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3.xml" ContentType="application/vnd.openxmlformats-officedocument.presentationml.tags+xml"/>
  <Override PartName="/ppt/notesSlides/notesSlide6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9.xml" ContentType="application/vnd.openxmlformats-officedocument.presentationml.notesSlide+xml"/>
  <Override PartName="/ppt/tags/tag24.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5.xml" ContentType="application/vnd.openxmlformats-officedocument.presentationml.tags+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686" r:id="rId4"/>
    <p:sldMasterId id="2147484778" r:id="rId5"/>
    <p:sldMasterId id="2147484919" r:id="rId6"/>
    <p:sldMasterId id="2147484945" r:id="rId7"/>
    <p:sldMasterId id="2147484963" r:id="rId8"/>
    <p:sldMasterId id="2147484983" r:id="rId9"/>
    <p:sldMasterId id="2147484995" r:id="rId10"/>
    <p:sldMasterId id="2147485027" r:id="rId11"/>
    <p:sldMasterId id="2147485056" r:id="rId12"/>
    <p:sldMasterId id="2147485064" r:id="rId13"/>
    <p:sldMasterId id="2147485096" r:id="rId14"/>
    <p:sldMasterId id="2147485108" r:id="rId15"/>
    <p:sldMasterId id="2147485149" r:id="rId16"/>
    <p:sldMasterId id="2147485159" r:id="rId17"/>
    <p:sldMasterId id="2147485173" r:id="rId18"/>
    <p:sldMasterId id="2147485185" r:id="rId19"/>
    <p:sldMasterId id="2147485223" r:id="rId20"/>
  </p:sldMasterIdLst>
  <p:notesMasterIdLst>
    <p:notesMasterId r:id="rId209"/>
  </p:notesMasterIdLst>
  <p:handoutMasterIdLst>
    <p:handoutMasterId r:id="rId210"/>
  </p:handoutMasterIdLst>
  <p:sldIdLst>
    <p:sldId id="256" r:id="rId21"/>
    <p:sldId id="2147480008" r:id="rId22"/>
    <p:sldId id="2147483572" r:id="rId23"/>
    <p:sldId id="2147483573" r:id="rId24"/>
    <p:sldId id="2147480949" r:id="rId25"/>
    <p:sldId id="2147483646" r:id="rId26"/>
    <p:sldId id="2147483637" r:id="rId27"/>
    <p:sldId id="2147471659" r:id="rId28"/>
    <p:sldId id="13407" r:id="rId29"/>
    <p:sldId id="2147483567" r:id="rId30"/>
    <p:sldId id="2147480097" r:id="rId31"/>
    <p:sldId id="2147483641" r:id="rId32"/>
    <p:sldId id="2147471410" r:id="rId33"/>
    <p:sldId id="2147483642" r:id="rId34"/>
    <p:sldId id="258" r:id="rId35"/>
    <p:sldId id="257" r:id="rId36"/>
    <p:sldId id="2147483647" r:id="rId37"/>
    <p:sldId id="320" r:id="rId38"/>
    <p:sldId id="321" r:id="rId39"/>
    <p:sldId id="322" r:id="rId40"/>
    <p:sldId id="323" r:id="rId41"/>
    <p:sldId id="324" r:id="rId42"/>
    <p:sldId id="325" r:id="rId43"/>
    <p:sldId id="326" r:id="rId44"/>
    <p:sldId id="2147483125" r:id="rId45"/>
    <p:sldId id="328" r:id="rId46"/>
    <p:sldId id="329" r:id="rId47"/>
    <p:sldId id="330" r:id="rId48"/>
    <p:sldId id="331" r:id="rId49"/>
    <p:sldId id="332" r:id="rId50"/>
    <p:sldId id="2147483081" r:id="rId51"/>
    <p:sldId id="334" r:id="rId52"/>
    <p:sldId id="335" r:id="rId53"/>
    <p:sldId id="336" r:id="rId54"/>
    <p:sldId id="337" r:id="rId55"/>
    <p:sldId id="338" r:id="rId56"/>
    <p:sldId id="339"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08" r:id="rId72"/>
    <p:sldId id="284" r:id="rId73"/>
    <p:sldId id="355" r:id="rId74"/>
    <p:sldId id="264" r:id="rId75"/>
    <p:sldId id="356" r:id="rId76"/>
    <p:sldId id="357" r:id="rId77"/>
    <p:sldId id="309" r:id="rId78"/>
    <p:sldId id="310" r:id="rId79"/>
    <p:sldId id="259" r:id="rId80"/>
    <p:sldId id="358" r:id="rId81"/>
    <p:sldId id="359" r:id="rId82"/>
    <p:sldId id="360" r:id="rId83"/>
    <p:sldId id="363" r:id="rId84"/>
    <p:sldId id="364" r:id="rId85"/>
    <p:sldId id="365" r:id="rId86"/>
    <p:sldId id="366" r:id="rId87"/>
    <p:sldId id="367" r:id="rId88"/>
    <p:sldId id="369" r:id="rId89"/>
    <p:sldId id="370" r:id="rId90"/>
    <p:sldId id="371" r:id="rId91"/>
    <p:sldId id="372" r:id="rId92"/>
    <p:sldId id="373" r:id="rId93"/>
    <p:sldId id="374" r:id="rId94"/>
    <p:sldId id="375" r:id="rId95"/>
    <p:sldId id="376" r:id="rId96"/>
    <p:sldId id="377" r:id="rId97"/>
    <p:sldId id="378" r:id="rId98"/>
    <p:sldId id="379" r:id="rId99"/>
    <p:sldId id="311" r:id="rId100"/>
    <p:sldId id="265" r:id="rId101"/>
    <p:sldId id="267" r:id="rId102"/>
    <p:sldId id="280" r:id="rId103"/>
    <p:sldId id="271" r:id="rId104"/>
    <p:sldId id="285" r:id="rId105"/>
    <p:sldId id="312" r:id="rId106"/>
    <p:sldId id="260" r:id="rId107"/>
    <p:sldId id="305" r:id="rId108"/>
    <p:sldId id="340" r:id="rId109"/>
    <p:sldId id="361" r:id="rId110"/>
    <p:sldId id="362" r:id="rId111"/>
    <p:sldId id="381" r:id="rId112"/>
    <p:sldId id="1362" r:id="rId113"/>
    <p:sldId id="382" r:id="rId114"/>
    <p:sldId id="383" r:id="rId115"/>
    <p:sldId id="384" r:id="rId116"/>
    <p:sldId id="385" r:id="rId117"/>
    <p:sldId id="386" r:id="rId118"/>
    <p:sldId id="387" r:id="rId119"/>
    <p:sldId id="388" r:id="rId120"/>
    <p:sldId id="392" r:id="rId121"/>
    <p:sldId id="393" r:id="rId122"/>
    <p:sldId id="394" r:id="rId123"/>
    <p:sldId id="395" r:id="rId124"/>
    <p:sldId id="396" r:id="rId125"/>
    <p:sldId id="397" r:id="rId126"/>
    <p:sldId id="266" r:id="rId127"/>
    <p:sldId id="398" r:id="rId128"/>
    <p:sldId id="399" r:id="rId129"/>
    <p:sldId id="400" r:id="rId130"/>
    <p:sldId id="401" r:id="rId131"/>
    <p:sldId id="402" r:id="rId132"/>
    <p:sldId id="403" r:id="rId133"/>
    <p:sldId id="404" r:id="rId134"/>
    <p:sldId id="2147473962" r:id="rId135"/>
    <p:sldId id="313" r:id="rId136"/>
    <p:sldId id="272" r:id="rId137"/>
    <p:sldId id="307" r:id="rId138"/>
    <p:sldId id="314" r:id="rId139"/>
    <p:sldId id="273" r:id="rId140"/>
    <p:sldId id="274" r:id="rId141"/>
    <p:sldId id="270" r:id="rId142"/>
    <p:sldId id="261" r:id="rId143"/>
    <p:sldId id="306" r:id="rId144"/>
    <p:sldId id="319" r:id="rId145"/>
    <p:sldId id="405" r:id="rId146"/>
    <p:sldId id="406" r:id="rId147"/>
    <p:sldId id="407" r:id="rId148"/>
    <p:sldId id="408" r:id="rId149"/>
    <p:sldId id="409" r:id="rId150"/>
    <p:sldId id="410" r:id="rId151"/>
    <p:sldId id="411" r:id="rId152"/>
    <p:sldId id="412" r:id="rId153"/>
    <p:sldId id="413" r:id="rId154"/>
    <p:sldId id="494" r:id="rId155"/>
    <p:sldId id="414" r:id="rId156"/>
    <p:sldId id="415" r:id="rId157"/>
    <p:sldId id="416" r:id="rId158"/>
    <p:sldId id="417" r:id="rId159"/>
    <p:sldId id="418" r:id="rId160"/>
    <p:sldId id="419" r:id="rId161"/>
    <p:sldId id="420" r:id="rId162"/>
    <p:sldId id="421" r:id="rId163"/>
    <p:sldId id="422" r:id="rId164"/>
    <p:sldId id="423" r:id="rId165"/>
    <p:sldId id="424" r:id="rId166"/>
    <p:sldId id="513" r:id="rId167"/>
    <p:sldId id="425" r:id="rId168"/>
    <p:sldId id="315" r:id="rId169"/>
    <p:sldId id="276" r:id="rId170"/>
    <p:sldId id="277" r:id="rId171"/>
    <p:sldId id="278" r:id="rId172"/>
    <p:sldId id="269" r:id="rId173"/>
    <p:sldId id="368" r:id="rId174"/>
    <p:sldId id="316" r:id="rId175"/>
    <p:sldId id="262" r:id="rId176"/>
    <p:sldId id="380" r:id="rId177"/>
    <p:sldId id="389" r:id="rId178"/>
    <p:sldId id="390" r:id="rId179"/>
    <p:sldId id="391" r:id="rId180"/>
    <p:sldId id="426" r:id="rId181"/>
    <p:sldId id="427" r:id="rId182"/>
    <p:sldId id="428" r:id="rId183"/>
    <p:sldId id="429" r:id="rId184"/>
    <p:sldId id="430" r:id="rId185"/>
    <p:sldId id="431" r:id="rId186"/>
    <p:sldId id="432" r:id="rId187"/>
    <p:sldId id="433" r:id="rId188"/>
    <p:sldId id="434" r:id="rId189"/>
    <p:sldId id="435" r:id="rId190"/>
    <p:sldId id="436" r:id="rId191"/>
    <p:sldId id="437" r:id="rId192"/>
    <p:sldId id="438" r:id="rId193"/>
    <p:sldId id="439" r:id="rId194"/>
    <p:sldId id="440" r:id="rId195"/>
    <p:sldId id="441" r:id="rId196"/>
    <p:sldId id="442" r:id="rId197"/>
    <p:sldId id="443" r:id="rId198"/>
    <p:sldId id="444" r:id="rId199"/>
    <p:sldId id="445" r:id="rId200"/>
    <p:sldId id="446" r:id="rId201"/>
    <p:sldId id="317" r:id="rId202"/>
    <p:sldId id="572" r:id="rId203"/>
    <p:sldId id="268" r:id="rId204"/>
    <p:sldId id="518" r:id="rId205"/>
    <p:sldId id="318" r:id="rId206"/>
    <p:sldId id="263" r:id="rId207"/>
    <p:sldId id="300" r:id="rId208"/>
  </p:sldIdLst>
  <p:sldSz cx="12192000" cy="6858000"/>
  <p:notesSz cx="7772400" cy="10058400"/>
  <p:custDataLst>
    <p:tags r:id="rId21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3FF"/>
    <a:srgbClr val="FFFFFF"/>
    <a:srgbClr val="FF40FF"/>
    <a:srgbClr val="000000"/>
    <a:srgbClr val="002B4E"/>
    <a:srgbClr val="0432FF"/>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95238" autoAdjust="0"/>
  </p:normalViewPr>
  <p:slideViewPr>
    <p:cSldViewPr>
      <p:cViewPr varScale="1">
        <p:scale>
          <a:sx n="122" d="100"/>
          <a:sy n="122" d="100"/>
        </p:scale>
        <p:origin x="864" y="192"/>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66" d="100"/>
        <a:sy n="166"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tableStyles" Target="tableStyles.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6" Type="http://schemas.openxmlformats.org/officeDocument/2006/relationships/slideMaster" Target="slideMasters/slideMaster6.xml"/><Relationship Id="rId23" Type="http://schemas.openxmlformats.org/officeDocument/2006/relationships/slide" Target="slides/slide3.xml"/><Relationship Id="rId119" Type="http://schemas.openxmlformats.org/officeDocument/2006/relationships/slide" Target="slides/slide99.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13" Type="http://schemas.openxmlformats.org/officeDocument/2006/relationships/slideMaster" Target="slideMasters/slideMaster13.xml"/><Relationship Id="rId109" Type="http://schemas.openxmlformats.org/officeDocument/2006/relationships/slide" Target="slides/slide89.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notesMaster" Target="notesMasters/notesMaster1.xml"/><Relationship Id="rId190" Type="http://schemas.openxmlformats.org/officeDocument/2006/relationships/slide" Target="slides/slide170.xml"/><Relationship Id="rId204"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handoutMaster" Target="handoutMasters/handoutMaster1.xml"/><Relationship Id="rId215" Type="http://schemas.openxmlformats.org/officeDocument/2006/relationships/theme" Target="theme/theme1.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tags" Target="tags/tag1.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commentAuthors" Target="commentAuthors.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202" Type="http://schemas.openxmlformats.org/officeDocument/2006/relationships/slide" Target="slides/slide182.xml"/><Relationship Id="rId18" Type="http://schemas.openxmlformats.org/officeDocument/2006/relationships/slideMaster" Target="slideMasters/slideMaster18.xml"/><Relationship Id="rId39" Type="http://schemas.openxmlformats.org/officeDocument/2006/relationships/slide" Target="slides/slide19.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9.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from randomization, months</c:v>
                </c:pt>
              </c:strCache>
            </c:strRef>
          </c:tx>
          <c:spPr>
            <a:solidFill>
              <a:schemeClr val="accent1"/>
            </a:solidFill>
            <a:ln>
              <a:noFill/>
            </a:ln>
            <a:effectLst/>
          </c:spPr>
          <c:invertIfNegative val="0"/>
          <c:cat>
            <c:strRef>
              <c:f>Sheet1!$A$2:$A$4</c:f>
              <c:strCache>
                <c:ptCount val="3"/>
                <c:pt idx="0">
                  <c:v>Arm 3: Abiraterone + olaparib</c:v>
                </c:pt>
                <c:pt idx="1">
                  <c:v>Arm 2: Olaparib followed by abiraterone</c:v>
                </c:pt>
                <c:pt idx="2">
                  <c:v>Arm 1: Abiraterone followed by olaparib</c:v>
                </c:pt>
              </c:strCache>
            </c:strRef>
          </c:cat>
          <c:val>
            <c:numRef>
              <c:f>Sheet1!$B$2:$B$4</c:f>
              <c:numCache>
                <c:formatCode>General</c:formatCode>
                <c:ptCount val="3"/>
                <c:pt idx="0">
                  <c:v>39</c:v>
                </c:pt>
                <c:pt idx="1">
                  <c:v>16</c:v>
                </c:pt>
                <c:pt idx="2">
                  <c:v>16</c:v>
                </c:pt>
              </c:numCache>
            </c:numRef>
          </c:val>
          <c:extLst>
            <c:ext xmlns:c16="http://schemas.microsoft.com/office/drawing/2014/chart" uri="{C3380CC4-5D6E-409C-BE32-E72D297353CC}">
              <c16:uniqueId val="{00000000-E275-A04E-A12F-90013AC4BCC6}"/>
            </c:ext>
          </c:extLst>
        </c:ser>
        <c:dLbls>
          <c:showLegendKey val="0"/>
          <c:showVal val="0"/>
          <c:showCatName val="0"/>
          <c:showSerName val="0"/>
          <c:showPercent val="0"/>
          <c:showBubbleSize val="0"/>
        </c:dLbls>
        <c:gapWidth val="139"/>
        <c:axId val="1049035376"/>
        <c:axId val="1049037104"/>
      </c:barChart>
      <c:catAx>
        <c:axId val="1049035376"/>
        <c:scaling>
          <c:orientation val="minMax"/>
        </c:scaling>
        <c:delete val="1"/>
        <c:axPos val="l"/>
        <c:numFmt formatCode="General" sourceLinked="1"/>
        <c:majorTickMark val="none"/>
        <c:minorTickMark val="none"/>
        <c:tickLblPos val="nextTo"/>
        <c:crossAx val="1049037104"/>
        <c:crosses val="autoZero"/>
        <c:auto val="0"/>
        <c:lblAlgn val="ctr"/>
        <c:lblOffset val="100"/>
        <c:noMultiLvlLbl val="0"/>
      </c:catAx>
      <c:valAx>
        <c:axId val="1049037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903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777D-4ABF-A8C9-93A768ABE878}"/>
              </c:ext>
            </c:extLst>
          </c:dPt>
          <c:dPt>
            <c:idx val="1"/>
            <c:bubble3D val="0"/>
            <c:spPr>
              <a:solidFill>
                <a:schemeClr val="accent3"/>
              </a:solidFill>
              <a:ln w="19050">
                <a:noFill/>
              </a:ln>
              <a:effectLst/>
            </c:spPr>
            <c:extLst>
              <c:ext xmlns:c16="http://schemas.microsoft.com/office/drawing/2014/chart" uri="{C3380CC4-5D6E-409C-BE32-E72D297353CC}">
                <c16:uniqueId val="{00000003-777D-4ABF-A8C9-93A768ABE878}"/>
              </c:ext>
            </c:extLst>
          </c:dPt>
          <c:dPt>
            <c:idx val="2"/>
            <c:bubble3D val="0"/>
            <c:spPr>
              <a:solidFill>
                <a:srgbClr val="3C1053"/>
              </a:solidFill>
              <a:ln w="19050">
                <a:noFill/>
              </a:ln>
              <a:effectLst/>
            </c:spPr>
            <c:extLst>
              <c:ext xmlns:c16="http://schemas.microsoft.com/office/drawing/2014/chart" uri="{C3380CC4-5D6E-409C-BE32-E72D297353CC}">
                <c16:uniqueId val="{00000005-777D-4ABF-A8C9-93A768ABE878}"/>
              </c:ext>
            </c:extLst>
          </c:dPt>
          <c:dPt>
            <c:idx val="3"/>
            <c:bubble3D val="0"/>
            <c:spPr>
              <a:solidFill>
                <a:schemeClr val="accent4">
                  <a:alpha val="69804"/>
                </a:schemeClr>
              </a:solidFill>
              <a:ln w="19050">
                <a:noFill/>
              </a:ln>
              <a:effectLst/>
            </c:spPr>
            <c:extLst>
              <c:ext xmlns:c16="http://schemas.microsoft.com/office/drawing/2014/chart" uri="{C3380CC4-5D6E-409C-BE32-E72D297353CC}">
                <c16:uniqueId val="{00000007-777D-4ABF-A8C9-93A768ABE878}"/>
              </c:ext>
            </c:extLst>
          </c:dPt>
          <c:dPt>
            <c:idx val="4"/>
            <c:bubble3D val="0"/>
            <c:spPr>
              <a:solidFill>
                <a:schemeClr val="bg1">
                  <a:lumMod val="85000"/>
                </a:schemeClr>
              </a:solidFill>
              <a:ln w="19050">
                <a:noFill/>
              </a:ln>
              <a:effectLst/>
            </c:spPr>
            <c:extLst>
              <c:ext xmlns:c16="http://schemas.microsoft.com/office/drawing/2014/chart" uri="{C3380CC4-5D6E-409C-BE32-E72D297353CC}">
                <c16:uniqueId val="{00000009-777D-4ABF-A8C9-93A768ABE878}"/>
              </c:ext>
            </c:extLst>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fld id="{378424BB-54A6-4E99-9FF6-0A01683D08B2}" type="VALUE">
                      <a:rPr lang="en-US" smtClean="0"/>
                      <a:pPr>
                        <a:defRPr b="1">
                          <a:solidFill>
                            <a:srgbClr val="000000"/>
                          </a:solidFill>
                        </a:defRPr>
                      </a:pPr>
                      <a:t>[VALUE]</a:t>
                    </a:fld>
                    <a:r>
                      <a:rPr lang="en-US" dirty="0"/>
                      <a:t>%</a:t>
                    </a:r>
                  </a:p>
                </c:rich>
              </c:tx>
              <c:spPr>
                <a:noFill/>
                <a:ln>
                  <a:solidFill>
                    <a:srgbClr val="FF0000"/>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77D-4ABF-A8C9-93A768ABE878}"/>
                </c:ext>
              </c:extLst>
            </c:dLbl>
            <c:dLbl>
              <c:idx val="1"/>
              <c:tx>
                <c:rich>
                  <a:bodyPr/>
                  <a:lstStyle/>
                  <a:p>
                    <a:fld id="{1C757839-4FBC-409D-A640-CEA91AD9D57C}" type="VALUE">
                      <a:rPr lang="en-US" smtClean="0"/>
                      <a:pPr/>
                      <a:t>[VALUE]</a:t>
                    </a:fld>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77D-4ABF-A8C9-93A768ABE878}"/>
                </c:ext>
              </c:extLst>
            </c:dLbl>
            <c:dLbl>
              <c:idx val="2"/>
              <c:tx>
                <c:rich>
                  <a:bodyPr/>
                  <a:lstStyle/>
                  <a:p>
                    <a:fld id="{4A004EF5-14C5-4615-B846-EF4C1DA60826}" type="VALUE">
                      <a:rPr lang="en-US" smtClean="0"/>
                      <a:pPr/>
                      <a:t>[VALUE]</a:t>
                    </a:fld>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7D-4ABF-A8C9-93A768ABE878}"/>
                </c:ext>
              </c:extLst>
            </c:dLbl>
            <c:dLbl>
              <c:idx val="3"/>
              <c:tx>
                <c:rich>
                  <a:bodyPr/>
                  <a:lstStyle/>
                  <a:p>
                    <a:fld id="{6C067B07-2D8A-4043-A5DC-0D0587944879}" type="VALUE">
                      <a:rPr lang="en-US" smtClean="0"/>
                      <a:pPr/>
                      <a:t>[VALUE]</a:t>
                    </a:fld>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77D-4ABF-A8C9-93A768ABE878}"/>
                </c:ext>
              </c:extLst>
            </c:dLbl>
            <c:dLbl>
              <c:idx val="4"/>
              <c:layout>
                <c:manualLayout>
                  <c:x val="7.2346064814814759E-2"/>
                  <c:y val="-0.24215043290043289"/>
                </c:manualLayout>
              </c:layout>
              <c:tx>
                <c:rich>
                  <a:bodyPr/>
                  <a:lstStyle/>
                  <a:p>
                    <a:fld id="{74A7F8EC-5EBF-4908-A718-FE336D1717CC}" type="VALUE">
                      <a:rPr lang="en-US" smtClean="0"/>
                      <a:pPr/>
                      <a:t>[VALUE]</a:t>
                    </a:fld>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77D-4ABF-A8C9-93A768ABE87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PTEN only</c:v>
                </c:pt>
                <c:pt idx="1">
                  <c:v>AKT1 only</c:v>
                </c:pt>
                <c:pt idx="2">
                  <c:v>PIK3CA only</c:v>
                </c:pt>
                <c:pt idx="3">
                  <c:v>PTEN + PIK3CA</c:v>
                </c:pt>
                <c:pt idx="4">
                  <c:v>Non-altered</c:v>
                </c:pt>
              </c:strCache>
            </c:strRef>
          </c:cat>
          <c:val>
            <c:numRef>
              <c:f>Sheet1!$B$2:$B$6</c:f>
              <c:numCache>
                <c:formatCode>General</c:formatCode>
                <c:ptCount val="5"/>
                <c:pt idx="0">
                  <c:v>22.6</c:v>
                </c:pt>
                <c:pt idx="1">
                  <c:v>0.2</c:v>
                </c:pt>
                <c:pt idx="2">
                  <c:v>2.1</c:v>
                </c:pt>
                <c:pt idx="3">
                  <c:v>0.7</c:v>
                </c:pt>
                <c:pt idx="4">
                  <c:v>74.3</c:v>
                </c:pt>
              </c:numCache>
            </c:numRef>
          </c:val>
          <c:extLst>
            <c:ext xmlns:c16="http://schemas.microsoft.com/office/drawing/2014/chart" uri="{C3380CC4-5D6E-409C-BE32-E72D297353CC}">
              <c16:uniqueId val="{0000000A-777D-4ABF-A8C9-93A768ABE87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2.050714990558106E-2"/>
          <c:y val="0.70486371223994404"/>
          <c:w val="0.94786187662746535"/>
          <c:h val="0.2368606884377645"/>
        </c:manualLayout>
      </c:layout>
      <c:overlay val="0"/>
      <c:spPr>
        <a:noFill/>
        <a:ln>
          <a:noFill/>
        </a:ln>
        <a:effectLst/>
      </c:spPr>
      <c:txPr>
        <a:bodyPr rot="0" spcFirstLastPara="1" vertOverflow="ellipsis" vert="horz" wrap="square" anchor="ctr" anchorCtr="1"/>
        <a:lstStyle/>
        <a:p>
          <a:pPr>
            <a:defRPr lang="en-GB" sz="1197" b="1" i="0" u="none" strike="noStrike" kern="1200" baseline="0">
              <a:solidFill>
                <a:schemeClr val="tx1">
                  <a:lumMod val="50000"/>
                </a:schemeClr>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15795026586053E-2"/>
          <c:y val="4.8454788248760018E-2"/>
          <c:w val="0.90203955961120375"/>
          <c:h val="0.85040095275442218"/>
        </c:manualLayout>
      </c:layout>
      <c:scatterChart>
        <c:scatterStyle val="lineMarker"/>
        <c:varyColors val="0"/>
        <c:ser>
          <c:idx val="0"/>
          <c:order val="0"/>
          <c:tx>
            <c:strRef>
              <c:f>Sheet1!$D$1</c:f>
              <c:strCache>
                <c:ptCount val="1"/>
                <c:pt idx="0">
                  <c:v>HR</c:v>
                </c:pt>
              </c:strCache>
            </c:strRef>
          </c:tx>
          <c:spPr>
            <a:ln w="25400" cap="rnd">
              <a:noFill/>
              <a:round/>
            </a:ln>
            <a:effectLst/>
          </c:spPr>
          <c:marker>
            <c:symbol val="diamond"/>
            <c:size val="10"/>
            <c:spPr>
              <a:solidFill>
                <a:schemeClr val="accent1"/>
              </a:solidFill>
              <a:ln w="9525">
                <a:solidFill>
                  <a:schemeClr val="accent1"/>
                </a:solidFill>
              </a:ln>
              <a:effectLst/>
            </c:spPr>
          </c:marker>
          <c:errBars>
            <c:errDir val="x"/>
            <c:errBarType val="both"/>
            <c:errValType val="cust"/>
            <c:noEndCap val="0"/>
            <c:plus>
              <c:numRef>
                <c:f>Sheet1!$H$2:$H$12</c:f>
                <c:numCache>
                  <c:formatCode>General</c:formatCode>
                  <c:ptCount val="11"/>
                  <c:pt idx="0">
                    <c:v>0.16000000000000003</c:v>
                  </c:pt>
                  <c:pt idx="1">
                    <c:v>0.18000000000000005</c:v>
                  </c:pt>
                  <c:pt idx="2">
                    <c:v>0.17999999999999994</c:v>
                  </c:pt>
                  <c:pt idx="3">
                    <c:v>0.20000000000000007</c:v>
                  </c:pt>
                  <c:pt idx="4">
                    <c:v>0.21000000000000008</c:v>
                  </c:pt>
                  <c:pt idx="5">
                    <c:v>0.20999999999999996</c:v>
                  </c:pt>
                  <c:pt idx="6">
                    <c:v>0.20000000000000007</c:v>
                  </c:pt>
                  <c:pt idx="7">
                    <c:v>0.21000000000000008</c:v>
                  </c:pt>
                  <c:pt idx="8">
                    <c:v>0.21000000000000008</c:v>
                  </c:pt>
                  <c:pt idx="9">
                    <c:v>0.25</c:v>
                  </c:pt>
                  <c:pt idx="10">
                    <c:v>0.43000000000000005</c:v>
                  </c:pt>
                </c:numCache>
              </c:numRef>
            </c:plus>
            <c:minus>
              <c:numRef>
                <c:f>Sheet1!$G$2:$G$12</c:f>
                <c:numCache>
                  <c:formatCode>General</c:formatCode>
                  <c:ptCount val="11"/>
                  <c:pt idx="0">
                    <c:v>0.13</c:v>
                  </c:pt>
                  <c:pt idx="1">
                    <c:v>0.15000000000000002</c:v>
                  </c:pt>
                  <c:pt idx="2">
                    <c:v>0.15000000000000002</c:v>
                  </c:pt>
                  <c:pt idx="3">
                    <c:v>0.15999999999999992</c:v>
                  </c:pt>
                  <c:pt idx="4">
                    <c:v>0.16999999999999993</c:v>
                  </c:pt>
                  <c:pt idx="5">
                    <c:v>0.16000000000000003</c:v>
                  </c:pt>
                  <c:pt idx="6">
                    <c:v>0.15999999999999992</c:v>
                  </c:pt>
                  <c:pt idx="7">
                    <c:v>0.15999999999999992</c:v>
                  </c:pt>
                  <c:pt idx="8">
                    <c:v>0.16999999999999993</c:v>
                  </c:pt>
                  <c:pt idx="9">
                    <c:v>0.18999999999999995</c:v>
                  </c:pt>
                  <c:pt idx="10">
                    <c:v>0.26</c:v>
                  </c:pt>
                </c:numCache>
              </c:numRef>
            </c:minus>
            <c:spPr>
              <a:noFill/>
              <a:ln w="9525" cap="flat" cmpd="sng" algn="ctr">
                <a:solidFill>
                  <a:schemeClr val="tx1">
                    <a:lumMod val="65000"/>
                    <a:lumOff val="35000"/>
                  </a:schemeClr>
                </a:solidFill>
                <a:round/>
              </a:ln>
              <a:effectLst/>
            </c:spPr>
          </c:errBars>
          <c:xVal>
            <c:numRef>
              <c:f>Sheet1!$D$2:$D$12</c:f>
              <c:numCache>
                <c:formatCode>General</c:formatCode>
                <c:ptCount val="11"/>
                <c:pt idx="0">
                  <c:v>0.84</c:v>
                </c:pt>
                <c:pt idx="1">
                  <c:v>0.84</c:v>
                </c:pt>
                <c:pt idx="2">
                  <c:v>0.81</c:v>
                </c:pt>
                <c:pt idx="3">
                  <c:v>0.82</c:v>
                </c:pt>
                <c:pt idx="4">
                  <c:v>0.82</c:v>
                </c:pt>
                <c:pt idx="5">
                  <c:v>0.77</c:v>
                </c:pt>
                <c:pt idx="6">
                  <c:v>0.72</c:v>
                </c:pt>
                <c:pt idx="7">
                  <c:v>0.72</c:v>
                </c:pt>
                <c:pt idx="8">
                  <c:v>0.71</c:v>
                </c:pt>
                <c:pt idx="9">
                  <c:v>0.72</c:v>
                </c:pt>
                <c:pt idx="10">
                  <c:v>0.65</c:v>
                </c:pt>
              </c:numCache>
            </c:numRef>
          </c:xVal>
          <c:yVal>
            <c:numRef>
              <c:f>Sheet1!$A$2:$A$12</c:f>
              <c:numCache>
                <c:formatCode>General</c:formatCode>
                <c:ptCount val="11"/>
                <c:pt idx="0">
                  <c:v>10.5</c:v>
                </c:pt>
                <c:pt idx="1">
                  <c:v>9.5</c:v>
                </c:pt>
                <c:pt idx="2">
                  <c:v>8.5</c:v>
                </c:pt>
                <c:pt idx="3">
                  <c:v>7.5</c:v>
                </c:pt>
                <c:pt idx="4">
                  <c:v>6.5</c:v>
                </c:pt>
                <c:pt idx="5">
                  <c:v>5.5</c:v>
                </c:pt>
                <c:pt idx="6">
                  <c:v>4.5</c:v>
                </c:pt>
                <c:pt idx="7">
                  <c:v>3.5</c:v>
                </c:pt>
                <c:pt idx="8">
                  <c:v>2.5</c:v>
                </c:pt>
                <c:pt idx="9">
                  <c:v>1.5</c:v>
                </c:pt>
                <c:pt idx="10">
                  <c:v>0.5</c:v>
                </c:pt>
              </c:numCache>
            </c:numRef>
          </c:yVal>
          <c:smooth val="0"/>
          <c:extLst>
            <c:ext xmlns:c16="http://schemas.microsoft.com/office/drawing/2014/chart" uri="{C3380CC4-5D6E-409C-BE32-E72D297353CC}">
              <c16:uniqueId val="{00000000-5CFD-46FF-B2EA-FD373FFF1BE9}"/>
            </c:ext>
          </c:extLst>
        </c:ser>
        <c:dLbls>
          <c:showLegendKey val="0"/>
          <c:showVal val="0"/>
          <c:showCatName val="0"/>
          <c:showSerName val="0"/>
          <c:showPercent val="0"/>
          <c:showBubbleSize val="0"/>
        </c:dLbls>
        <c:axId val="305587439"/>
        <c:axId val="305573519"/>
        <c:extLst>
          <c:ext xmlns:c15="http://schemas.microsoft.com/office/drawing/2012/chart" uri="{02D57815-91ED-43cb-92C2-25804820EDAC}">
            <c15:filteredScatterSeries>
              <c15:ser>
                <c:idx val="1"/>
                <c:order val="1"/>
                <c:tx>
                  <c:strRef>
                    <c:extLst>
                      <c:ext uri="{02D57815-91ED-43cb-92C2-25804820EDAC}">
                        <c15:formulaRef>
                          <c15:sqref>Sheet1!$D$1</c15:sqref>
                        </c15:formulaRef>
                      </c:ext>
                    </c:extLst>
                    <c:strCache>
                      <c:ptCount val="1"/>
                      <c:pt idx="0">
                        <c:v>HR</c:v>
                      </c:pt>
                    </c:strCache>
                  </c:strRef>
                </c:tx>
                <c:spPr>
                  <a:ln w="25400" cap="rnd">
                    <a:noFill/>
                    <a:round/>
                  </a:ln>
                  <a:effectLst/>
                </c:spPr>
                <c:marker>
                  <c:symbol val="circle"/>
                  <c:size val="5"/>
                  <c:spPr>
                    <a:solidFill>
                      <a:schemeClr val="accent2"/>
                    </a:solidFill>
                    <a:ln w="9525">
                      <a:solidFill>
                        <a:schemeClr val="accent2"/>
                      </a:solidFill>
                    </a:ln>
                    <a:effectLst/>
                  </c:spPr>
                </c:marker>
                <c:xVal>
                  <c:strRef>
                    <c:extLst>
                      <c:ext uri="{02D57815-91ED-43cb-92C2-25804820EDAC}">
                        <c15:formulaRef>
                          <c15:sqref>Sheet1!$B$2:$B$12</c15:sqref>
                        </c15:formulaRef>
                      </c:ext>
                    </c:extLst>
                    <c:strCache>
                      <c:ptCount val="11"/>
                      <c:pt idx="0">
                        <c:v>All pts</c:v>
                      </c:pt>
                      <c:pt idx="1">
                        <c:v>0.1</c:v>
                      </c:pt>
                      <c:pt idx="2">
                        <c:v>0.2</c:v>
                      </c:pt>
                      <c:pt idx="3">
                        <c:v>0.3</c:v>
                      </c:pt>
                      <c:pt idx="4">
                        <c:v>0.4</c:v>
                      </c:pt>
                      <c:pt idx="5">
                        <c:v>0.5</c:v>
                      </c:pt>
                      <c:pt idx="6">
                        <c:v>0.6</c:v>
                      </c:pt>
                      <c:pt idx="7">
                        <c:v>0.7</c:v>
                      </c:pt>
                      <c:pt idx="8">
                        <c:v>0.8</c:v>
                      </c:pt>
                      <c:pt idx="9">
                        <c:v>0.9</c:v>
                      </c:pt>
                      <c:pt idx="10">
                        <c:v>1</c:v>
                      </c:pt>
                    </c:strCache>
                  </c:strRef>
                </c:xVal>
                <c:yVal>
                  <c:numRef>
                    <c:extLst>
                      <c:ext uri="{02D57815-91ED-43cb-92C2-25804820EDAC}">
                        <c15:formulaRef>
                          <c15:sqref>Sheet1!$D$2:$D$12</c15:sqref>
                        </c15:formulaRef>
                      </c:ext>
                    </c:extLst>
                    <c:numCache>
                      <c:formatCode>General</c:formatCode>
                      <c:ptCount val="11"/>
                      <c:pt idx="0">
                        <c:v>0.84</c:v>
                      </c:pt>
                      <c:pt idx="1">
                        <c:v>0.84</c:v>
                      </c:pt>
                      <c:pt idx="2">
                        <c:v>0.81</c:v>
                      </c:pt>
                      <c:pt idx="3">
                        <c:v>0.82</c:v>
                      </c:pt>
                      <c:pt idx="4">
                        <c:v>0.82</c:v>
                      </c:pt>
                      <c:pt idx="5">
                        <c:v>0.77</c:v>
                      </c:pt>
                      <c:pt idx="6">
                        <c:v>0.72</c:v>
                      </c:pt>
                      <c:pt idx="7">
                        <c:v>0.72</c:v>
                      </c:pt>
                      <c:pt idx="8">
                        <c:v>0.71</c:v>
                      </c:pt>
                      <c:pt idx="9">
                        <c:v>0.72</c:v>
                      </c:pt>
                      <c:pt idx="10">
                        <c:v>0.65</c:v>
                      </c:pt>
                    </c:numCache>
                  </c:numRef>
                </c:yVal>
                <c:smooth val="0"/>
                <c:extLst>
                  <c:ext xmlns:c16="http://schemas.microsoft.com/office/drawing/2014/chart" uri="{C3380CC4-5D6E-409C-BE32-E72D297353CC}">
                    <c16:uniqueId val="{00000001-5CFD-46FF-B2EA-FD373FFF1BE9}"/>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Sheet1!$E$1</c15:sqref>
                        </c15:formulaRef>
                      </c:ext>
                    </c:extLst>
                    <c:strCache>
                      <c:ptCount val="1"/>
                      <c:pt idx="0">
                        <c:v>Lower CI</c:v>
                      </c:pt>
                    </c:strCache>
                  </c:strRef>
                </c:tx>
                <c:spPr>
                  <a:ln w="25400" cap="rnd">
                    <a:noFill/>
                    <a:round/>
                  </a:ln>
                  <a:effectLst/>
                </c:spPr>
                <c:marker>
                  <c:symbol val="circle"/>
                  <c:size val="5"/>
                  <c:spPr>
                    <a:solidFill>
                      <a:schemeClr val="accent3"/>
                    </a:solidFill>
                    <a:ln w="9525">
                      <a:solidFill>
                        <a:schemeClr val="accent3"/>
                      </a:solidFill>
                    </a:ln>
                    <a:effectLst/>
                  </c:spPr>
                </c:marker>
                <c:xVal>
                  <c:strRef>
                    <c:extLst xmlns:c15="http://schemas.microsoft.com/office/drawing/2012/chart">
                      <c:ext xmlns:c15="http://schemas.microsoft.com/office/drawing/2012/chart" uri="{02D57815-91ED-43cb-92C2-25804820EDAC}">
                        <c15:formulaRef>
                          <c15:sqref>Sheet1!$B$2:$B$12</c15:sqref>
                        </c15:formulaRef>
                      </c:ext>
                    </c:extLst>
                    <c:strCache>
                      <c:ptCount val="11"/>
                      <c:pt idx="0">
                        <c:v>All pts</c:v>
                      </c:pt>
                      <c:pt idx="1">
                        <c:v>0.1</c:v>
                      </c:pt>
                      <c:pt idx="2">
                        <c:v>0.2</c:v>
                      </c:pt>
                      <c:pt idx="3">
                        <c:v>0.3</c:v>
                      </c:pt>
                      <c:pt idx="4">
                        <c:v>0.4</c:v>
                      </c:pt>
                      <c:pt idx="5">
                        <c:v>0.5</c:v>
                      </c:pt>
                      <c:pt idx="6">
                        <c:v>0.6</c:v>
                      </c:pt>
                      <c:pt idx="7">
                        <c:v>0.7</c:v>
                      </c:pt>
                      <c:pt idx="8">
                        <c:v>0.8</c:v>
                      </c:pt>
                      <c:pt idx="9">
                        <c:v>0.9</c:v>
                      </c:pt>
                      <c:pt idx="10">
                        <c:v>1</c:v>
                      </c:pt>
                    </c:strCache>
                  </c:strRef>
                </c:xVal>
                <c:yVal>
                  <c:numRef>
                    <c:extLst xmlns:c15="http://schemas.microsoft.com/office/drawing/2012/chart">
                      <c:ext xmlns:c15="http://schemas.microsoft.com/office/drawing/2012/chart" uri="{02D57815-91ED-43cb-92C2-25804820EDAC}">
                        <c15:formulaRef>
                          <c15:sqref>Sheet1!$E$2:$E$12</c15:sqref>
                        </c15:formulaRef>
                      </c:ext>
                    </c:extLst>
                    <c:numCache>
                      <c:formatCode>General</c:formatCode>
                      <c:ptCount val="11"/>
                      <c:pt idx="0">
                        <c:v>0.71</c:v>
                      </c:pt>
                      <c:pt idx="1">
                        <c:v>0.69</c:v>
                      </c:pt>
                      <c:pt idx="2">
                        <c:v>0.66</c:v>
                      </c:pt>
                      <c:pt idx="3">
                        <c:v>0.66</c:v>
                      </c:pt>
                      <c:pt idx="4">
                        <c:v>0.65</c:v>
                      </c:pt>
                      <c:pt idx="5">
                        <c:v>0.61</c:v>
                      </c:pt>
                      <c:pt idx="6">
                        <c:v>0.56000000000000005</c:v>
                      </c:pt>
                      <c:pt idx="7">
                        <c:v>0.56000000000000005</c:v>
                      </c:pt>
                      <c:pt idx="8">
                        <c:v>0.54</c:v>
                      </c:pt>
                      <c:pt idx="9">
                        <c:v>0.53</c:v>
                      </c:pt>
                      <c:pt idx="10">
                        <c:v>0.39</c:v>
                      </c:pt>
                    </c:numCache>
                  </c:numRef>
                </c:yVal>
                <c:smooth val="0"/>
                <c:extLst xmlns:c15="http://schemas.microsoft.com/office/drawing/2012/chart">
                  <c:ext xmlns:c16="http://schemas.microsoft.com/office/drawing/2014/chart" uri="{C3380CC4-5D6E-409C-BE32-E72D297353CC}">
                    <c16:uniqueId val="{00000002-5CFD-46FF-B2EA-FD373FFF1BE9}"/>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Sheet1!$F$1</c15:sqref>
                        </c15:formulaRef>
                      </c:ext>
                    </c:extLst>
                    <c:strCache>
                      <c:ptCount val="1"/>
                      <c:pt idx="0">
                        <c:v>Upper CI</c:v>
                      </c:pt>
                    </c:strCache>
                  </c:strRef>
                </c:tx>
                <c:spPr>
                  <a:ln w="25400" cap="rnd">
                    <a:noFill/>
                    <a:round/>
                  </a:ln>
                  <a:effectLst/>
                </c:spPr>
                <c:marker>
                  <c:symbol val="circle"/>
                  <c:size val="5"/>
                  <c:spPr>
                    <a:solidFill>
                      <a:schemeClr val="accent4"/>
                    </a:solidFill>
                    <a:ln w="9525">
                      <a:solidFill>
                        <a:schemeClr val="accent4"/>
                      </a:solidFill>
                    </a:ln>
                    <a:effectLst/>
                  </c:spPr>
                </c:marker>
                <c:xVal>
                  <c:strRef>
                    <c:extLst xmlns:c15="http://schemas.microsoft.com/office/drawing/2012/chart">
                      <c:ext xmlns:c15="http://schemas.microsoft.com/office/drawing/2012/chart" uri="{02D57815-91ED-43cb-92C2-25804820EDAC}">
                        <c15:formulaRef>
                          <c15:sqref>Sheet1!$B$2:$B$12</c15:sqref>
                        </c15:formulaRef>
                      </c:ext>
                    </c:extLst>
                    <c:strCache>
                      <c:ptCount val="11"/>
                      <c:pt idx="0">
                        <c:v>All pts</c:v>
                      </c:pt>
                      <c:pt idx="1">
                        <c:v>0.1</c:v>
                      </c:pt>
                      <c:pt idx="2">
                        <c:v>0.2</c:v>
                      </c:pt>
                      <c:pt idx="3">
                        <c:v>0.3</c:v>
                      </c:pt>
                      <c:pt idx="4">
                        <c:v>0.4</c:v>
                      </c:pt>
                      <c:pt idx="5">
                        <c:v>0.5</c:v>
                      </c:pt>
                      <c:pt idx="6">
                        <c:v>0.6</c:v>
                      </c:pt>
                      <c:pt idx="7">
                        <c:v>0.7</c:v>
                      </c:pt>
                      <c:pt idx="8">
                        <c:v>0.8</c:v>
                      </c:pt>
                      <c:pt idx="9">
                        <c:v>0.9</c:v>
                      </c:pt>
                      <c:pt idx="10">
                        <c:v>1</c:v>
                      </c:pt>
                    </c:strCache>
                  </c:strRef>
                </c:xVal>
                <c:yVal>
                  <c:numRef>
                    <c:extLst xmlns:c15="http://schemas.microsoft.com/office/drawing/2012/chart">
                      <c:ext xmlns:c15="http://schemas.microsoft.com/office/drawing/2012/chart" uri="{02D57815-91ED-43cb-92C2-25804820EDAC}">
                        <c15:formulaRef>
                          <c15:sqref>Sheet1!$F$2:$F$12</c15:sqref>
                        </c15:formulaRef>
                      </c:ext>
                    </c:extLst>
                    <c:numCache>
                      <c:formatCode>General</c:formatCode>
                      <c:ptCount val="11"/>
                      <c:pt idx="0">
                        <c:v>1</c:v>
                      </c:pt>
                      <c:pt idx="1">
                        <c:v>1.02</c:v>
                      </c:pt>
                      <c:pt idx="2">
                        <c:v>0.99</c:v>
                      </c:pt>
                      <c:pt idx="3">
                        <c:v>1.02</c:v>
                      </c:pt>
                      <c:pt idx="4">
                        <c:v>1.03</c:v>
                      </c:pt>
                      <c:pt idx="5">
                        <c:v>0.98</c:v>
                      </c:pt>
                      <c:pt idx="6">
                        <c:v>0.92</c:v>
                      </c:pt>
                      <c:pt idx="7">
                        <c:v>0.93</c:v>
                      </c:pt>
                      <c:pt idx="8">
                        <c:v>0.92</c:v>
                      </c:pt>
                      <c:pt idx="9">
                        <c:v>0.97</c:v>
                      </c:pt>
                      <c:pt idx="10">
                        <c:v>1.08</c:v>
                      </c:pt>
                    </c:numCache>
                  </c:numRef>
                </c:yVal>
                <c:smooth val="0"/>
                <c:extLst xmlns:c15="http://schemas.microsoft.com/office/drawing/2012/chart">
                  <c:ext xmlns:c16="http://schemas.microsoft.com/office/drawing/2014/chart" uri="{C3380CC4-5D6E-409C-BE32-E72D297353CC}">
                    <c16:uniqueId val="{00000003-5CFD-46FF-B2EA-FD373FFF1BE9}"/>
                  </c:ext>
                </c:extLst>
              </c15:ser>
            </c15:filteredScatterSeries>
          </c:ext>
        </c:extLst>
      </c:scatterChart>
      <c:valAx>
        <c:axId val="305587439"/>
        <c:scaling>
          <c:orientation val="minMax"/>
          <c:max val="1.4"/>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305573519"/>
        <c:crosses val="autoZero"/>
        <c:crossBetween val="midCat"/>
        <c:majorUnit val="0.2"/>
      </c:valAx>
      <c:valAx>
        <c:axId val="305573519"/>
        <c:scaling>
          <c:orientation val="minMax"/>
          <c:max val="11"/>
          <c:min val="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5587439"/>
        <c:crossesAt val="1"/>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C945E-1EF4-4B96-8195-EF9AC858D4A6}"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B7BB2A85-29EE-4511-B04D-A0EA9E020C39}">
      <dgm:prSet phldrT="[Text]" custT="1"/>
      <dgm:spPr>
        <a:solidFill>
          <a:schemeClr val="bg1">
            <a:lumMod val="65000"/>
          </a:schemeClr>
        </a:solidFill>
      </dgm:spPr>
      <dgm:t>
        <a:bodyPr/>
        <a:lstStyle/>
        <a:p>
          <a:r>
            <a:rPr lang="en-US" sz="2000" dirty="0"/>
            <a:t>Metastatic CRPC</a:t>
          </a:r>
        </a:p>
        <a:p>
          <a:r>
            <a:rPr lang="en-US" sz="2000" dirty="0"/>
            <a:t>ECOG 0-2</a:t>
          </a:r>
        </a:p>
        <a:p>
          <a:r>
            <a:rPr lang="en-US" sz="2000" dirty="0"/>
            <a:t>Received, decline, or not eligible </a:t>
          </a:r>
          <a:br>
            <a:rPr lang="en-US" sz="2000" dirty="0"/>
          </a:br>
          <a:r>
            <a:rPr lang="en-US" sz="2000" dirty="0"/>
            <a:t>for docetaxel</a:t>
          </a:r>
        </a:p>
        <a:p>
          <a:r>
            <a:rPr lang="en-US" sz="2000" dirty="0">
              <a:latin typeface="Calibri" panose="020F0502020204030204" pitchFamily="34" charset="0"/>
            </a:rPr>
            <a:t>≥2 bone metastases </a:t>
          </a:r>
        </a:p>
        <a:p>
          <a:r>
            <a:rPr lang="en-US" sz="2000" dirty="0"/>
            <a:t>Symptomatic disease (analgesic use or prior XRT within 12 months)</a:t>
          </a:r>
        </a:p>
        <a:p>
          <a:r>
            <a:rPr lang="en-US" sz="2000" dirty="0"/>
            <a:t>Excluded if &gt;3 cm LN, visceral metastases, spinal cord compression</a:t>
          </a:r>
        </a:p>
      </dgm:t>
    </dgm:pt>
    <dgm:pt modelId="{965F5B78-F7B0-4019-842C-32E957B30DFA}" type="parTrans" cxnId="{6F03ABFA-A755-46D6-90EA-4B47C78CDB39}">
      <dgm:prSet/>
      <dgm:spPr/>
      <dgm:t>
        <a:bodyPr/>
        <a:lstStyle/>
        <a:p>
          <a:endParaRPr lang="en-US"/>
        </a:p>
      </dgm:t>
    </dgm:pt>
    <dgm:pt modelId="{B441FA8B-2094-4A83-AE87-27C42CB3B51E}" type="sibTrans" cxnId="{6F03ABFA-A755-46D6-90EA-4B47C78CDB39}">
      <dgm:prSet/>
      <dgm:spPr/>
      <dgm:t>
        <a:bodyPr/>
        <a:lstStyle/>
        <a:p>
          <a:endParaRPr lang="en-US"/>
        </a:p>
      </dgm:t>
    </dgm:pt>
    <dgm:pt modelId="{88CFC565-F838-40D2-B505-DF1EC3F0BC20}">
      <dgm:prSet custT="1"/>
      <dgm:spPr/>
      <dgm:t>
        <a:bodyPr/>
        <a:lstStyle/>
        <a:p>
          <a:r>
            <a:rPr lang="en-US" sz="2000" dirty="0"/>
            <a:t>Radium-223 50 </a:t>
          </a:r>
          <a:r>
            <a:rPr lang="en-US" sz="2000" dirty="0" err="1"/>
            <a:t>kBq</a:t>
          </a:r>
          <a:r>
            <a:rPr lang="en-US" sz="2000" dirty="0"/>
            <a:t>/kg IV </a:t>
          </a:r>
          <a:br>
            <a:rPr lang="en-US" sz="2000" dirty="0"/>
          </a:br>
          <a:r>
            <a:rPr lang="en-US" sz="2000" dirty="0"/>
            <a:t>q4 weeks x 6 </a:t>
          </a:r>
        </a:p>
        <a:p>
          <a:r>
            <a:rPr lang="en-US" sz="2000" dirty="0"/>
            <a:t>N=614</a:t>
          </a:r>
        </a:p>
      </dgm:t>
    </dgm:pt>
    <dgm:pt modelId="{557A9338-9164-462A-9DF4-04B050212389}" type="parTrans" cxnId="{DC114A67-EF2C-434E-A098-A491DEB6CB83}">
      <dgm:prSet/>
      <dgm:spPr>
        <a:ln>
          <a:solidFill>
            <a:schemeClr val="tx1"/>
          </a:solidFill>
          <a:tailEnd type="triangle"/>
        </a:ln>
      </dgm:spPr>
      <dgm:t>
        <a:bodyPr/>
        <a:lstStyle/>
        <a:p>
          <a:endParaRPr lang="en-US"/>
        </a:p>
      </dgm:t>
    </dgm:pt>
    <dgm:pt modelId="{2F6EB167-EDA5-4871-AA68-2B1F3C8F55DA}" type="sibTrans" cxnId="{DC114A67-EF2C-434E-A098-A491DEB6CB83}">
      <dgm:prSet/>
      <dgm:spPr/>
      <dgm:t>
        <a:bodyPr/>
        <a:lstStyle/>
        <a:p>
          <a:endParaRPr lang="en-US"/>
        </a:p>
      </dgm:t>
    </dgm:pt>
    <dgm:pt modelId="{6E11D0DA-204E-4AEC-BD17-6525D8242F4E}">
      <dgm:prSet custT="1"/>
      <dgm:spPr/>
      <dgm:t>
        <a:bodyPr/>
        <a:lstStyle/>
        <a:p>
          <a:r>
            <a:rPr lang="en-US" sz="2000" dirty="0"/>
            <a:t>Placebo</a:t>
          </a:r>
        </a:p>
        <a:p>
          <a:r>
            <a:rPr lang="en-US" sz="2000" dirty="0"/>
            <a:t>N=307 </a:t>
          </a:r>
        </a:p>
      </dgm:t>
    </dgm:pt>
    <dgm:pt modelId="{2DAA4E1E-B43F-46D0-A7A9-9E5960B6654F}" type="parTrans" cxnId="{565D0978-706D-4AE9-B11F-70980C898AD7}">
      <dgm:prSet/>
      <dgm:spPr>
        <a:ln>
          <a:solidFill>
            <a:schemeClr val="tx1"/>
          </a:solidFill>
          <a:tailEnd type="triangle"/>
        </a:ln>
      </dgm:spPr>
      <dgm:t>
        <a:bodyPr/>
        <a:lstStyle/>
        <a:p>
          <a:endParaRPr lang="en-US"/>
        </a:p>
      </dgm:t>
    </dgm:pt>
    <dgm:pt modelId="{BA95B042-C50D-403F-95D2-3565B15AC97B}" type="sibTrans" cxnId="{565D0978-706D-4AE9-B11F-70980C898AD7}">
      <dgm:prSet/>
      <dgm:spPr/>
      <dgm:t>
        <a:bodyPr/>
        <a:lstStyle/>
        <a:p>
          <a:endParaRPr lang="en-US"/>
        </a:p>
      </dgm:t>
    </dgm:pt>
    <dgm:pt modelId="{3493E014-0C8F-406B-9B58-8F0E7608CC8F}" type="pres">
      <dgm:prSet presAssocID="{284C945E-1EF4-4B96-8195-EF9AC858D4A6}" presName="mainComposite" presStyleCnt="0">
        <dgm:presLayoutVars>
          <dgm:chPref val="1"/>
          <dgm:dir/>
          <dgm:animOne val="branch"/>
          <dgm:animLvl val="lvl"/>
          <dgm:resizeHandles val="exact"/>
        </dgm:presLayoutVars>
      </dgm:prSet>
      <dgm:spPr/>
    </dgm:pt>
    <dgm:pt modelId="{7EB1BE49-E121-4261-A932-A9357FB96813}" type="pres">
      <dgm:prSet presAssocID="{284C945E-1EF4-4B96-8195-EF9AC858D4A6}" presName="hierFlow" presStyleCnt="0"/>
      <dgm:spPr/>
    </dgm:pt>
    <dgm:pt modelId="{60728FFF-3CDA-4092-8210-2D517041341C}" type="pres">
      <dgm:prSet presAssocID="{284C945E-1EF4-4B96-8195-EF9AC858D4A6}" presName="hierChild1" presStyleCnt="0">
        <dgm:presLayoutVars>
          <dgm:chPref val="1"/>
          <dgm:animOne val="branch"/>
          <dgm:animLvl val="lvl"/>
        </dgm:presLayoutVars>
      </dgm:prSet>
      <dgm:spPr/>
    </dgm:pt>
    <dgm:pt modelId="{11225D3E-B27C-4C24-84FD-455DF1E8615A}" type="pres">
      <dgm:prSet presAssocID="{B7BB2A85-29EE-4511-B04D-A0EA9E020C39}" presName="Name17" presStyleCnt="0"/>
      <dgm:spPr/>
    </dgm:pt>
    <dgm:pt modelId="{4A069839-B962-493C-B629-CB9556CD032B}" type="pres">
      <dgm:prSet presAssocID="{B7BB2A85-29EE-4511-B04D-A0EA9E020C39}" presName="level1Shape" presStyleLbl="node0" presStyleIdx="0" presStyleCnt="1" custScaleX="89362" custScaleY="157504">
        <dgm:presLayoutVars>
          <dgm:chPref val="3"/>
        </dgm:presLayoutVars>
      </dgm:prSet>
      <dgm:spPr>
        <a:prstGeom prst="rect">
          <a:avLst/>
        </a:prstGeom>
      </dgm:spPr>
    </dgm:pt>
    <dgm:pt modelId="{3165A7AA-647E-4DBD-AD9C-56C946FACF38}" type="pres">
      <dgm:prSet presAssocID="{B7BB2A85-29EE-4511-B04D-A0EA9E020C39}" presName="hierChild2" presStyleCnt="0"/>
      <dgm:spPr/>
    </dgm:pt>
    <dgm:pt modelId="{A8D28662-97B9-40A8-8703-6FB1135A193B}" type="pres">
      <dgm:prSet presAssocID="{557A9338-9164-462A-9DF4-04B050212389}" presName="Name25" presStyleLbl="parChTrans1D2" presStyleIdx="0" presStyleCnt="2"/>
      <dgm:spPr/>
    </dgm:pt>
    <dgm:pt modelId="{97597684-72F4-4F69-BEC8-ECD685238763}" type="pres">
      <dgm:prSet presAssocID="{557A9338-9164-462A-9DF4-04B050212389}" presName="connTx" presStyleLbl="parChTrans1D2" presStyleIdx="0" presStyleCnt="2"/>
      <dgm:spPr/>
    </dgm:pt>
    <dgm:pt modelId="{2CFEC69A-D2B9-4498-8D4C-BEE891DB41EA}" type="pres">
      <dgm:prSet presAssocID="{88CFC565-F838-40D2-B505-DF1EC3F0BC20}" presName="Name30" presStyleCnt="0"/>
      <dgm:spPr/>
    </dgm:pt>
    <dgm:pt modelId="{E6FC923F-AC4C-4511-9CB1-7D34B1AD9A74}" type="pres">
      <dgm:prSet presAssocID="{88CFC565-F838-40D2-B505-DF1EC3F0BC20}" presName="level2Shape" presStyleLbl="node2" presStyleIdx="0" presStyleCnt="2" custScaleX="96403" custScaleY="68925" custLinFactX="23030" custLinFactNeighborX="100000"/>
      <dgm:spPr>
        <a:prstGeom prst="rect">
          <a:avLst/>
        </a:prstGeom>
      </dgm:spPr>
    </dgm:pt>
    <dgm:pt modelId="{A7BA6525-E2B4-4765-8AE2-D3C7E6ED159E}" type="pres">
      <dgm:prSet presAssocID="{88CFC565-F838-40D2-B505-DF1EC3F0BC20}" presName="hierChild3" presStyleCnt="0"/>
      <dgm:spPr/>
    </dgm:pt>
    <dgm:pt modelId="{8BCDA018-915D-4ED5-B14C-94A656093EF1}" type="pres">
      <dgm:prSet presAssocID="{2DAA4E1E-B43F-46D0-A7A9-9E5960B6654F}" presName="Name25" presStyleLbl="parChTrans1D2" presStyleIdx="1" presStyleCnt="2"/>
      <dgm:spPr/>
    </dgm:pt>
    <dgm:pt modelId="{CA00E787-DBAC-4A19-8109-79AFA914F656}" type="pres">
      <dgm:prSet presAssocID="{2DAA4E1E-B43F-46D0-A7A9-9E5960B6654F}" presName="connTx" presStyleLbl="parChTrans1D2" presStyleIdx="1" presStyleCnt="2"/>
      <dgm:spPr/>
    </dgm:pt>
    <dgm:pt modelId="{BCC64653-3C81-4127-A427-5179584DF7E5}" type="pres">
      <dgm:prSet presAssocID="{6E11D0DA-204E-4AEC-BD17-6525D8242F4E}" presName="Name30" presStyleCnt="0"/>
      <dgm:spPr/>
    </dgm:pt>
    <dgm:pt modelId="{8D6839DD-0F4B-4AF7-B296-7C98A05FDEE6}" type="pres">
      <dgm:prSet presAssocID="{6E11D0DA-204E-4AEC-BD17-6525D8242F4E}" presName="level2Shape" presStyleLbl="node2" presStyleIdx="1" presStyleCnt="2" custScaleX="96593" custScaleY="68925" custLinFactNeighborX="45413" custLinFactNeighborY="854"/>
      <dgm:spPr>
        <a:prstGeom prst="rect">
          <a:avLst/>
        </a:prstGeom>
      </dgm:spPr>
    </dgm:pt>
    <dgm:pt modelId="{E3040B79-948A-40C3-AFA8-C58692F56295}" type="pres">
      <dgm:prSet presAssocID="{6E11D0DA-204E-4AEC-BD17-6525D8242F4E}" presName="hierChild3" presStyleCnt="0"/>
      <dgm:spPr/>
    </dgm:pt>
    <dgm:pt modelId="{980DEADC-728A-447F-BEEC-8A6C4FCCB46C}" type="pres">
      <dgm:prSet presAssocID="{284C945E-1EF4-4B96-8195-EF9AC858D4A6}" presName="bgShapesFlow" presStyleCnt="0"/>
      <dgm:spPr/>
    </dgm:pt>
  </dgm:ptLst>
  <dgm:cxnLst>
    <dgm:cxn modelId="{BA0FAE16-159F-4EA5-AC73-E0DEB76620D5}" type="presOf" srcId="{B7BB2A85-29EE-4511-B04D-A0EA9E020C39}" destId="{4A069839-B962-493C-B629-CB9556CD032B}" srcOrd="0" destOrd="0" presId="urn:microsoft.com/office/officeart/2005/8/layout/hierarchy5"/>
    <dgm:cxn modelId="{86E13130-D284-4831-A157-E0220E7DA276}" type="presOf" srcId="{2DAA4E1E-B43F-46D0-A7A9-9E5960B6654F}" destId="{8BCDA018-915D-4ED5-B14C-94A656093EF1}" srcOrd="0" destOrd="0" presId="urn:microsoft.com/office/officeart/2005/8/layout/hierarchy5"/>
    <dgm:cxn modelId="{80EC3341-50C4-4382-8A0E-2726AADD6AAD}" type="presOf" srcId="{88CFC565-F838-40D2-B505-DF1EC3F0BC20}" destId="{E6FC923F-AC4C-4511-9CB1-7D34B1AD9A74}" srcOrd="0" destOrd="0" presId="urn:microsoft.com/office/officeart/2005/8/layout/hierarchy5"/>
    <dgm:cxn modelId="{5C59F35A-E95F-4CEA-A38A-B2AB42245FB5}" type="presOf" srcId="{284C945E-1EF4-4B96-8195-EF9AC858D4A6}" destId="{3493E014-0C8F-406B-9B58-8F0E7608CC8F}" srcOrd="0" destOrd="0" presId="urn:microsoft.com/office/officeart/2005/8/layout/hierarchy5"/>
    <dgm:cxn modelId="{DC114A67-EF2C-434E-A098-A491DEB6CB83}" srcId="{B7BB2A85-29EE-4511-B04D-A0EA9E020C39}" destId="{88CFC565-F838-40D2-B505-DF1EC3F0BC20}" srcOrd="0" destOrd="0" parTransId="{557A9338-9164-462A-9DF4-04B050212389}" sibTransId="{2F6EB167-EDA5-4871-AA68-2B1F3C8F55DA}"/>
    <dgm:cxn modelId="{565D0978-706D-4AE9-B11F-70980C898AD7}" srcId="{B7BB2A85-29EE-4511-B04D-A0EA9E020C39}" destId="{6E11D0DA-204E-4AEC-BD17-6525D8242F4E}" srcOrd="1" destOrd="0" parTransId="{2DAA4E1E-B43F-46D0-A7A9-9E5960B6654F}" sibTransId="{BA95B042-C50D-403F-95D2-3565B15AC97B}"/>
    <dgm:cxn modelId="{E57AB17E-7EF4-42BE-BE65-B5A13F92D911}" type="presOf" srcId="{557A9338-9164-462A-9DF4-04B050212389}" destId="{97597684-72F4-4F69-BEC8-ECD685238763}" srcOrd="1" destOrd="0" presId="urn:microsoft.com/office/officeart/2005/8/layout/hierarchy5"/>
    <dgm:cxn modelId="{E3E12C89-BA98-41B9-9BDE-B47E6F8922F2}" type="presOf" srcId="{557A9338-9164-462A-9DF4-04B050212389}" destId="{A8D28662-97B9-40A8-8703-6FB1135A193B}" srcOrd="0" destOrd="0" presId="urn:microsoft.com/office/officeart/2005/8/layout/hierarchy5"/>
    <dgm:cxn modelId="{6896038C-608A-468A-B0EA-36184F72DFE1}" type="presOf" srcId="{2DAA4E1E-B43F-46D0-A7A9-9E5960B6654F}" destId="{CA00E787-DBAC-4A19-8109-79AFA914F656}" srcOrd="1" destOrd="0" presId="urn:microsoft.com/office/officeart/2005/8/layout/hierarchy5"/>
    <dgm:cxn modelId="{55DD84F0-F0D4-49B0-8A17-F3C5B62541B8}" type="presOf" srcId="{6E11D0DA-204E-4AEC-BD17-6525D8242F4E}" destId="{8D6839DD-0F4B-4AF7-B296-7C98A05FDEE6}" srcOrd="0" destOrd="0" presId="urn:microsoft.com/office/officeart/2005/8/layout/hierarchy5"/>
    <dgm:cxn modelId="{6F03ABFA-A755-46D6-90EA-4B47C78CDB39}" srcId="{284C945E-1EF4-4B96-8195-EF9AC858D4A6}" destId="{B7BB2A85-29EE-4511-B04D-A0EA9E020C39}" srcOrd="0" destOrd="0" parTransId="{965F5B78-F7B0-4019-842C-32E957B30DFA}" sibTransId="{B441FA8B-2094-4A83-AE87-27C42CB3B51E}"/>
    <dgm:cxn modelId="{C1341220-3B32-4A5F-A4FE-51080E03555A}" type="presParOf" srcId="{3493E014-0C8F-406B-9B58-8F0E7608CC8F}" destId="{7EB1BE49-E121-4261-A932-A9357FB96813}" srcOrd="0" destOrd="0" presId="urn:microsoft.com/office/officeart/2005/8/layout/hierarchy5"/>
    <dgm:cxn modelId="{5484F207-83B9-4596-A6A2-DEB41E9E299D}" type="presParOf" srcId="{7EB1BE49-E121-4261-A932-A9357FB96813}" destId="{60728FFF-3CDA-4092-8210-2D517041341C}" srcOrd="0" destOrd="0" presId="urn:microsoft.com/office/officeart/2005/8/layout/hierarchy5"/>
    <dgm:cxn modelId="{F6C1EF54-273B-4E16-8A3F-6D09AF3010C9}" type="presParOf" srcId="{60728FFF-3CDA-4092-8210-2D517041341C}" destId="{11225D3E-B27C-4C24-84FD-455DF1E8615A}" srcOrd="0" destOrd="0" presId="urn:microsoft.com/office/officeart/2005/8/layout/hierarchy5"/>
    <dgm:cxn modelId="{E8393901-10F1-487D-9AC3-CC4794DF0CE1}" type="presParOf" srcId="{11225D3E-B27C-4C24-84FD-455DF1E8615A}" destId="{4A069839-B962-493C-B629-CB9556CD032B}" srcOrd="0" destOrd="0" presId="urn:microsoft.com/office/officeart/2005/8/layout/hierarchy5"/>
    <dgm:cxn modelId="{3CDEED67-8CDD-4815-B4DF-3338E9FFE4A9}" type="presParOf" srcId="{11225D3E-B27C-4C24-84FD-455DF1E8615A}" destId="{3165A7AA-647E-4DBD-AD9C-56C946FACF38}" srcOrd="1" destOrd="0" presId="urn:microsoft.com/office/officeart/2005/8/layout/hierarchy5"/>
    <dgm:cxn modelId="{03FF6498-B5D0-4D20-AA56-4E4B5935104E}" type="presParOf" srcId="{3165A7AA-647E-4DBD-AD9C-56C946FACF38}" destId="{A8D28662-97B9-40A8-8703-6FB1135A193B}" srcOrd="0" destOrd="0" presId="urn:microsoft.com/office/officeart/2005/8/layout/hierarchy5"/>
    <dgm:cxn modelId="{5B1310F3-001D-47C4-B72B-3C841453977D}" type="presParOf" srcId="{A8D28662-97B9-40A8-8703-6FB1135A193B}" destId="{97597684-72F4-4F69-BEC8-ECD685238763}" srcOrd="0" destOrd="0" presId="urn:microsoft.com/office/officeart/2005/8/layout/hierarchy5"/>
    <dgm:cxn modelId="{81CC6CCA-CBB6-4366-A108-BF468D19FD0A}" type="presParOf" srcId="{3165A7AA-647E-4DBD-AD9C-56C946FACF38}" destId="{2CFEC69A-D2B9-4498-8D4C-BEE891DB41EA}" srcOrd="1" destOrd="0" presId="urn:microsoft.com/office/officeart/2005/8/layout/hierarchy5"/>
    <dgm:cxn modelId="{82DB6F09-57D7-4F09-B2FD-7BD43044B97E}" type="presParOf" srcId="{2CFEC69A-D2B9-4498-8D4C-BEE891DB41EA}" destId="{E6FC923F-AC4C-4511-9CB1-7D34B1AD9A74}" srcOrd="0" destOrd="0" presId="urn:microsoft.com/office/officeart/2005/8/layout/hierarchy5"/>
    <dgm:cxn modelId="{F115A1EC-B4BA-4673-8266-3C011CC40105}" type="presParOf" srcId="{2CFEC69A-D2B9-4498-8D4C-BEE891DB41EA}" destId="{A7BA6525-E2B4-4765-8AE2-D3C7E6ED159E}" srcOrd="1" destOrd="0" presId="urn:microsoft.com/office/officeart/2005/8/layout/hierarchy5"/>
    <dgm:cxn modelId="{92D1FB83-AA57-4992-8AD4-4FC54541BE79}" type="presParOf" srcId="{3165A7AA-647E-4DBD-AD9C-56C946FACF38}" destId="{8BCDA018-915D-4ED5-B14C-94A656093EF1}" srcOrd="2" destOrd="0" presId="urn:microsoft.com/office/officeart/2005/8/layout/hierarchy5"/>
    <dgm:cxn modelId="{4477F1DC-2FD9-4AAA-ACE2-386410A96573}" type="presParOf" srcId="{8BCDA018-915D-4ED5-B14C-94A656093EF1}" destId="{CA00E787-DBAC-4A19-8109-79AFA914F656}" srcOrd="0" destOrd="0" presId="urn:microsoft.com/office/officeart/2005/8/layout/hierarchy5"/>
    <dgm:cxn modelId="{5FB1A944-DEF1-44D8-8C86-18BEDB9048F8}" type="presParOf" srcId="{3165A7AA-647E-4DBD-AD9C-56C946FACF38}" destId="{BCC64653-3C81-4127-A427-5179584DF7E5}" srcOrd="3" destOrd="0" presId="urn:microsoft.com/office/officeart/2005/8/layout/hierarchy5"/>
    <dgm:cxn modelId="{B6BF4C3C-1309-4DDD-BF0D-FB07D463EF7B}" type="presParOf" srcId="{BCC64653-3C81-4127-A427-5179584DF7E5}" destId="{8D6839DD-0F4B-4AF7-B296-7C98A05FDEE6}" srcOrd="0" destOrd="0" presId="urn:microsoft.com/office/officeart/2005/8/layout/hierarchy5"/>
    <dgm:cxn modelId="{D6379A30-FE19-4174-8E1C-8500B0230EF0}" type="presParOf" srcId="{BCC64653-3C81-4127-A427-5179584DF7E5}" destId="{E3040B79-948A-40C3-AFA8-C58692F56295}" srcOrd="1" destOrd="0" presId="urn:microsoft.com/office/officeart/2005/8/layout/hierarchy5"/>
    <dgm:cxn modelId="{8CFD68ED-FB25-484D-948E-D0A67634875D}" type="presParOf" srcId="{3493E014-0C8F-406B-9B58-8F0E7608CC8F}" destId="{980DEADC-728A-447F-BEEC-8A6C4FCCB46C}"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9839-B962-493C-B629-CB9556CD032B}">
      <dsp:nvSpPr>
        <dsp:cNvPr id="0" name=""/>
        <dsp:cNvSpPr/>
      </dsp:nvSpPr>
      <dsp:spPr>
        <a:xfrm>
          <a:off x="636827" y="261898"/>
          <a:ext cx="4107098" cy="36194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Metastatic CRPC</a:t>
          </a:r>
        </a:p>
        <a:p>
          <a:pPr marL="0" lvl="0" indent="0" algn="ctr" defTabSz="889000">
            <a:lnSpc>
              <a:spcPct val="90000"/>
            </a:lnSpc>
            <a:spcBef>
              <a:spcPct val="0"/>
            </a:spcBef>
            <a:spcAft>
              <a:spcPct val="35000"/>
            </a:spcAft>
            <a:buNone/>
          </a:pPr>
          <a:r>
            <a:rPr lang="en-US" sz="2000" kern="1200" dirty="0"/>
            <a:t>ECOG 0-2</a:t>
          </a:r>
        </a:p>
        <a:p>
          <a:pPr marL="0" lvl="0" indent="0" algn="ctr" defTabSz="889000">
            <a:lnSpc>
              <a:spcPct val="90000"/>
            </a:lnSpc>
            <a:spcBef>
              <a:spcPct val="0"/>
            </a:spcBef>
            <a:spcAft>
              <a:spcPct val="35000"/>
            </a:spcAft>
            <a:buNone/>
          </a:pPr>
          <a:r>
            <a:rPr lang="en-US" sz="2000" kern="1200" dirty="0"/>
            <a:t>Received, decline, or not eligible </a:t>
          </a:r>
          <a:br>
            <a:rPr lang="en-US" sz="2000" kern="1200" dirty="0"/>
          </a:br>
          <a:r>
            <a:rPr lang="en-US" sz="2000" kern="1200" dirty="0"/>
            <a:t>for docetaxel</a:t>
          </a:r>
        </a:p>
        <a:p>
          <a:pPr marL="0" lvl="0" indent="0" algn="ctr" defTabSz="889000">
            <a:lnSpc>
              <a:spcPct val="90000"/>
            </a:lnSpc>
            <a:spcBef>
              <a:spcPct val="0"/>
            </a:spcBef>
            <a:spcAft>
              <a:spcPct val="35000"/>
            </a:spcAft>
            <a:buNone/>
          </a:pPr>
          <a:r>
            <a:rPr lang="en-US" sz="2000" kern="1200" dirty="0">
              <a:latin typeface="Calibri" panose="020F0502020204030204" pitchFamily="34" charset="0"/>
            </a:rPr>
            <a:t>≥2 bone metastases </a:t>
          </a:r>
        </a:p>
        <a:p>
          <a:pPr marL="0" lvl="0" indent="0" algn="ctr" defTabSz="889000">
            <a:lnSpc>
              <a:spcPct val="90000"/>
            </a:lnSpc>
            <a:spcBef>
              <a:spcPct val="0"/>
            </a:spcBef>
            <a:spcAft>
              <a:spcPct val="35000"/>
            </a:spcAft>
            <a:buNone/>
          </a:pPr>
          <a:r>
            <a:rPr lang="en-US" sz="2000" kern="1200" dirty="0"/>
            <a:t>Symptomatic disease (analgesic use or prior XRT within 12 months)</a:t>
          </a:r>
        </a:p>
        <a:p>
          <a:pPr marL="0" lvl="0" indent="0" algn="ctr" defTabSz="889000">
            <a:lnSpc>
              <a:spcPct val="90000"/>
            </a:lnSpc>
            <a:spcBef>
              <a:spcPct val="0"/>
            </a:spcBef>
            <a:spcAft>
              <a:spcPct val="35000"/>
            </a:spcAft>
            <a:buNone/>
          </a:pPr>
          <a:r>
            <a:rPr lang="en-US" sz="2000" kern="1200" dirty="0"/>
            <a:t>Excluded if &gt;3 cm LN, visceral metastases, spinal cord compression</a:t>
          </a:r>
        </a:p>
      </dsp:txBody>
      <dsp:txXfrm>
        <a:off x="636827" y="261898"/>
        <a:ext cx="4107098" cy="3619460"/>
      </dsp:txXfrm>
    </dsp:sp>
    <dsp:sp modelId="{A8D28662-97B9-40A8-8703-6FB1135A193B}">
      <dsp:nvSpPr>
        <dsp:cNvPr id="0" name=""/>
        <dsp:cNvSpPr/>
      </dsp:nvSpPr>
      <dsp:spPr>
        <a:xfrm rot="20326995">
          <a:off x="4653620" y="1499477"/>
          <a:ext cx="2664579" cy="180000"/>
        </a:xfrm>
        <a:custGeom>
          <a:avLst/>
          <a:gdLst/>
          <a:ahLst/>
          <a:cxnLst/>
          <a:rect l="0" t="0" r="0" b="0"/>
          <a:pathLst>
            <a:path>
              <a:moveTo>
                <a:pt x="0" y="90000"/>
              </a:moveTo>
              <a:lnTo>
                <a:pt x="2664579" y="90000"/>
              </a:lnTo>
            </a:path>
          </a:pathLst>
        </a:custGeom>
        <a:noFill/>
        <a:ln w="12700" cap="flat" cmpd="sng" algn="ctr">
          <a:solidFill>
            <a:schemeClr val="tx1"/>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19296" y="1522862"/>
        <a:ext cx="133228" cy="133228"/>
      </dsp:txXfrm>
    </dsp:sp>
    <dsp:sp modelId="{E6FC923F-AC4C-4511-9CB1-7D34B1AD9A74}">
      <dsp:nvSpPr>
        <dsp:cNvPr id="0" name=""/>
        <dsp:cNvSpPr/>
      </dsp:nvSpPr>
      <dsp:spPr>
        <a:xfrm>
          <a:off x="7227895" y="315373"/>
          <a:ext cx="4430704" cy="15839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Radium-223 50 </a:t>
          </a:r>
          <a:r>
            <a:rPr lang="en-US" sz="2000" kern="1200" dirty="0" err="1"/>
            <a:t>kBq</a:t>
          </a:r>
          <a:r>
            <a:rPr lang="en-US" sz="2000" kern="1200" dirty="0"/>
            <a:t>/kg IV </a:t>
          </a:r>
          <a:br>
            <a:rPr lang="en-US" sz="2000" kern="1200" dirty="0"/>
          </a:br>
          <a:r>
            <a:rPr lang="en-US" sz="2000" kern="1200" dirty="0"/>
            <a:t>q4 weeks x 6 </a:t>
          </a:r>
        </a:p>
        <a:p>
          <a:pPr marL="0" lvl="0" indent="0" algn="ctr" defTabSz="889000">
            <a:lnSpc>
              <a:spcPct val="90000"/>
            </a:lnSpc>
            <a:spcBef>
              <a:spcPct val="0"/>
            </a:spcBef>
            <a:spcAft>
              <a:spcPct val="35000"/>
            </a:spcAft>
            <a:buNone/>
          </a:pPr>
          <a:r>
            <a:rPr lang="en-US" sz="2000" kern="1200" dirty="0"/>
            <a:t>N=614</a:t>
          </a:r>
        </a:p>
      </dsp:txBody>
      <dsp:txXfrm>
        <a:off x="7227895" y="315373"/>
        <a:ext cx="4430704" cy="1583904"/>
      </dsp:txXfrm>
    </dsp:sp>
    <dsp:sp modelId="{8BCDA018-915D-4ED5-B14C-94A656093EF1}">
      <dsp:nvSpPr>
        <dsp:cNvPr id="0" name=""/>
        <dsp:cNvSpPr/>
      </dsp:nvSpPr>
      <dsp:spPr>
        <a:xfrm rot="1300695">
          <a:off x="4649730" y="2473593"/>
          <a:ext cx="2663627" cy="180000"/>
        </a:xfrm>
        <a:custGeom>
          <a:avLst/>
          <a:gdLst/>
          <a:ahLst/>
          <a:cxnLst/>
          <a:rect l="0" t="0" r="0" b="0"/>
          <a:pathLst>
            <a:path>
              <a:moveTo>
                <a:pt x="0" y="90000"/>
              </a:moveTo>
              <a:lnTo>
                <a:pt x="2663627" y="90000"/>
              </a:lnTo>
            </a:path>
          </a:pathLst>
        </a:custGeom>
        <a:noFill/>
        <a:ln w="12700" cap="flat" cmpd="sng" algn="ctr">
          <a:solidFill>
            <a:schemeClr val="tx1"/>
          </a:solidFill>
          <a:prstDash val="solid"/>
          <a:miter lim="800000"/>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14953" y="2497002"/>
        <a:ext cx="133181" cy="133181"/>
      </dsp:txXfrm>
    </dsp:sp>
    <dsp:sp modelId="{8D6839DD-0F4B-4AF7-B296-7C98A05FDEE6}">
      <dsp:nvSpPr>
        <dsp:cNvPr id="0" name=""/>
        <dsp:cNvSpPr/>
      </dsp:nvSpPr>
      <dsp:spPr>
        <a:xfrm>
          <a:off x="7219162" y="2263604"/>
          <a:ext cx="4439437" cy="15839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Placebo</a:t>
          </a:r>
        </a:p>
        <a:p>
          <a:pPr marL="0" lvl="0" indent="0" algn="ctr" defTabSz="889000">
            <a:lnSpc>
              <a:spcPct val="90000"/>
            </a:lnSpc>
            <a:spcBef>
              <a:spcPct val="0"/>
            </a:spcBef>
            <a:spcAft>
              <a:spcPct val="35000"/>
            </a:spcAft>
            <a:buNone/>
          </a:pPr>
          <a:r>
            <a:rPr lang="en-US" sz="2000" kern="1200" dirty="0"/>
            <a:t>N=307 </a:t>
          </a:r>
        </a:p>
      </dsp:txBody>
      <dsp:txXfrm>
        <a:off x="7219162" y="2263604"/>
        <a:ext cx="4439437" cy="15839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5T19:38:08.285"/>
    </inkml:context>
    <inkml:brush xml:id="br0">
      <inkml:brushProperty name="width" value="0.05" units="cm"/>
      <inkml:brushProperty name="height" value="0.05" units="cm"/>
      <inkml:brushProperty name="color" value="#333333"/>
    </inkml:brush>
  </inkml:definitions>
  <inkml:trace contextRef="#ctx0" brushRef="#br0">98 47 24575,'1'0'0,"-1"0"0,0 0 0,1 0 0,-1 0 0,0 0 0,1 1 0,-1-1 0,0 0 0,1 0 0,-1 0 0,0 0 0,1 0 0,-1 0 0,0 0 0,1 0 0,-1 0 0,0 0 0,1 0 0,-1-1 0,0 1 0,1 0 0,-1 0 0,0 0 0,1 0 0,-1 0 0,0-1 0,1 1 0,-1 0 0,0 0 0,0 0 0,1-1 0,-1 1 0,0 0 0,0-1 0,0 1 0,1 0 0,-1 0 0,0-1 0,0 1 0,0 0 0,0-1 0,0 1 0,1 0 0,-1-1 0,0 1 0,0 0 0,0-1 0,-16-14 0,-31-9 0,45 23 0,0 1 0,0 0 0,0 0 0,1 1 0,-1-1 0,0 0 0,0 1 0,0-1 0,1 1 0,-1-1 0,0 1 0,1 0 0,-1-1 0,0 1 0,1 0 0,-1 0 0,1 0 0,0 1 0,-1-1 0,1 0 0,0 0 0,0 1 0,0-1 0,0 1 0,0-1 0,0 1 0,0-1 0,0 1 0,0 0 0,1-1 0,-2 4 0,2-4 0,0 1 0,-1-1 0,1 1 0,0-1 0,-1 1 0,1-1 0,0 1 0,0-1 0,0 1 0,1-1 0,-1 1 0,0-1 0,0 1 0,1-1 0,-1 1 0,1-1 0,0 0 0,-1 1 0,1-1 0,0 0 0,0 1 0,-1-1 0,1 0 0,0 0 0,0 0 0,0 0 0,1 0 0,-1 0 0,0 0 0,0 0 0,1 0 0,-1 0 0,0-1 0,1 1 0,-1 0 0,0-1 0,1 0 0,1 1 0,2 0-170,0 0-1,0 0 0,0 0 1,0-1-1,0 0 0,0 0 1,8-1-1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5T19:38:08.288"/>
    </inkml:context>
    <inkml:brush xml:id="br0">
      <inkml:brushProperty name="width" value="0.05" units="cm"/>
      <inkml:brushProperty name="height" value="0.05" units="cm"/>
      <inkml:brushProperty name="color" value="#333333"/>
    </inkml:brush>
  </inkml:definitions>
  <inkml:trace contextRef="#ctx0" brushRef="#br0">98 47 24575,'1'0'0,"-1"0"0,0 0 0,1 0 0,-1 0 0,0 0 0,1 1 0,-1-1 0,0 0 0,1 0 0,-1 0 0,0 0 0,1 0 0,-1 0 0,0 0 0,1 0 0,-1 0 0,0 0 0,1 0 0,-1-1 0,0 1 0,1 0 0,-1 0 0,0 0 0,1 0 0,-1 0 0,0-1 0,1 1 0,-1 0 0,0 0 0,0 0 0,1-1 0,-1 1 0,0 0 0,0-1 0,0 1 0,1 0 0,-1 0 0,0-1 0,0 1 0,0 0 0,0-1 0,0 1 0,1 0 0,-1-1 0,0 1 0,0 0 0,0-1 0,-16-14 0,-31-9 0,45 23 0,0 1 0,0 0 0,0 0 0,1 1 0,-1-1 0,0 0 0,0 1 0,0-1 0,1 1 0,-1-1 0,0 1 0,1 0 0,-1-1 0,0 1 0,1 0 0,-1 0 0,1 0 0,0 1 0,-1-1 0,1 0 0,0 0 0,0 1 0,0-1 0,0 1 0,0-1 0,0 1 0,0-1 0,0 1 0,0 0 0,1-1 0,-2 4 0,2-4 0,0 1 0,-1-1 0,1 1 0,0-1 0,-1 1 0,1-1 0,0 1 0,0-1 0,0 1 0,1-1 0,-1 1 0,0-1 0,0 1 0,1-1 0,-1 1 0,1-1 0,0 0 0,-1 1 0,1-1 0,0 0 0,0 1 0,-1-1 0,1 0 0,0 0 0,0 0 0,0 0 0,1 0 0,-1 0 0,0 0 0,0 0 0,1 0 0,-1 0 0,0-1 0,1 1 0,-1 0 0,0-1 0,1 0 0,1 1 0,2 0-170,0 0-1,0 0 0,0 0 1,0-1-1,0 0 0,0 0 1,8-1-1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5T19:38:08.289"/>
    </inkml:context>
    <inkml:brush xml:id="br0">
      <inkml:brushProperty name="width" value="0.05" units="cm"/>
      <inkml:brushProperty name="height" value="0.05" units="cm"/>
      <inkml:brushProperty name="color" value="#333333"/>
    </inkml:brush>
  </inkml:definitions>
  <inkml:trace contextRef="#ctx0" brushRef="#br0">98 47 24575,'1'0'0,"-1"0"0,0 0 0,1 0 0,-1 0 0,0 0 0,1 1 0,-1-1 0,0 0 0,1 0 0,-1 0 0,0 0 0,1 0 0,-1 0 0,0 0 0,1 0 0,-1 0 0,0 0 0,1 0 0,-1-1 0,0 1 0,1 0 0,-1 0 0,0 0 0,1 0 0,-1 0 0,0-1 0,1 1 0,-1 0 0,0 0 0,0 0 0,1-1 0,-1 1 0,0 0 0,0-1 0,0 1 0,1 0 0,-1 0 0,0-1 0,0 1 0,0 0 0,0-1 0,0 1 0,1 0 0,-1-1 0,0 1 0,0 0 0,0-1 0,-16-14 0,-31-9 0,45 23 0,0 1 0,0 0 0,0 0 0,1 1 0,-1-1 0,0 0 0,0 1 0,0-1 0,1 1 0,-1-1 0,0 1 0,1 0 0,-1-1 0,0 1 0,1 0 0,-1 0 0,1 0 0,0 1 0,-1-1 0,1 0 0,0 0 0,0 1 0,0-1 0,0 1 0,0-1 0,0 1 0,0-1 0,0 1 0,0 0 0,1-1 0,-2 4 0,2-4 0,0 1 0,-1-1 0,1 1 0,0-1 0,-1 1 0,1-1 0,0 1 0,0-1 0,0 1 0,1-1 0,-1 1 0,0-1 0,0 1 0,1-1 0,-1 1 0,1-1 0,0 0 0,-1 1 0,1-1 0,0 0 0,0 1 0,-1-1 0,1 0 0,0 0 0,0 0 0,0 0 0,1 0 0,-1 0 0,0 0 0,0 0 0,1 0 0,-1 0 0,0-1 0,1 1 0,-1 0 0,0-1 0,1 0 0,1 1 0,2 0-170,0 0-1,0 0 0,0 0 1,0-1-1,0 0 0,0 0 1,8-1-1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52941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A28E3B4-3F86-3C4B-9245-7E38A95FF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463550" rtl="0" eaLnBrk="1" fontAlgn="base" latinLnBrk="0" hangingPunct="1">
              <a:lnSpc>
                <a:spcPct val="100000"/>
              </a:lnSpc>
              <a:spcBef>
                <a:spcPct val="0"/>
              </a:spcBef>
              <a:spcAft>
                <a:spcPct val="0"/>
              </a:spcAft>
              <a:buClrTx/>
              <a:buSzTx/>
              <a:buFontTx/>
              <a:buNone/>
              <a:tabLst/>
              <a:defRPr/>
            </a:pPr>
            <a:fld id="{641FF2EE-B69F-0D41-ADF3-C890E1426D98}" type="slidenum">
              <a:rPr kumimoji="0" lang="fr-CA"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463550" rtl="0" eaLnBrk="1" fontAlgn="base" latinLnBrk="0" hangingPunct="1">
                <a:lnSpc>
                  <a:spcPct val="100000"/>
                </a:lnSpc>
                <a:spcBef>
                  <a:spcPct val="0"/>
                </a:spcBef>
                <a:spcAft>
                  <a:spcPct val="0"/>
                </a:spcAft>
                <a:buClrTx/>
                <a:buSzTx/>
                <a:buFontTx/>
                <a:buNone/>
                <a:tabLst/>
                <a:defRPr/>
              </a:pPr>
              <a:t>18</a:t>
            </a:fld>
            <a:endParaRPr kumimoji="0" lang="fr-CA" altLang="en-US" sz="1200" b="0" i="0" u="none" strike="noStrike" kern="1200" cap="none" spc="0" normalizeH="0" baseline="0" noProof="0" dirty="0">
              <a:ln>
                <a:noFill/>
              </a:ln>
              <a:solidFill>
                <a:srgbClr val="000000"/>
              </a:solidFill>
              <a:effectLst/>
              <a:uLnTx/>
              <a:uFillTx/>
              <a:latin typeface="Times" pitchFamily="2" charset="0"/>
              <a:ea typeface="MS PGothic" panose="020B0600070205080204" pitchFamily="34" charset="-128"/>
              <a:cs typeface="+mn-cs"/>
            </a:endParaRPr>
          </a:p>
        </p:txBody>
      </p:sp>
      <p:sp>
        <p:nvSpPr>
          <p:cNvPr id="70658" name="Rectangle 2">
            <a:extLst>
              <a:ext uri="{FF2B5EF4-FFF2-40B4-BE49-F238E27FC236}">
                <a16:creationId xmlns:a16="http://schemas.microsoft.com/office/drawing/2014/main" id="{7A4B024A-A83D-D648-8E6D-4C18C8585FDB}"/>
              </a:ext>
            </a:extLst>
          </p:cNvPr>
          <p:cNvSpPr>
            <a:spLocks noGrp="1" noRot="1" noChangeAspect="1" noChangeArrowheads="1" noTextEdit="1"/>
          </p:cNvSpPr>
          <p:nvPr>
            <p:ph type="sldImg"/>
          </p:nvPr>
        </p:nvSpPr>
        <p:spPr>
          <a:xfrm>
            <a:off x="382588" y="685800"/>
            <a:ext cx="6096000" cy="3429000"/>
          </a:xfrm>
          <a:ln/>
        </p:spPr>
      </p:sp>
      <p:sp>
        <p:nvSpPr>
          <p:cNvPr id="70659" name="Rectangle 3">
            <a:extLst>
              <a:ext uri="{FF2B5EF4-FFF2-40B4-BE49-F238E27FC236}">
                <a16:creationId xmlns:a16="http://schemas.microsoft.com/office/drawing/2014/main" id="{C39AD7E1-2FC5-DD4A-BE80-23B17ECCFA89}"/>
              </a:ext>
            </a:extLst>
          </p:cNvPr>
          <p:cNvSpPr>
            <a:spLocks noGrp="1" noChangeArrowheads="1"/>
          </p:cNvSpPr>
          <p:nvPr>
            <p:ph type="body" idx="1"/>
          </p:nvPr>
        </p:nvSpPr>
        <p:spPr>
          <a:xfrm>
            <a:off x="701675" y="4271963"/>
            <a:ext cx="5454650"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altLang="en-US" dirty="0">
              <a:latin typeface="Times" pitchFamily="2" charset="0"/>
            </a:endParaRPr>
          </a:p>
        </p:txBody>
      </p:sp>
    </p:spTree>
    <p:extLst>
      <p:ext uri="{BB962C8B-B14F-4D97-AF65-F5344CB8AC3E}">
        <p14:creationId xmlns:p14="http://schemas.microsoft.com/office/powerpoint/2010/main" val="3959845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62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320B5-FC18-4C4D-A2F2-5540E6463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56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628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04EE75F6-0ED9-834E-A752-340BB2C7E6BF}"/>
              </a:ext>
            </a:extLst>
          </p:cNvPr>
          <p:cNvSpPr>
            <a:spLocks noGrp="1" noRot="1" noChangeAspect="1" noTextEdit="1"/>
          </p:cNvSpPr>
          <p:nvPr>
            <p:ph type="sldImg"/>
          </p:nvPr>
        </p:nvSpPr>
        <p:spPr>
          <a:ln/>
        </p:spPr>
      </p:sp>
      <p:sp>
        <p:nvSpPr>
          <p:cNvPr id="71682" name="Notes Placeholder 2">
            <a:extLst>
              <a:ext uri="{FF2B5EF4-FFF2-40B4-BE49-F238E27FC236}">
                <a16:creationId xmlns:a16="http://schemas.microsoft.com/office/drawing/2014/main" id="{14B2D7E3-9568-1C42-81DF-8D7F25593B22}"/>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latin typeface="Times" pitchFamily="2" charset="0"/>
              <a:ea typeface="ヒラギノ角ゴ Pro W3" panose="020B0300000000000000" pitchFamily="34" charset="-128"/>
            </a:endParaRPr>
          </a:p>
          <a:p>
            <a:r>
              <a:rPr lang="en-US" altLang="en-US">
                <a:latin typeface="Times" pitchFamily="2" charset="0"/>
                <a:ea typeface="ヒラギノ角ゴ Pro W3" panose="020B0300000000000000" pitchFamily="34" charset="-128"/>
              </a:rPr>
              <a:t>1. Partin AW et al. AUA 2003.</a:t>
            </a:r>
          </a:p>
          <a:p>
            <a:endParaRPr lang="en-US" altLang="en-US">
              <a:latin typeface="Times" pitchFamily="2" charset="0"/>
              <a:ea typeface="ヒラギノ角ゴ Pro W3" panose="020B0300000000000000" pitchFamily="34" charset="-128"/>
            </a:endParaRPr>
          </a:p>
        </p:txBody>
      </p:sp>
      <p:sp>
        <p:nvSpPr>
          <p:cNvPr id="71683" name="Slide Number Placeholder 3">
            <a:extLst>
              <a:ext uri="{FF2B5EF4-FFF2-40B4-BE49-F238E27FC236}">
                <a16:creationId xmlns:a16="http://schemas.microsoft.com/office/drawing/2014/main" id="{1D2BB40D-EFB5-E94D-B1B4-8411F77A13F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5F68EA2-A584-6244-BB9D-C61723242A6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2417144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6A47E4E8-5A00-B249-8A77-274F857A705D}"/>
              </a:ext>
            </a:extLst>
          </p:cNvPr>
          <p:cNvSpPr>
            <a:spLocks noGrp="1" noRot="1" noChangeAspect="1" noTextEdit="1"/>
          </p:cNvSpPr>
          <p:nvPr>
            <p:ph type="sldImg"/>
          </p:nvPr>
        </p:nvSpPr>
        <p:spPr>
          <a:ln/>
        </p:spPr>
      </p:sp>
      <p:sp>
        <p:nvSpPr>
          <p:cNvPr id="75778" name="Notes Placeholder 2">
            <a:extLst>
              <a:ext uri="{FF2B5EF4-FFF2-40B4-BE49-F238E27FC236}">
                <a16:creationId xmlns:a16="http://schemas.microsoft.com/office/drawing/2014/main" id="{9609C25E-7303-504F-B429-F857E18F19CC}"/>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Times" pitchFamily="2" charset="0"/>
                <a:ea typeface="ヒラギノ角ゴ Pro W3" panose="020B0300000000000000" pitchFamily="34" charset="-128"/>
              </a:rPr>
              <a:t>MFS: metastases-free survival.</a:t>
            </a:r>
          </a:p>
          <a:p>
            <a:endParaRPr lang="en-US" altLang="en-US">
              <a:latin typeface="Times" pitchFamily="2" charset="0"/>
              <a:ea typeface="ヒラギノ角ゴ Pro W3" panose="020B0300000000000000" pitchFamily="34" charset="-128"/>
            </a:endParaRPr>
          </a:p>
          <a:p>
            <a:r>
              <a:rPr lang="en-US" altLang="en-US">
                <a:latin typeface="Times" pitchFamily="2" charset="0"/>
                <a:ea typeface="ヒラギノ角ゴ Pro W3" panose="020B0300000000000000" pitchFamily="34" charset="-128"/>
              </a:rPr>
              <a:t>1. Antonarakis et al. </a:t>
            </a:r>
            <a:r>
              <a:rPr lang="en-US" altLang="en-US" i="1">
                <a:latin typeface="Times" pitchFamily="2" charset="0"/>
                <a:ea typeface="ヒラギノ角ゴ Pro W3" panose="020B0300000000000000" pitchFamily="34" charset="-128"/>
              </a:rPr>
              <a:t>BJU Int</a:t>
            </a:r>
            <a:r>
              <a:rPr lang="en-US" altLang="en-US">
                <a:latin typeface="Times" pitchFamily="2" charset="0"/>
                <a:ea typeface="ヒラギノ角ゴ Pro W3" panose="020B0300000000000000" pitchFamily="34" charset="-128"/>
              </a:rPr>
              <a:t>. 2012;109: 32-39.</a:t>
            </a:r>
          </a:p>
        </p:txBody>
      </p:sp>
      <p:sp>
        <p:nvSpPr>
          <p:cNvPr id="75779" name="Slide Number Placeholder 3">
            <a:extLst>
              <a:ext uri="{FF2B5EF4-FFF2-40B4-BE49-F238E27FC236}">
                <a16:creationId xmlns:a16="http://schemas.microsoft.com/office/drawing/2014/main" id="{0255C297-573B-7E4F-BAD4-92B03C5CA10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208B5CA-8897-254F-B35B-AAC94D365F0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2960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09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DA59B16C-D26C-DB49-AE34-5343C04FFD0F}"/>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395DD4D7-CC12-D641-96F9-98B8EB918CDE}"/>
              </a:ext>
            </a:extLst>
          </p:cNvPr>
          <p:cNvSpPr>
            <a:spLocks noGrp="1"/>
          </p:cNvSpPr>
          <p:nvPr>
            <p:ph type="body" idx="1"/>
          </p:nvPr>
        </p:nvSpPr>
        <p:spPr/>
        <p:txBody>
          <a:bodyPr/>
          <a:lstStyle/>
          <a:p>
            <a:pPr>
              <a:defRPr/>
            </a:pPr>
            <a:r>
              <a:rPr lang="en-CA" altLang="en-US" dirty="0">
                <a:latin typeface="Arial" pitchFamily="34" charset="0"/>
                <a:ea typeface="ヒラギノ角ゴ Pro W3" charset="-128"/>
              </a:rPr>
              <a:t>IAD: intermittent androgen deprivation.</a:t>
            </a:r>
          </a:p>
          <a:p>
            <a:pPr>
              <a:defRPr/>
            </a:pPr>
            <a:endParaRPr lang="en-CA" altLang="en-US" dirty="0">
              <a:latin typeface="Arial" pitchFamily="34" charset="0"/>
              <a:ea typeface="ヒラギノ角ゴ Pro W3" charset="-128"/>
            </a:endParaRPr>
          </a:p>
          <a:p>
            <a:pPr>
              <a:defRPr/>
            </a:pPr>
            <a:r>
              <a:rPr lang="en-CA" altLang="en-US" dirty="0">
                <a:latin typeface="Arial" pitchFamily="34" charset="0"/>
                <a:ea typeface="ヒラギノ角ゴ Pro W3" charset="-128"/>
              </a:rPr>
              <a:t>Adapted from: </a:t>
            </a:r>
            <a:r>
              <a:rPr lang="da-DK" altLang="en-US" spc="-50" dirty="0">
                <a:solidFill>
                  <a:srgbClr val="55111B"/>
                </a:solidFill>
              </a:rPr>
              <a:t>Crook JM et al. </a:t>
            </a:r>
            <a:r>
              <a:rPr lang="da-DK" altLang="en-US" i="1" spc="-50" dirty="0">
                <a:solidFill>
                  <a:srgbClr val="55111B"/>
                </a:solidFill>
              </a:rPr>
              <a:t>N Engl J Med.</a:t>
            </a:r>
            <a:r>
              <a:rPr lang="da-DK" altLang="en-US" spc="-50" dirty="0">
                <a:solidFill>
                  <a:srgbClr val="55111B"/>
                </a:solidFill>
              </a:rPr>
              <a:t> 2012;367:895-903.</a:t>
            </a:r>
          </a:p>
        </p:txBody>
      </p:sp>
      <p:sp>
        <p:nvSpPr>
          <p:cNvPr id="90115" name="Slide Number Placeholder 3">
            <a:extLst>
              <a:ext uri="{FF2B5EF4-FFF2-40B4-BE49-F238E27FC236}">
                <a16:creationId xmlns:a16="http://schemas.microsoft.com/office/drawing/2014/main" id="{7C1DD074-0653-3D42-93FF-D7461484A8B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Times" pitchFamily="2"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pitchFamily="2"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E135AD5-298C-1343-88D4-B8ED7B0B957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endParaRPr>
          </a:p>
        </p:txBody>
      </p:sp>
    </p:spTree>
    <p:extLst>
      <p:ext uri="{BB962C8B-B14F-4D97-AF65-F5344CB8AC3E}">
        <p14:creationId xmlns:p14="http://schemas.microsoft.com/office/powerpoint/2010/main" val="2763613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66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D09C0-D05B-2B5E-D5CF-D0DCCB6B0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76945-1A64-062E-73DF-2153272D8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0CB92-CA49-CEF2-71F8-C5B7368127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65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24D-A40B-9E21-C51D-B872E76D1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4CDB1-E4D8-3CB1-3AA2-CEC41FC31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8CC0C-D6AE-21DA-C99F-FA3FF35A7A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328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0627-C00C-A5B6-34BD-CA41A8F55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CA84B-17F4-65A9-CA7C-D9F2E3C81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28142-7602-E971-01D3-F44D7454B0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849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nice timeline highlighting the major studies that have been published since 2014 on the treatment of </a:t>
            </a:r>
            <a:r>
              <a:rPr lang="en-US" dirty="0" err="1"/>
              <a:t>mHSPC</a:t>
            </a:r>
            <a:r>
              <a:rPr lang="en-US" dirty="0"/>
              <a:t> </a:t>
            </a:r>
          </a:p>
          <a:p>
            <a:endParaRPr lang="en-US" dirty="0"/>
          </a:p>
          <a:p>
            <a:r>
              <a:rPr lang="en-US" dirty="0"/>
              <a:t>You’ve got docetaxel from CHAARTED and STAMPEDE</a:t>
            </a:r>
          </a:p>
          <a:p>
            <a:r>
              <a:rPr lang="en-US" dirty="0"/>
              <a:t>Abiraterone from LATITUDE and STAMPEDE</a:t>
            </a:r>
          </a:p>
          <a:p>
            <a:r>
              <a:rPr lang="en-US" dirty="0"/>
              <a:t>Radiation to the primary from STAMPEDE</a:t>
            </a:r>
          </a:p>
          <a:p>
            <a:r>
              <a:rPr lang="en-US" dirty="0"/>
              <a:t>Enzalutamide from ENZAMET and ARCHES</a:t>
            </a:r>
          </a:p>
          <a:p>
            <a:r>
              <a:rPr lang="en-US" dirty="0"/>
              <a:t>Apalutamide from TITAN</a:t>
            </a:r>
          </a:p>
          <a:p>
            <a:r>
              <a:rPr lang="en-US" dirty="0"/>
              <a:t>And most recently, </a:t>
            </a:r>
            <a:r>
              <a:rPr lang="en-US" dirty="0" err="1"/>
              <a:t>abi</a:t>
            </a:r>
            <a:r>
              <a:rPr lang="en-US" dirty="0"/>
              <a:t> plus </a:t>
            </a:r>
            <a:r>
              <a:rPr lang="en-US" dirty="0" err="1"/>
              <a:t>doce</a:t>
            </a:r>
            <a:r>
              <a:rPr lang="en-US" dirty="0"/>
              <a:t> plus radiation from PEACE-1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you will notice is that our use of potent androgen receptor therapy has been moved earlier in the treatment course from the </a:t>
            </a:r>
            <a:r>
              <a:rPr lang="en-US" dirty="0" err="1"/>
              <a:t>mCRPC</a:t>
            </a:r>
            <a:r>
              <a:rPr lang="en-US" dirty="0"/>
              <a:t> to the </a:t>
            </a:r>
            <a:r>
              <a:rPr lang="en-US" dirty="0" err="1"/>
              <a:t>mCSPC</a:t>
            </a:r>
            <a:r>
              <a:rPr lang="en-US" dirty="0"/>
              <a:t> setting and has thus changed our treatment approach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B9BA0B-D634-2B40-874B-D9DFF930C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546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GB"/>
          </a:p>
        </p:txBody>
      </p:sp>
      <p:sp>
        <p:nvSpPr>
          <p:cNvPr id="6" name="Slide Image Placeholder 5">
            <a:extLst>
              <a:ext uri="{FF2B5EF4-FFF2-40B4-BE49-F238E27FC236}">
                <a16:creationId xmlns:a16="http://schemas.microsoft.com/office/drawing/2014/main" id="{6EB78B9E-0E73-D9AC-0E03-2CAC67B320D7}"/>
              </a:ext>
            </a:extLst>
          </p:cNvPr>
          <p:cNvSpPr>
            <a:spLocks noGrp="1" noRot="1" noChangeAspect="1"/>
          </p:cNvSpPr>
          <p:nvPr>
            <p:ph type="sldImg"/>
          </p:nvPr>
        </p:nvSpPr>
        <p:spPr/>
      </p:sp>
    </p:spTree>
    <p:extLst>
      <p:ext uri="{BB962C8B-B14F-4D97-AF65-F5344CB8AC3E}">
        <p14:creationId xmlns:p14="http://schemas.microsoft.com/office/powerpoint/2010/main" val="3721604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Tree>
    <p:extLst>
      <p:ext uri="{BB962C8B-B14F-4D97-AF65-F5344CB8AC3E}">
        <p14:creationId xmlns:p14="http://schemas.microsoft.com/office/powerpoint/2010/main" val="148001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2162612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0ACEB-E8B0-4D1B-AD3B-4A99ECB67EC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6228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24 months, improved </a:t>
            </a:r>
            <a:r>
              <a:rPr lang="en-US" dirty="0" err="1"/>
              <a:t>rPFS</a:t>
            </a:r>
            <a:r>
              <a:rPr lang="en-US" dirty="0"/>
              <a:t> and </a:t>
            </a:r>
            <a:r>
              <a:rPr lang="en-US" dirty="0" err="1"/>
              <a:t>mOS</a:t>
            </a:r>
            <a:r>
              <a:rPr lang="en-US" dirty="0"/>
              <a:t> with apalutamide </a:t>
            </a:r>
          </a:p>
          <a:p>
            <a:endParaRPr lang="en-US" dirty="0"/>
          </a:p>
          <a:p>
            <a:r>
              <a:rPr lang="en-US" dirty="0"/>
              <a:t>GU ASCO update next week will presents the 4 year follow up. In this analysis, patients were unblinded and 40% </a:t>
            </a:r>
            <a:r>
              <a:rPr lang="en-US" dirty="0" err="1"/>
              <a:t>corssed</a:t>
            </a:r>
            <a:r>
              <a:rPr lang="en-US" dirty="0"/>
              <a:t> over to </a:t>
            </a:r>
            <a:r>
              <a:rPr lang="en-US" dirty="0" err="1"/>
              <a:t>apa</a:t>
            </a:r>
            <a:r>
              <a:rPr lang="en-US" dirty="0"/>
              <a:t>. OS was superior to placebo group despite cross over with 4 year OS 65% vs 52% (35% risk reduction, increases to 48% when adjust for </a:t>
            </a:r>
            <a:r>
              <a:rPr lang="en-US" dirty="0" err="1"/>
              <a:t>corssover</a:t>
            </a:r>
            <a:r>
              <a:rPr lang="en-US" dirty="0"/>
              <a:t>) with QOL maintained in </a:t>
            </a:r>
            <a:r>
              <a:rPr lang="en-US" dirty="0" err="1"/>
              <a:t>apa</a:t>
            </a:r>
            <a:r>
              <a:rPr lang="en-US" dirty="0"/>
              <a:t> group</a:t>
            </a:r>
          </a:p>
          <a:p>
            <a:endParaRPr lang="en-US" dirty="0"/>
          </a:p>
          <a:p>
            <a:endParaRPr lang="en-US" dirty="0"/>
          </a:p>
          <a:p>
            <a:r>
              <a:rPr lang="en-US" dirty="0"/>
              <a:t>With 44 </a:t>
            </a:r>
            <a:r>
              <a:rPr lang="en-US" dirty="0" err="1"/>
              <a:t>mos</a:t>
            </a:r>
            <a:r>
              <a:rPr lang="en-US" dirty="0"/>
              <a:t> median follow-up, 405 OS events had occurred. After unblinding, 208 PBO pts (39.5%) crossed over to APA. Median treatment duration was 39.3 </a:t>
            </a:r>
            <a:r>
              <a:rPr lang="en-US" dirty="0" err="1"/>
              <a:t>mos</a:t>
            </a:r>
            <a:r>
              <a:rPr lang="en-US" dirty="0"/>
              <a:t> for the APA group, 20.2 </a:t>
            </a:r>
            <a:r>
              <a:rPr lang="en-US" dirty="0" err="1"/>
              <a:t>mos</a:t>
            </a:r>
            <a:r>
              <a:rPr lang="en-US" dirty="0"/>
              <a:t> for the entire PBO group, and 15.4 </a:t>
            </a:r>
            <a:r>
              <a:rPr lang="en-US" dirty="0" err="1"/>
              <a:t>mos</a:t>
            </a:r>
            <a:r>
              <a:rPr lang="en-US" dirty="0"/>
              <a:t> for the PBO→APA crossover group. OS was superior in the APA group compared with the PBO group despite crossover (Table). 48-mo survival rates were 65% (APA) vs 52% (PBO). Other end points also favored APA vs PBO (Table). </a:t>
            </a:r>
            <a:r>
              <a:rPr lang="en-US" dirty="0" err="1"/>
              <a:t>Healthrelated</a:t>
            </a:r>
            <a:r>
              <a:rPr lang="en-US" dirty="0"/>
              <a:t> quality of life (</a:t>
            </a:r>
            <a:r>
              <a:rPr lang="en-US" dirty="0" err="1"/>
              <a:t>HRQoL</a:t>
            </a:r>
            <a:r>
              <a:rPr lang="en-US" dirty="0"/>
              <a:t>), per total FACT-P, was maintained in the APA group through the study and was not different from the PBO group. Safety was consistent with previous reports. Conclusions: With close to 4 </a:t>
            </a:r>
            <a:r>
              <a:rPr lang="en-US" dirty="0" err="1"/>
              <a:t>yrs</a:t>
            </a:r>
            <a:r>
              <a:rPr lang="en-US" dirty="0"/>
              <a:t> of follow-up, the final analysis of TITAN demonstrated that in a broad population of pts with </a:t>
            </a:r>
            <a:r>
              <a:rPr lang="en-US" dirty="0" err="1"/>
              <a:t>mCSPC</a:t>
            </a:r>
            <a:r>
              <a:rPr lang="en-US" dirty="0"/>
              <a:t>, APA plus ADT provides an improvement in OS with a 35% reduction in risk of death, which increased to 48% reduction after adjusting for pts who crossed over from PBO to APA.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95E14-0141-41AD-9005-BDC7C3CAF1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FEEB4A91-B180-4751-A83B-60A99E3FA1E0}"/>
              </a:ext>
            </a:extLst>
          </p:cNvPr>
          <p:cNvSpPr>
            <a:spLocks noGrp="1" noRot="1" noChangeAspect="1"/>
          </p:cNvSpPr>
          <p:nvPr>
            <p:ph type="sldImg"/>
          </p:nvPr>
        </p:nvSpPr>
        <p:spPr/>
      </p:sp>
    </p:spTree>
    <p:extLst>
      <p:ext uri="{BB962C8B-B14F-4D97-AF65-F5344CB8AC3E}">
        <p14:creationId xmlns:p14="http://schemas.microsoft.com/office/powerpoint/2010/main" val="1100819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a:t>
            </a:r>
          </a:p>
          <a:p>
            <a:r>
              <a:rPr lang="en-US" dirty="0"/>
              <a:t>TITAN – apalutamide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10AAF-3C01-40FF-9FB5-AC9C3ED8D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17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2021 </a:t>
            </a:r>
            <a:r>
              <a:rPr lang="en-US" dirty="0" err="1"/>
              <a:t>june</a:t>
            </a:r>
            <a:br>
              <a:rPr lang="en-US" dirty="0"/>
            </a:br>
            <a:r>
              <a:rPr lang="en-US" dirty="0"/>
              <a:t>39 months PFS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62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E738-C0CA-F3ED-BA75-36FB33C1D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F9114-1BE0-75E0-9C42-405822173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A788E-8C86-99F0-9668-C08D25FC8B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813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CF447-CFF2-4974-755A-90CFFEE14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3C13C-BCFC-899A-88D1-B346C1408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E2C50-9B9B-D94F-D15A-2A71E896D4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A6890-4D42-87DB-0997-8003B571F8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A592E-0557-1345-93B6-854900092C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7878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408F-C76A-AE0C-615B-86FAA34DC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9E1CC-57FE-2C8D-0179-991A63514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D547E-A4E5-5E6E-981D-8FC22DA132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7763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0641-2FE1-84E5-CD35-A8ADF4218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AD274-C775-D706-2CB3-A40778434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FEE8A-29A7-9225-38EA-AE589CB082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HRR mutation OS from </a:t>
            </a:r>
            <a:r>
              <a:rPr lang="en-US" dirty="0" err="1"/>
              <a:t>talapro</a:t>
            </a:r>
            <a:r>
              <a:rPr lang="en-US" dirty="0"/>
              <a:t> 2</a:t>
            </a:r>
            <a:br>
              <a:rPr lang="en-US" dirty="0"/>
            </a:br>
            <a:br>
              <a:rPr lang="en-US" dirty="0"/>
            </a:br>
            <a:r>
              <a:rPr lang="en-US" dirty="0"/>
              <a:t>JCO paper – copy paste</a:t>
            </a:r>
            <a:br>
              <a:rPr lang="en-US" dirty="0"/>
            </a:br>
            <a:r>
              <a:rPr lang="en-US" dirty="0"/>
              <a:t>remind dr </a:t>
            </a:r>
            <a:r>
              <a:rPr lang="en-US" dirty="0" err="1"/>
              <a:t>agarwal</a:t>
            </a:r>
            <a:endParaRPr lang="en-US" dirty="0"/>
          </a:p>
          <a:p>
            <a:endParaRPr lang="en-US" dirty="0"/>
          </a:p>
        </p:txBody>
      </p:sp>
      <p:sp>
        <p:nvSpPr>
          <p:cNvPr id="4" name="Slide Number Placeholder 3">
            <a:extLst>
              <a:ext uri="{FF2B5EF4-FFF2-40B4-BE49-F238E27FC236}">
                <a16:creationId xmlns:a16="http://schemas.microsoft.com/office/drawing/2014/main" id="{E5AE062F-D390-961D-52AA-527F17DC32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696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5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r>
              <a:rPr lang="en-US" sz="1200" b="0" i="0" kern="1200" dirty="0">
                <a:solidFill>
                  <a:schemeClr val="tx1"/>
                </a:solidFill>
                <a:effectLst/>
                <a:latin typeface="+mn-lt"/>
                <a:ea typeface="+mn-ea"/>
                <a:cs typeface="+mn-cs"/>
              </a:rPr>
              <a:t>AR inhibition upregulate PARP (as a matter of </a:t>
            </a:r>
            <a:r>
              <a:rPr lang="en-US" sz="1200" b="0" i="0" kern="1200" dirty="0" err="1">
                <a:solidFill>
                  <a:schemeClr val="tx1"/>
                </a:solidFill>
                <a:effectLst/>
                <a:latin typeface="+mn-lt"/>
                <a:ea typeface="+mn-ea"/>
                <a:cs typeface="+mn-cs"/>
              </a:rPr>
              <a:t>defence</a:t>
            </a:r>
            <a:r>
              <a:rPr lang="en-US" sz="1200" b="0" i="0" kern="1200" dirty="0">
                <a:solidFill>
                  <a:schemeClr val="tx1"/>
                </a:solidFill>
                <a:effectLst/>
                <a:latin typeface="+mn-lt"/>
                <a:ea typeface="+mn-ea"/>
                <a:cs typeface="+mn-cs"/>
              </a:rPr>
              <a:t>) and PARP augments AR activity (trying to negate the action of AR inhibitor).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beyond DNA damage repair function, PARP-2, but not PARP-1, is a critical component in AR transcriptional machinery through interacting with the pioneer factor FOXA1 and facilitating AR recruitment to genome-wide prostate-specific enhancer regions</a:t>
            </a:r>
            <a:endParaRPr lang="en-US" dirty="0"/>
          </a:p>
        </p:txBody>
      </p:sp>
    </p:spTree>
    <p:extLst>
      <p:ext uri="{BB962C8B-B14F-4D97-AF65-F5344CB8AC3E}">
        <p14:creationId xmlns:p14="http://schemas.microsoft.com/office/powerpoint/2010/main" val="3677105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B" dirty="0"/>
              <a:t>Add references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38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PROpel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 randomized phase III trial</a:t>
            </a:r>
            <a:r>
              <a:rPr lang="en-US" sz="1200" b="1" kern="1200" dirty="0">
                <a:solidFill>
                  <a:schemeClr val="tx1"/>
                </a:solidFill>
                <a:effectLst/>
                <a:latin typeface="+mn-lt"/>
                <a:ea typeface="+mn-ea"/>
                <a:cs typeface="+mn-cs"/>
              </a:rPr>
              <a:t> evaluating the efficacy and safety of 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in the first-line metastatic castration-resistant prostate cancer (mCRPC) setting.  Docetaxel therapy was allowed if given in the metastatic castration-sensitive prostate cancer setting. Enrollment in this study was independent of defects in the homologous recombination repair pathway. The primary endpoint was </a:t>
            </a:r>
            <a:r>
              <a:rPr lang="en-US" sz="1200" b="1" kern="1200" dirty="0">
                <a:solidFill>
                  <a:schemeClr val="tx1"/>
                </a:solidFill>
                <a:effectLst/>
                <a:latin typeface="+mn-lt"/>
                <a:ea typeface="+mn-ea"/>
                <a:cs typeface="+mn-cs"/>
              </a:rPr>
              <a:t>investigator-assessed radiographic Progression-Free Survival (rPFS)</a:t>
            </a:r>
            <a:r>
              <a:rPr lang="en-US" sz="1200" kern="1200" dirty="0">
                <a:solidFill>
                  <a:schemeClr val="tx1"/>
                </a:solidFill>
                <a:effectLst/>
                <a:latin typeface="+mn-lt"/>
                <a:ea typeface="+mn-ea"/>
                <a:cs typeface="+mn-cs"/>
              </a:rPr>
              <a:t> with multiple secondary endpoints, including overall survival (OS) and safety. A total of 796 patients were randomized to </a:t>
            </a:r>
            <a:r>
              <a:rPr lang="en-US" sz="1200" b="1" kern="1200" dirty="0">
                <a:solidFill>
                  <a:schemeClr val="tx1"/>
                </a:solidFill>
                <a:effectLst/>
                <a:latin typeface="+mn-lt"/>
                <a:ea typeface="+mn-ea"/>
                <a:cs typeface="+mn-cs"/>
              </a:rPr>
              <a:t>olaparib + abiraterone (n=399) or placebo + abiraterone (n=397)</a:t>
            </a:r>
            <a:r>
              <a:rPr lang="en-US" sz="1200" kern="1200" dirty="0">
                <a:solidFill>
                  <a:schemeClr val="tx1"/>
                </a:solidFill>
                <a:effectLst/>
                <a:latin typeface="+mn-lt"/>
                <a:ea typeface="+mn-ea"/>
                <a:cs typeface="+mn-cs"/>
              </a:rPr>
              <a:t>. Baseline characteristics were well-balanced between treatment arms including HRR mutation status.</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93</a:t>
            </a:fld>
            <a:endParaRPr lang="en-CA"/>
          </a:p>
        </p:txBody>
      </p:sp>
    </p:spTree>
    <p:extLst>
      <p:ext uri="{BB962C8B-B14F-4D97-AF65-F5344CB8AC3E}">
        <p14:creationId xmlns:p14="http://schemas.microsoft.com/office/powerpoint/2010/main" val="4040959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pre-planned interim analysis, results show the trial met its primary endpoint with a significant improvement in rPFS for all patients receiving </a:t>
            </a:r>
            <a:r>
              <a:rPr lang="en-US" sz="1200" b="1" kern="1200" dirty="0">
                <a:solidFill>
                  <a:schemeClr val="tx1"/>
                </a:solidFill>
                <a:effectLst/>
                <a:latin typeface="+mn-lt"/>
                <a:ea typeface="+mn-ea"/>
                <a:cs typeface="+mn-cs"/>
              </a:rPr>
              <a:t>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regardless of the presence of homologous recombination repair gene mutations. Median rPFS was 24.8 vs 16.6 months for patients receiving </a:t>
            </a:r>
            <a:r>
              <a:rPr lang="en-US" sz="1200" b="1" kern="1200" dirty="0">
                <a:solidFill>
                  <a:schemeClr val="tx1"/>
                </a:solidFill>
                <a:effectLst/>
                <a:latin typeface="+mn-lt"/>
                <a:ea typeface="+mn-ea"/>
                <a:cs typeface="+mn-cs"/>
              </a:rPr>
              <a:t>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respectively, and a hazard ratio of 0.66, 95% confidence interval 0.54–0.81 and a  </a:t>
            </a:r>
            <a:r>
              <a:rPr lang="en-US" sz="1200" i="1" kern="1200" dirty="0">
                <a:solidFill>
                  <a:schemeClr val="tx1"/>
                </a:solidFill>
                <a:effectLst/>
                <a:latin typeface="+mn-lt"/>
                <a:ea typeface="+mn-ea"/>
                <a:cs typeface="+mn-cs"/>
              </a:rPr>
              <a:t>P value </a:t>
            </a:r>
            <a:r>
              <a:rPr lang="en-US" sz="1200" kern="1200" dirty="0">
                <a:solidFill>
                  <a:schemeClr val="tx1"/>
                </a:solidFill>
                <a:effectLst/>
                <a:latin typeface="+mn-lt"/>
                <a:ea typeface="+mn-ea"/>
                <a:cs typeface="+mn-cs"/>
              </a:rPr>
              <a:t>&lt;0.0001, which translates into a 34% reduction in the risk of progression or death.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132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is a randomized phase III trial</a:t>
            </a:r>
            <a:r>
              <a:rPr lang="en-US" sz="1200" b="1" kern="1200" dirty="0">
                <a:solidFill>
                  <a:schemeClr val="tx1"/>
                </a:solidFill>
                <a:effectLst/>
                <a:latin typeface="+mn-lt"/>
                <a:ea typeface="+mn-ea"/>
                <a:cs typeface="+mn-cs"/>
              </a:rPr>
              <a:t> evaluating the efficacy and safety of niraparib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in the first-line metastatic castration-resistant prostate cancer (mCRPC) setting. Prior taxane in mCSPC or NHT for (</a:t>
            </a:r>
            <a:r>
              <a:rPr lang="en-US" sz="1200" kern="1200" dirty="0" err="1">
                <a:solidFill>
                  <a:schemeClr val="tx1"/>
                </a:solidFill>
                <a:effectLst/>
                <a:latin typeface="+mn-lt"/>
                <a:ea typeface="+mn-ea"/>
                <a:cs typeface="+mn-cs"/>
              </a:rPr>
              <a:t>nmCRPC</a:t>
            </a:r>
            <a:r>
              <a:rPr lang="en-US" sz="1200" kern="1200" dirty="0">
                <a:solidFill>
                  <a:schemeClr val="tx1"/>
                </a:solidFill>
                <a:effectLst/>
                <a:latin typeface="+mn-lt"/>
                <a:ea typeface="+mn-ea"/>
                <a:cs typeface="+mn-cs"/>
              </a:rPr>
              <a:t> or mCSPC) or ≤ 4 months abiraterone in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line mCRPC were allowed. Prospective selection of patients with and without homologous recombination repair (HRR) pathway defects was required. The primary endpoint was radiographic Progression-Free Survival (rPFS) by central review with multiple secondary endpoints, including overall survival (OS) and safety.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3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HRR Positive (n=423) patients were randomized to receive either </a:t>
            </a:r>
            <a:r>
              <a:rPr lang="en-US" sz="1200" b="1" kern="1200" dirty="0">
                <a:solidFill>
                  <a:schemeClr val="tx1"/>
                </a:solidFill>
                <a:effectLst/>
                <a:latin typeface="+mn-lt"/>
                <a:ea typeface="+mn-ea"/>
                <a:cs typeface="+mn-cs"/>
              </a:rPr>
              <a:t>niraparib + abiraterone (n=212) or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 (n=211). </a:t>
            </a:r>
            <a:r>
              <a:rPr lang="en-US" sz="1200" kern="1200" dirty="0">
                <a:solidFill>
                  <a:schemeClr val="tx1"/>
                </a:solidFill>
                <a:effectLst/>
                <a:latin typeface="+mn-lt"/>
                <a:ea typeface="+mn-ea"/>
                <a:cs typeface="+mn-cs"/>
              </a:rPr>
              <a:t>At the pre-planned interim analysis, results show the trial met its primary endpoint with a significant improvement in rPFS for BRCA1/2 and all homologous recombination repair mutation positive patients receiving </a:t>
            </a:r>
            <a:r>
              <a:rPr lang="en-US" sz="1200" b="1" kern="1200" dirty="0">
                <a:solidFill>
                  <a:schemeClr val="tx1"/>
                </a:solidFill>
                <a:effectLst/>
                <a:latin typeface="+mn-lt"/>
                <a:ea typeface="+mn-ea"/>
                <a:cs typeface="+mn-cs"/>
              </a:rPr>
              <a:t>niraparib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Overall survival results are still immature. It is important to note that in the HRR positive cohort of patients, approximately 50% were BRCA1/2 positive and that these patients clearly derived the most benefit from the combination with an approximate 47% reduction in the risk of progression or death.  Median rPFS in the biomarker positive BRCA1/2 subgroup was 16.6 vs 10.9 months with a HR 0.53,  95% CI: 0.36 – 0.79; P=0.0014.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071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benefit in all biomarker positive patients had a median rPFS of 16.5 versus 13.7 months with a HR of 0.73, 95% CI: 0.56 – 0.96 and  P value = 0.217, which translates to a 27% reduction in the risk of progression or death.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065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Overall survival results are still immature with only 27% events in the study population reported to date.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94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Enrolled patients had not received prior systemic therapy for castration-resistant disease.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the unselected Cohort 1, randomization was stratified by prior abiraterone or docetaxel in the castration-sensitive setting, and by HRR gene alteration status defined as deficient versus non-deficient plus unknown.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All patients were prospectively assessed for HRR gene alterations.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Overall survival was an alpha-protected key secondary endpoint.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Here, we report results from the final prespecified overall survival analysis, a descriptive update of </a:t>
            </a:r>
            <a:r>
              <a:rPr lang="en-US" sz="1800" dirty="0" err="1">
                <a:effectLst/>
                <a:latin typeface="Calibri" panose="020F0502020204030204" pitchFamily="34" charset="0"/>
                <a:ea typeface="Calibri" panose="020F0502020204030204" pitchFamily="34" charset="0"/>
                <a:cs typeface="Calibri" panose="020F0502020204030204" pitchFamily="34" charset="0"/>
              </a:rPr>
              <a:t>rPFS</a:t>
            </a:r>
            <a:r>
              <a:rPr lang="en-US" sz="1800" dirty="0">
                <a:effectLst/>
                <a:latin typeface="Calibri" panose="020F0502020204030204" pitchFamily="34" charset="0"/>
                <a:ea typeface="Calibri" panose="020F0502020204030204" pitchFamily="34" charset="0"/>
                <a:cs typeface="Calibri" panose="020F0502020204030204" pitchFamily="34" charset="0"/>
              </a:rPr>
              <a:t>, and other secondary endpoints including extended safety follow-up and quality of life in the unselected population.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Build: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for the HRR-deficient cohort 2 is being presented today by Dr Karim </a:t>
            </a:r>
            <a:r>
              <a:rPr lang="en-US" sz="1800" dirty="0" err="1">
                <a:effectLst/>
                <a:latin typeface="Calibri" panose="020F0502020204030204" pitchFamily="34" charset="0"/>
                <a:ea typeface="Calibri" panose="020F0502020204030204" pitchFamily="34" charset="0"/>
                <a:cs typeface="Calibri" panose="020F0502020204030204" pitchFamily="34" charset="0"/>
              </a:rPr>
              <a:t>Fizazi</a:t>
            </a:r>
            <a:r>
              <a:rPr lang="en-US" sz="1800" dirty="0">
                <a:effectLst/>
                <a:latin typeface="Calibri" panose="020F0502020204030204" pitchFamily="34" charset="0"/>
                <a:ea typeface="Calibri" panose="020F0502020204030204" pitchFamily="34" charset="0"/>
                <a:cs typeface="Calibri" panose="020F0502020204030204" pitchFamily="34" charset="0"/>
              </a:rPr>
              <a:t> in the poster session.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594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For the primary endpoint, the statistically significant and clinically meaningful improvement in </a:t>
            </a:r>
            <a:r>
              <a:rPr lang="en-US" sz="1800" dirty="0" err="1">
                <a:effectLst/>
                <a:latin typeface="Calibri" panose="020F0502020204030204" pitchFamily="34" charset="0"/>
                <a:ea typeface="Calibri" panose="020F0502020204030204" pitchFamily="34" charset="0"/>
                <a:cs typeface="Calibri" panose="020F0502020204030204" pitchFamily="34" charset="0"/>
              </a:rPr>
              <a:t>rPFS</a:t>
            </a:r>
            <a:r>
              <a:rPr lang="en-US" sz="1800" dirty="0">
                <a:effectLst/>
                <a:latin typeface="Calibri" panose="020F0502020204030204" pitchFamily="34" charset="0"/>
                <a:ea typeface="Calibri" panose="020F0502020204030204" pitchFamily="34" charset="0"/>
                <a:cs typeface="Calibri" panose="020F0502020204030204" pitchFamily="34" charset="0"/>
              </a:rPr>
              <a:t> was maintained after approximately 4 years of follow-up.</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the updated analysis, there was a 33% reduction in risk of progression or death with talazoparib plus enzalutamide versus placebo plus enzalutamide. Median </a:t>
            </a:r>
            <a:r>
              <a:rPr lang="en-US" sz="1800" dirty="0" err="1">
                <a:effectLst/>
                <a:latin typeface="Calibri" panose="020F0502020204030204" pitchFamily="34" charset="0"/>
                <a:ea typeface="Calibri" panose="020F0502020204030204" pitchFamily="34" charset="0"/>
                <a:cs typeface="Calibri" panose="020F0502020204030204" pitchFamily="34" charset="0"/>
              </a:rPr>
              <a:t>rPFS</a:t>
            </a:r>
            <a:r>
              <a:rPr lang="en-US" sz="1800" dirty="0">
                <a:effectLst/>
                <a:latin typeface="Calibri" panose="020F0502020204030204" pitchFamily="34" charset="0"/>
                <a:ea typeface="Calibri" panose="020F0502020204030204" pitchFamily="34" charset="0"/>
                <a:cs typeface="Calibri" panose="020F0502020204030204" pitchFamily="34" charset="0"/>
              </a:rPr>
              <a:t> was 33.1 months in the combination arm versus 19.5 months in the control group: an improvement of 13.6 months with the addition of talazoparib.</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endParaRPr lang="en-US" sz="1600" b="0" i="0" u="none" strike="noStrike" baseline="0" dirty="0">
              <a:solidFill>
                <a:srgbClr val="000000"/>
              </a:solidFill>
              <a:latin typeface="Aptos" panose="020B0004020202020204" pitchFamily="34" charset="0"/>
            </a:endParaRPr>
          </a:p>
          <a:p>
            <a:pPr algn="l"/>
            <a:endParaRPr lang="en-US" sz="1600" b="0" i="0" u="none" strike="noStrike" baseline="0" dirty="0">
              <a:solidFill>
                <a:srgbClr val="000000"/>
              </a:solidFill>
              <a:latin typeface="Aptos" panose="020B0004020202020204" pitchFamily="34" charset="0"/>
            </a:endParaRPr>
          </a:p>
          <a:p>
            <a:pPr algn="l"/>
            <a:r>
              <a:rPr lang="en-US" sz="1600" b="0" i="0" u="none" strike="noStrike" baseline="0" dirty="0">
                <a:solidFill>
                  <a:srgbClr val="000000"/>
                </a:solidFill>
                <a:latin typeface="Aptos" panose="020B0004020202020204" pitchFamily="34" charset="0"/>
              </a:rPr>
              <a:t>--------------</a:t>
            </a:r>
          </a:p>
          <a:p>
            <a:pPr algn="l"/>
            <a:r>
              <a:rPr lang="en-US" sz="1600" b="0" i="0" u="none" strike="noStrike" baseline="0" dirty="0">
                <a:solidFill>
                  <a:srgbClr val="000000"/>
                </a:solidFill>
                <a:latin typeface="Aptos" panose="020B0004020202020204" pitchFamily="34" charset="0"/>
              </a:rPr>
              <a:t>Reprinted from </a:t>
            </a:r>
            <a:r>
              <a:rPr lang="en-US" sz="1600" b="0" i="1" u="none" strike="noStrike" baseline="0" dirty="0">
                <a:solidFill>
                  <a:srgbClr val="000000"/>
                </a:solidFill>
                <a:latin typeface="Aptos" panose="020B0004020202020204" pitchFamily="34" charset="0"/>
              </a:rPr>
              <a:t>The Lancet</a:t>
            </a:r>
            <a:r>
              <a:rPr lang="en-US" sz="1600" b="0" i="0" u="none" strike="noStrike" baseline="0" dirty="0">
                <a:solidFill>
                  <a:srgbClr val="000000"/>
                </a:solidFill>
                <a:latin typeface="Aptos" panose="020B0004020202020204" pitchFamily="34" charset="0"/>
              </a:rPr>
              <a:t>, 402, Agarwal et al,  </a:t>
            </a:r>
            <a:r>
              <a:rPr lang="en-US" sz="1600" b="0" i="0" u="none" strike="noStrike" baseline="0" dirty="0">
                <a:solidFill>
                  <a:srgbClr val="211D1E"/>
                </a:solidFill>
                <a:latin typeface="Aptos" panose="020B0004020202020204" pitchFamily="34" charset="0"/>
              </a:rPr>
              <a:t>Talazoparib plus enzalutamide in men with first-line metastatic castration-resistant prostate cancer (TALAPRO-2): a </a:t>
            </a:r>
            <a:r>
              <a:rPr lang="en-US" sz="1600" b="0" i="0" u="none" strike="noStrike" baseline="0" dirty="0" err="1">
                <a:solidFill>
                  <a:srgbClr val="211D1E"/>
                </a:solidFill>
                <a:latin typeface="Aptos" panose="020B0004020202020204" pitchFamily="34" charset="0"/>
              </a:rPr>
              <a:t>randomised</a:t>
            </a:r>
            <a:r>
              <a:rPr lang="en-US" sz="1600" b="0" i="0" u="none" strike="noStrike" baseline="0" dirty="0">
                <a:solidFill>
                  <a:srgbClr val="211D1E"/>
                </a:solidFill>
                <a:latin typeface="Aptos" panose="020B0004020202020204" pitchFamily="34" charset="0"/>
              </a:rPr>
              <a:t>, placebo-controlled, phase 3 trial </a:t>
            </a:r>
            <a:r>
              <a:rPr lang="en-US" sz="1600" b="0" i="0" u="none" strike="noStrike" baseline="0" dirty="0">
                <a:solidFill>
                  <a:srgbClr val="000000"/>
                </a:solidFill>
                <a:latin typeface="Aptos" panose="020B0004020202020204" pitchFamily="34" charset="0"/>
              </a:rPr>
              <a:t>, Pages No. </a:t>
            </a:r>
            <a:r>
              <a:rPr lang="en-US" sz="1600" b="0" i="0" u="none" strike="noStrike" baseline="0" dirty="0">
                <a:solidFill>
                  <a:srgbClr val="B30437"/>
                </a:solidFill>
                <a:latin typeface="Aptos" panose="020B0004020202020204" pitchFamily="34" charset="0"/>
              </a:rPr>
              <a:t>291–303</a:t>
            </a:r>
            <a:r>
              <a:rPr lang="en-US" sz="1600" b="0" i="0" u="none" strike="noStrike" baseline="0" dirty="0">
                <a:solidFill>
                  <a:srgbClr val="000000"/>
                </a:solidFill>
                <a:latin typeface="Aptos" panose="020B0004020202020204" pitchFamily="34" charset="0"/>
              </a:rPr>
              <a:t>, Copyright (2023), with permission from Elsevier.</a:t>
            </a:r>
            <a:endParaRPr lang="en-US" sz="1600" b="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B03A7-2BA9-094E-A51F-B0FDE85C6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802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At this final overall survival analysis, there was a statistically significant 20% reduction in the risk of death favoring talazoparib plus enzalutamide.</a:t>
            </a: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Median overall survival was 45.8 versus 37 months showing an improvement of 8.8 months with talazoparib plus enzalutamide.</a:t>
            </a: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To our knowledge, this is the longest median OS reported in a patient population in a randomized clinical trial in the mCRPC setting.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B03A7-2BA9-094E-A51F-B0FDE85C6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093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We addressed the ambiguity associated with an unknown status by conducting a rigorous post hoc analysis using a stringent definition of HRR or BRCA gene alteration status in both liquid and tumor biopsies.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 In patients without BRCA alteration by both liquid and tumor biopsies, the hazard ratio for death was 0.749 favoring talazoparib plus enzalutamide.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6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patients who did not have any HRR gene alterations by both ctDNA and tumor tissue testing, the hazard ratio was 0.782 favoring the combination, with a median improvement of over 9 months with talazoparib plus enzalutamide.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B03A7-2BA9-094E-A51F-B0FDE85C6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132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6D011-6963-4ECA-91C2-A275A026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359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30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AMPLITUDE trial, is investigating a combination of niraparib plus abiraterone versus placebo plus abiraterone. This study plans to recruit a total of 788 </a:t>
            </a:r>
            <a:r>
              <a:rPr lang="en-US" dirty="0"/>
              <a:t>patients</a:t>
            </a:r>
            <a:r>
              <a:rPr lang="en-US" baseline="0" dirty="0"/>
              <a:t> with metastatic castration-sensitive prostate cancer with a known DNA repair gene defect status. The primary endpoint is radiographic PFS.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4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TALAPRO-3 trial, is investigating a combination of talazoparib plus enzalutamide versus placebo plus enzalutamide. This study plans to recruit a total of 550 patients with metastatic castration-sensitive prostate cancer with a known DNA repair gene defect status. The primary endpoint is radiographic PFS</a:t>
            </a: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36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779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9D7D2-CAED-36B2-0501-FB094E0A5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C85A1-B2BB-1687-3483-B80A71B47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8C879-4BA4-445C-C699-BB79683CD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6EB575-F1F2-D8E9-E133-9684A1D6A1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A592E-0557-1345-93B6-854900092C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5652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994C6-B9E3-F913-86AC-D14C16F20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9C150-1CF9-82C2-39A0-9F3F522F0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24E20-7AAF-608D-EA65-4E0E1DA606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8163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EEACA-73C4-97F4-3848-EB9826062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65305-ED37-38B5-9947-E56A5F79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F8147-E539-6AB8-ABFB-0D20477EFD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2768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EE476-EC7E-DAF5-BB5B-95983577E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AA070-A91C-5B6D-0BE2-FDC82A8CE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A57F1-B3B1-EC59-24C9-26F74D02F4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299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F594E-DF6E-489D-9E84-784615259977}"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15675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682342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EC0EA-42A0-49C5-900A-E031C1F02E37}"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77267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EC0EA-42A0-49C5-900A-E031C1F02E37}"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5761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11817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EC0EA-42A0-49C5-900A-E031C1F02E37}"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45320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44719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87847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6599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31116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1167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96704-F0BE-4A46-8E3F-E967AFABE1D6}" type="datetime2">
              <a:rPr kumimoji="0" lang="en-US" sz="800" b="0" i="0" u="none" strike="noStrike" kern="1200" cap="none" spc="0" normalizeH="0" baseline="0" noProof="0" smtClean="0">
                <a:ln>
                  <a:noFill/>
                </a:ln>
                <a:solidFill>
                  <a:srgbClr val="58595B"/>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Saturday, May 31, 2025</a:t>
            </a:fld>
            <a:endParaRPr kumimoji="0" lang="en-US" sz="800" b="0" i="0" u="none" strike="noStrike" kern="1200" cap="none" spc="0" normalizeH="0" baseline="0" noProof="0" dirty="0">
              <a:ln>
                <a:noFill/>
              </a:ln>
              <a:solidFill>
                <a:srgbClr val="58595B"/>
              </a:solidFill>
              <a:effectLst/>
              <a:uLnTx/>
              <a:uFillTx/>
              <a:latin typeface="Arial"/>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B8A1F-8E97-45DD-8500-F61608029CA4}"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r>
              <a:rPr kumimoji="0" lang="en-US" sz="800" b="0" i="0" u="none" strike="noStrike" kern="1200" cap="none" spc="0" normalizeH="0" baseline="0" noProof="0">
                <a:ln>
                  <a:noFill/>
                </a:ln>
                <a:solidFill>
                  <a:prstClr val="white"/>
                </a:solidFill>
                <a:effectLst/>
                <a:uLnTx/>
                <a:uFillTx/>
                <a:latin typeface="Arial"/>
                <a:ea typeface="+mn-ea"/>
                <a:cs typeface="+mn-cs"/>
              </a:rPr>
              <a:t>    |</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27673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D004E0B-7C5E-7741-A37B-BA1F2DFA28BF}"/>
              </a:ext>
            </a:extLst>
          </p:cNvPr>
          <p:cNvSpPr>
            <a:spLocks noGrp="1" noRot="1" noChangeAspect="1" noChangeArrowheads="1" noTextEdit="1"/>
          </p:cNvSpPr>
          <p:nvPr>
            <p:ph type="sldImg"/>
          </p:nvPr>
        </p:nvSpPr>
        <p:spPr>
          <a:xfrm>
            <a:off x="274638" y="762000"/>
            <a:ext cx="4724400" cy="2657475"/>
          </a:xfrm>
          <a:ln/>
        </p:spPr>
      </p:sp>
      <p:sp>
        <p:nvSpPr>
          <p:cNvPr id="11267" name="Notes Placeholder 2">
            <a:extLst>
              <a:ext uri="{FF2B5EF4-FFF2-40B4-BE49-F238E27FC236}">
                <a16:creationId xmlns:a16="http://schemas.microsoft.com/office/drawing/2014/main" id="{8CDF3EE6-4C41-5A46-91DA-128B775781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Arial" panose="020B0604020202020204" pitchFamily="34" charset="0"/>
              </a:rPr>
              <a:t>BICR, blinded independent central review; BSoC, best standard of care; DCR, disease control rate; ECOG, Eastern Cooperative Oncology Group; HRQoL, health-related quality of life; LDH,</a:t>
            </a:r>
            <a:r>
              <a:rPr lang="en-US" b="0" i="1" dirty="0">
                <a:solidFill>
                  <a:srgbClr val="4D5156"/>
                </a:solidFill>
                <a:effectLst/>
                <a:latin typeface="Roboto" panose="02000000000000000000" pitchFamily="2" charset="0"/>
              </a:rPr>
              <a:t> Lactate dehydrogenase; </a:t>
            </a:r>
            <a:r>
              <a:rPr lang="en-US" altLang="en-US" i="1" dirty="0">
                <a:latin typeface="Arial" panose="020B0604020202020204" pitchFamily="34" charset="0"/>
              </a:rPr>
              <a:t>mCRPC, metastatic castration-resistant prostate cancer; mets, metastases; OS, overall survival; PCWG, prostate cancer working group; PS, performance status; PSA, prostate-specific antigen; PSMA, </a:t>
            </a:r>
            <a:r>
              <a:rPr lang="en-US" altLang="en-US" b="0" i="1" dirty="0">
                <a:solidFill>
                  <a:srgbClr val="202124"/>
                </a:solidFill>
                <a:effectLst/>
                <a:latin typeface="Roboto" panose="02000000000000000000" pitchFamily="2" charset="0"/>
              </a:rPr>
              <a:t>p</a:t>
            </a:r>
            <a:r>
              <a:rPr lang="en-US" b="0" i="1" dirty="0">
                <a:solidFill>
                  <a:srgbClr val="202124"/>
                </a:solidFill>
                <a:effectLst/>
                <a:latin typeface="Roboto" panose="02000000000000000000" pitchFamily="2" charset="0"/>
              </a:rPr>
              <a:t>rostate-specific membrane antigen; RECIST, Response Evaluation Criteria in Solid Tumors.</a:t>
            </a:r>
            <a:endParaRPr lang="en-US" altLang="en-US" i="1"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91A99C02-4335-DB45-834C-3BC52D5A3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E4507AF-462E-FB42-9E9F-8A40D7B668B9}" type="slidenum">
              <a:rPr kumimoji="0" lang="en-US" altLang="en-US" sz="800" b="0" i="0" u="none" strike="noStrike" kern="1200" cap="none" spc="0" normalizeH="0" baseline="0" noProof="0" smtClean="0">
                <a:ln>
                  <a:noFill/>
                </a:ln>
                <a:solidFill>
                  <a:srgbClr val="58595B"/>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altLang="en-US" sz="800" b="0" i="0" u="none" strike="noStrike" kern="1200" cap="none" spc="0" normalizeH="0" baseline="0" noProof="0" dirty="0">
              <a:ln>
                <a:noFill/>
              </a:ln>
              <a:solidFill>
                <a:srgbClr val="58595B"/>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801125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762000"/>
            <a:ext cx="4724400" cy="2657475"/>
          </a:xfrm>
        </p:spPr>
      </p:sp>
      <p:sp>
        <p:nvSpPr>
          <p:cNvPr id="3" name="Notes Placeholder 2"/>
          <p:cNvSpPr>
            <a:spLocks noGrp="1"/>
          </p:cNvSpPr>
          <p:nvPr>
            <p:ph type="body" idx="1"/>
          </p:nvPr>
        </p:nvSpPr>
        <p:spPr/>
        <p:txBody>
          <a:bodyPr/>
          <a:lstStyle/>
          <a:p>
            <a:r>
              <a:rPr lang="en-US" i="1" dirty="0"/>
              <a:t>SoC, standard of care.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alt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369877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8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9165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July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1380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E071-BC18-3846-47E7-C5BEEEB9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847CF-5A15-6B60-A380-6ED761313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F7FE4-06A9-CBE1-3923-8846F72368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51205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97F43-B2C6-4F36-9561-1E37B138D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2A6AC-068D-1CBC-38F7-6DB9BE7EA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D4E54-D093-B42C-555D-E6C5AA2DE5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93024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29C9A-9481-78BD-A6F9-A651E62B3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E663A-FA2D-9630-C90F-2C5CB99FE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AC13E-747C-E1D2-64AB-4C34145E52E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67667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683061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2343-0F13-CC54-45BB-D7562FF13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B6CC7-B0A5-8D8A-55A8-0E354B0D0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4A703-5152-7AB3-797A-5962F6407E1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43903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4A6E-85B9-201E-6448-D587555E6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8BB5C-C9E7-E2F0-18EF-29829533D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27481-E682-1071-E84A-D9BDFFB21A9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931420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B4344-C774-42F0-BCEA-48451FB75F2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38909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A592E-0557-1345-93B6-854900092C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852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01F2-2491-77DB-B494-6BD29071B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0CABC-9475-9CEE-CC3E-A67F01197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F619E-2B20-6424-CA1B-CD3013C634E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98745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F34C0-F442-E588-FFFC-0BEA9431E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F615E-9D45-6FD7-5E50-9F3859606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E653B-1A0D-37B7-9963-D7366E13424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0317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6EC10-BA47-3442-7086-9B6D2F3F6FE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8F82102-047A-E5CD-4B3C-212AFE6E80E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C3A7AC-AF45-D51E-3066-BCBEBA6BF2D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C33ADC2-C96F-C5ED-A2AC-5730B49776D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8456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9089-29C0-80B3-28C6-8753FFE4C96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EB96A43A-00CB-43E6-4593-2079357501B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96F3929-C1B9-ACCF-3693-0AEAFB4DD37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2A29D65-6088-09CD-BE8D-CB7D5D3F138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5622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73354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17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197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49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0708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8769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0320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24202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6390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829699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4462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72712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5640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1727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02121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755904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049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32966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685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72480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68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84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794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7059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3853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50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142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49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70800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6132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942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1590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6903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777344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816159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55910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3336736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650323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99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9" y="1"/>
            <a:ext cx="10177728"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3F2C0B8F-94CD-440D-89BE-0EAD437CEA36}"/>
              </a:ext>
            </a:extLst>
          </p:cNvPr>
          <p:cNvSpPr>
            <a:spLocks noGrp="1"/>
          </p:cNvSpPr>
          <p:nvPr>
            <p:ph type="body" sz="quarter" idx="13"/>
          </p:nvPr>
        </p:nvSpPr>
        <p:spPr>
          <a:xfrm>
            <a:off x="7342362" y="6138251"/>
            <a:ext cx="4385743" cy="671231"/>
          </a:xfrm>
        </p:spPr>
        <p:txBody>
          <a:bodyPr anchor="b">
            <a:normAutofit/>
          </a:bodyPr>
          <a:lstStyle>
            <a:lvl1pPr marL="0" indent="0" algn="r">
              <a:buNone/>
              <a:defRPr sz="1000"/>
            </a:lvl1pPr>
            <a:lvl5pPr marL="1828754" indent="0">
              <a:buNone/>
              <a:defRPr/>
            </a:lvl5pPr>
          </a:lstStyle>
          <a:p>
            <a:pPr lvl="0"/>
            <a:r>
              <a:rPr lang="en-US" dirty="0"/>
              <a:t>Edit Master text styles</a:t>
            </a:r>
          </a:p>
        </p:txBody>
      </p:sp>
      <p:sp>
        <p:nvSpPr>
          <p:cNvPr id="7" name="Text Placeholder 7">
            <a:extLst>
              <a:ext uri="{FF2B5EF4-FFF2-40B4-BE49-F238E27FC236}">
                <a16:creationId xmlns:a16="http://schemas.microsoft.com/office/drawing/2014/main" id="{95E563FF-D579-40DC-8291-7B8453AF027F}"/>
              </a:ext>
            </a:extLst>
          </p:cNvPr>
          <p:cNvSpPr>
            <a:spLocks noGrp="1"/>
          </p:cNvSpPr>
          <p:nvPr>
            <p:ph type="body" sz="quarter" idx="15"/>
          </p:nvPr>
        </p:nvSpPr>
        <p:spPr>
          <a:xfrm>
            <a:off x="449627" y="6138251"/>
            <a:ext cx="6494383" cy="671231"/>
          </a:xfrm>
        </p:spPr>
        <p:txBody>
          <a:bodyPr anchor="b">
            <a:normAutofit/>
          </a:bodyPr>
          <a:lstStyle>
            <a:lvl1pPr marL="0" indent="0" algn="l">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8883047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7336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p:nvPr>
        </p:nvSpPr>
        <p:spPr>
          <a:xfrm>
            <a:off x="0" y="6109986"/>
            <a:ext cx="5276851" cy="282575"/>
          </a:xfrm>
        </p:spPr>
        <p:txBody>
          <a:bodyPr anchor="b"/>
          <a:lstStyle>
            <a:lvl1pPr marL="0" indent="0">
              <a:spcAft>
                <a:spcPts val="0"/>
              </a:spcAft>
              <a:buNone/>
              <a:defRPr sz="8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
        <p:nvSpPr>
          <p:cNvPr id="6" name="Text Placeholder 4"/>
          <p:cNvSpPr>
            <a:spLocks noGrp="1"/>
          </p:cNvSpPr>
          <p:nvPr>
            <p:ph type="body" sz="quarter" idx="11"/>
          </p:nvPr>
        </p:nvSpPr>
        <p:spPr>
          <a:xfrm>
            <a:off x="6915149" y="6575427"/>
            <a:ext cx="5276851" cy="282575"/>
          </a:xfrm>
        </p:spPr>
        <p:txBody>
          <a:bodyPr anchor="b"/>
          <a:lstStyle>
            <a:lvl1pPr marL="0" indent="0" algn="r">
              <a:spcAft>
                <a:spcPts val="0"/>
              </a:spcAft>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Tree>
    <p:extLst>
      <p:ext uri="{BB962C8B-B14F-4D97-AF65-F5344CB8AC3E}">
        <p14:creationId xmlns:p14="http://schemas.microsoft.com/office/powerpoint/2010/main" val="213685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ext and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358777" y="6314535"/>
            <a:ext cx="1069453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GB" sz="1067" dirty="0">
                <a:solidFill>
                  <a:srgbClr val="4C4D4F"/>
                </a:solidFill>
                <a:latin typeface="Calibri" panose="020F0502020204030204" pitchFamily="34" charset="0"/>
              </a:rPr>
              <a:t> </a:t>
            </a:r>
          </a:p>
        </p:txBody>
      </p:sp>
      <p:sp>
        <p:nvSpPr>
          <p:cNvPr id="5" name="Slide Number Placeholder 4">
            <a:extLst>
              <a:ext uri="{FF2B5EF4-FFF2-40B4-BE49-F238E27FC236}">
                <a16:creationId xmlns:a16="http://schemas.microsoft.com/office/drawing/2014/main" id="{774A61F6-1159-004D-A284-7F81D59BF1B0}"/>
              </a:ext>
            </a:extLst>
          </p:cNvPr>
          <p:cNvSpPr>
            <a:spLocks noGrp="1"/>
          </p:cNvSpPr>
          <p:nvPr>
            <p:ph type="sldNum" sz="quarter" idx="10"/>
          </p:nvPr>
        </p:nvSpPr>
        <p:spPr>
          <a:xfrm>
            <a:off x="11396869" y="6530371"/>
            <a:ext cx="795131" cy="332399"/>
          </a:xfrm>
        </p:spPr>
        <p:txBody>
          <a:bodyPr/>
          <a:lstStyle>
            <a:lvl1pPr>
              <a:defRPr>
                <a:solidFill>
                  <a:schemeClr val="tx2"/>
                </a:solidFill>
              </a:defRPr>
            </a:lvl1pPr>
          </a:lstStyle>
          <a:p>
            <a:pPr defTabSz="1218630"/>
            <a:fld id="{1182ED90-6EE7-4717-85E2-A3523B708E1F}" type="slidenum">
              <a:rPr lang="en-GB" smtClean="0"/>
              <a:pPr defTabSz="1218630"/>
              <a:t>‹#›</a:t>
            </a:fld>
            <a:endParaRPr lang="en-GB" dirty="0"/>
          </a:p>
        </p:txBody>
      </p:sp>
      <p:sp>
        <p:nvSpPr>
          <p:cNvPr id="8" name="Text Placeholder 7">
            <a:extLst>
              <a:ext uri="{FF2B5EF4-FFF2-40B4-BE49-F238E27FC236}">
                <a16:creationId xmlns:a16="http://schemas.microsoft.com/office/drawing/2014/main" id="{5C84B8AE-CECA-024F-9807-195870687791}"/>
              </a:ext>
            </a:extLst>
          </p:cNvPr>
          <p:cNvSpPr>
            <a:spLocks noGrp="1"/>
          </p:cNvSpPr>
          <p:nvPr>
            <p:ph type="body" sz="quarter" idx="11" hasCustomPrompt="1"/>
          </p:nvPr>
        </p:nvSpPr>
        <p:spPr>
          <a:xfrm>
            <a:off x="477034" y="6528110"/>
            <a:ext cx="11111991" cy="256545"/>
          </a:xfrm>
        </p:spPr>
        <p:txBody>
          <a:bodyPr wrap="square" anchor="b">
            <a:spAutoFit/>
          </a:bodyPr>
          <a:lstStyle>
            <a:lvl1pPr marL="0" indent="0">
              <a:lnSpc>
                <a:spcPct val="100000"/>
              </a:lnSpc>
              <a:spcBef>
                <a:spcPts val="0"/>
              </a:spcBef>
              <a:buFontTx/>
              <a:buNone/>
              <a:defRPr sz="1067">
                <a:solidFill>
                  <a:schemeClr val="bg2">
                    <a:lumMod val="50000"/>
                  </a:schemeClr>
                </a:solidFill>
              </a:defRPr>
            </a:lvl1pPr>
          </a:lstStyle>
          <a:p>
            <a:pPr lvl="0"/>
            <a:r>
              <a:rPr lang="en-US" dirty="0"/>
              <a:t>Footers and references</a:t>
            </a:r>
          </a:p>
        </p:txBody>
      </p:sp>
      <p:sp>
        <p:nvSpPr>
          <p:cNvPr id="10" name="Text Placeholder 9">
            <a:extLst>
              <a:ext uri="{FF2B5EF4-FFF2-40B4-BE49-F238E27FC236}">
                <a16:creationId xmlns:a16="http://schemas.microsoft.com/office/drawing/2014/main" id="{A18D8A99-7FF0-CA40-B75D-524027CE8D34}"/>
              </a:ext>
            </a:extLst>
          </p:cNvPr>
          <p:cNvSpPr>
            <a:spLocks noGrp="1"/>
          </p:cNvSpPr>
          <p:nvPr>
            <p:ph type="body" sz="quarter" idx="12" hasCustomPrompt="1"/>
          </p:nvPr>
        </p:nvSpPr>
        <p:spPr>
          <a:xfrm>
            <a:off x="11699849" y="48000"/>
            <a:ext cx="443514" cy="295530"/>
          </a:xfrm>
          <a:solidFill>
            <a:schemeClr val="bg1">
              <a:lumMod val="95000"/>
            </a:schemeClr>
          </a:solidFill>
        </p:spPr>
        <p:txBody>
          <a:bodyPr wrap="none" lIns="18000" rIns="18000">
            <a:spAutoFit/>
          </a:bodyPr>
          <a:lstStyle>
            <a:lvl1pPr marL="0" indent="0" algn="r">
              <a:buNone/>
              <a:defRPr sz="1467" b="1" cap="all" baseline="0"/>
            </a:lvl1pPr>
          </a:lstStyle>
          <a:p>
            <a:pPr lvl="0"/>
            <a:r>
              <a:rPr lang="en-US" dirty="0"/>
              <a:t>Title</a:t>
            </a:r>
          </a:p>
        </p:txBody>
      </p:sp>
      <p:sp>
        <p:nvSpPr>
          <p:cNvPr id="17" name="Text Placeholder 16">
            <a:extLst>
              <a:ext uri="{FF2B5EF4-FFF2-40B4-BE49-F238E27FC236}">
                <a16:creationId xmlns:a16="http://schemas.microsoft.com/office/drawing/2014/main" id="{6C12E2F5-741B-7B4F-BC8E-B6FABFBB5DE7}"/>
              </a:ext>
            </a:extLst>
          </p:cNvPr>
          <p:cNvSpPr>
            <a:spLocks noGrp="1"/>
          </p:cNvSpPr>
          <p:nvPr>
            <p:ph type="body" sz="quarter" idx="13"/>
          </p:nvPr>
        </p:nvSpPr>
        <p:spPr>
          <a:xfrm>
            <a:off x="477035" y="1371606"/>
            <a:ext cx="11111992" cy="4794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088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0386037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67047246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FA6D-8196-44A9-9F68-2D9A478C9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53AAC-E846-4545-9D04-79950099B3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933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A33EF9B-0334-FB4D-A82D-A4AEBF6422ED}"/>
              </a:ext>
            </a:extLst>
          </p:cNvPr>
          <p:cNvSpPr>
            <a:spLocks noGrp="1"/>
          </p:cNvSpPr>
          <p:nvPr>
            <p:ph type="dt" sz="half" idx="10"/>
          </p:nvPr>
        </p:nvSpPr>
        <p:spPr/>
        <p:txBody>
          <a:bodyPr rtlCol="0"/>
          <a:lstStyle>
            <a:lvl1pPr>
              <a:defRPr>
                <a:solidFill>
                  <a:schemeClr val="tx1">
                    <a:tint val="75000"/>
                  </a:schemeClr>
                </a:solidFill>
                <a:latin typeface="Verdana" panose="020B0604030504040204" pitchFamily="34" charset="0"/>
                <a:ea typeface="+mn-ea"/>
                <a:cs typeface="Arial" panose="020B0604020202020204" pitchFamily="34" charset="0"/>
              </a:defRPr>
            </a:lvl1pPr>
          </a:lstStyle>
          <a:p>
            <a:pPr>
              <a:defRPr/>
            </a:pPr>
            <a:endParaRPr lang="en-CA"/>
          </a:p>
        </p:txBody>
      </p:sp>
      <p:sp>
        <p:nvSpPr>
          <p:cNvPr id="4" name="Footer Placeholder 3">
            <a:extLst>
              <a:ext uri="{FF2B5EF4-FFF2-40B4-BE49-F238E27FC236}">
                <a16:creationId xmlns:a16="http://schemas.microsoft.com/office/drawing/2014/main" id="{1F164B20-D23F-894C-853F-D88DEFAFFEAF}"/>
              </a:ext>
            </a:extLst>
          </p:cNvPr>
          <p:cNvSpPr>
            <a:spLocks noGrp="1"/>
          </p:cNvSpPr>
          <p:nvPr>
            <p:ph type="ftr" sz="quarter" idx="11"/>
          </p:nvPr>
        </p:nvSpPr>
        <p:spPr/>
        <p:txBody>
          <a:bodyPr/>
          <a:lstStyle>
            <a:lvl1pPr>
              <a:defRPr/>
            </a:lvl1pPr>
          </a:lstStyle>
          <a:p>
            <a:pPr>
              <a:defRPr/>
            </a:pPr>
            <a:endParaRPr lang="en-CA"/>
          </a:p>
        </p:txBody>
      </p:sp>
      <p:sp>
        <p:nvSpPr>
          <p:cNvPr id="5" name="Slide Number Placeholder 4">
            <a:extLst>
              <a:ext uri="{FF2B5EF4-FFF2-40B4-BE49-F238E27FC236}">
                <a16:creationId xmlns:a16="http://schemas.microsoft.com/office/drawing/2014/main" id="{CA43F047-C4EE-324E-9E79-57BFE7C88870}"/>
              </a:ext>
            </a:extLst>
          </p:cNvPr>
          <p:cNvSpPr>
            <a:spLocks noGrp="1"/>
          </p:cNvSpPr>
          <p:nvPr>
            <p:ph type="sldNum" sz="quarter" idx="12"/>
          </p:nvPr>
        </p:nvSpPr>
        <p:spPr/>
        <p:txBody>
          <a:bodyPr/>
          <a:lstStyle>
            <a:lvl1pPr>
              <a:defRPr/>
            </a:lvl1pPr>
          </a:lstStyle>
          <a:p>
            <a:pPr>
              <a:defRPr/>
            </a:pPr>
            <a:fld id="{EB56C3DB-2CB6-D14E-B625-0D8953C31E65}" type="slidenum">
              <a:rPr lang="en-CA" altLang="x-none"/>
              <a:pPr>
                <a:defRPr/>
              </a:pPr>
              <a:t>‹#›</a:t>
            </a:fld>
            <a:endParaRPr lang="en-CA" altLang="x-none"/>
          </a:p>
        </p:txBody>
      </p:sp>
    </p:spTree>
    <p:extLst>
      <p:ext uri="{BB962C8B-B14F-4D97-AF65-F5344CB8AC3E}">
        <p14:creationId xmlns:p14="http://schemas.microsoft.com/office/powerpoint/2010/main" val="38845479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547670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733">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623406" y="1429788"/>
            <a:ext cx="10959007" cy="4784725"/>
          </a:xfrm>
        </p:spPr>
        <p:txBody>
          <a:bodyPr/>
          <a:lstStyle>
            <a:lvl1pPr>
              <a:buClr>
                <a:schemeClr val="accent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3"/>
          </p:nvPr>
        </p:nvSpPr>
        <p:spPr>
          <a:xfrm>
            <a:off x="623405" y="6311191"/>
            <a:ext cx="10003523" cy="376239"/>
          </a:xfrm>
        </p:spPr>
        <p:txBody>
          <a:bodyPr anchor="b"/>
          <a:lstStyle>
            <a:lvl1pPr marL="0" indent="0" algn="l">
              <a:buNone/>
              <a:defRPr sz="1400">
                <a:solidFill>
                  <a:schemeClr val="bg1"/>
                </a:solidFill>
                <a:latin typeface="Arial Narrow" pitchFamily="34" charset="0"/>
              </a:defRPr>
            </a:lvl1pPr>
            <a:lvl2pPr marL="609395" indent="0" algn="r">
              <a:buNone/>
              <a:defRPr sz="1867">
                <a:solidFill>
                  <a:schemeClr val="bg1"/>
                </a:solidFill>
                <a:latin typeface="Arial Narrow" pitchFamily="34" charset="0"/>
              </a:defRPr>
            </a:lvl2pPr>
            <a:lvl3pPr marL="1218810" indent="0" algn="r">
              <a:buNone/>
              <a:defRPr sz="1867">
                <a:solidFill>
                  <a:schemeClr val="bg1"/>
                </a:solidFill>
                <a:latin typeface="Arial Narrow" pitchFamily="34" charset="0"/>
              </a:defRPr>
            </a:lvl3pPr>
            <a:lvl4pPr marL="1828210" indent="0" algn="r">
              <a:buNone/>
              <a:defRPr sz="1867">
                <a:solidFill>
                  <a:schemeClr val="bg1"/>
                </a:solidFill>
                <a:latin typeface="Arial Narrow" pitchFamily="34" charset="0"/>
              </a:defRPr>
            </a:lvl4pPr>
            <a:lvl5pPr marL="160815" indent="0" algn="r">
              <a:buNone/>
              <a:defRPr sz="1867">
                <a:solidFill>
                  <a:schemeClr val="bg1"/>
                </a:solidFill>
                <a:latin typeface="Arial Narrow" pitchFamily="34" charset="0"/>
              </a:defRPr>
            </a:lvl5pPr>
          </a:lstStyle>
          <a:p>
            <a:pPr lvl="0"/>
            <a:r>
              <a:rPr lang="en-US" dirty="0"/>
              <a:t>Click to edit Master text styles</a:t>
            </a:r>
          </a:p>
        </p:txBody>
      </p:sp>
      <p:sp>
        <p:nvSpPr>
          <p:cNvPr id="6" name="Slide Number Placeholder 2">
            <a:extLst>
              <a:ext uri="{FF2B5EF4-FFF2-40B4-BE49-F238E27FC236}">
                <a16:creationId xmlns:a16="http://schemas.microsoft.com/office/drawing/2014/main" id="{CCAABA73-8594-42CE-8D4B-0B4679E57175}"/>
              </a:ext>
            </a:extLst>
          </p:cNvPr>
          <p:cNvSpPr>
            <a:spLocks noGrp="1"/>
          </p:cNvSpPr>
          <p:nvPr>
            <p:ph type="sldNum" sz="quarter" idx="4"/>
          </p:nvPr>
        </p:nvSpPr>
        <p:spPr>
          <a:xfrm>
            <a:off x="11694586" y="6453717"/>
            <a:ext cx="493183" cy="364067"/>
          </a:xfrm>
          <a:prstGeom prst="rect">
            <a:avLst/>
          </a:prstGeom>
        </p:spPr>
        <p:txBody>
          <a:bodyPr vert="horz" wrap="square" lIns="91418" tIns="45709" rIns="91418" bIns="45709" numCol="1" anchor="ctr" anchorCtr="0" compatLnSpc="1">
            <a:prstTxWarp prst="textNoShape">
              <a:avLst/>
            </a:prstTxWarp>
          </a:bodyPr>
          <a:lstStyle>
            <a:lvl1pPr algn="r" defTabSz="1217024" eaLnBrk="1" hangingPunct="1">
              <a:defRPr sz="1600">
                <a:solidFill>
                  <a:srgbClr val="898989"/>
                </a:solidFill>
                <a:latin typeface="Calibri" panose="020F0502020204030204" pitchFamily="34" charset="0"/>
              </a:defRPr>
            </a:lvl1pPr>
          </a:lstStyle>
          <a:p>
            <a:fld id="{F11A2A6B-363A-4F68-B8D7-D0F76D298E11}" type="slidenum">
              <a:rPr lang="en-CA" altLang="en-US"/>
              <a:pPr/>
              <a:t>‹#›</a:t>
            </a:fld>
            <a:endParaRPr lang="en-CA" altLang="en-US"/>
          </a:p>
        </p:txBody>
      </p:sp>
    </p:spTree>
    <p:extLst>
      <p:ext uri="{BB962C8B-B14F-4D97-AF65-F5344CB8AC3E}">
        <p14:creationId xmlns:p14="http://schemas.microsoft.com/office/powerpoint/2010/main" val="19604593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48E6CC-CDF5-4C27-8544-E47E06D28595}"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055443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6418625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8E6CC-CDF5-4C27-8544-E47E06D28595}"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5896460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48E6CC-CDF5-4C27-8544-E47E06D28595}"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1311039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48E6CC-CDF5-4C27-8544-E47E06D28595}" type="datetimeFigureOut">
              <a:rPr lang="en-US" smtClean="0"/>
              <a:t>5/31/25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7175513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48E6CC-CDF5-4C27-8544-E47E06D28595}" type="datetimeFigureOut">
              <a:rPr lang="en-US" smtClean="0"/>
              <a:t>5/31/25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5506192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8E6CC-CDF5-4C27-8544-E47E06D28595}" type="datetimeFigureOut">
              <a:rPr lang="en-US" smtClean="0"/>
              <a:t>5/31/25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161703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675390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4966868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1586718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83683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6F35B89D-DCAF-3E4D-BB11-524F961AA8CA}"/>
              </a:ext>
            </a:extLst>
          </p:cNvPr>
          <p:cNvSpPr>
            <a:spLocks noGrp="1"/>
          </p:cNvSpPr>
          <p:nvPr>
            <p:ph type="sldNum" sz="quarter" idx="10"/>
          </p:nvPr>
        </p:nvSpPr>
        <p:spPr/>
        <p:txBody>
          <a:bodyPr/>
          <a:lstStyle/>
          <a:p>
            <a:fld id="{7E79E839-1F00-BB49-B003-794C249859DD}" type="slidenum">
              <a:rPr lang="en-US" smtClean="0"/>
              <a:pPr/>
              <a:t>‹#›</a:t>
            </a:fld>
            <a:endParaRPr lang="en-US" dirty="0"/>
          </a:p>
        </p:txBody>
      </p:sp>
    </p:spTree>
    <p:extLst>
      <p:ext uri="{BB962C8B-B14F-4D97-AF65-F5344CB8AC3E}">
        <p14:creationId xmlns:p14="http://schemas.microsoft.com/office/powerpoint/2010/main" val="28789510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Content with logo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a:xfrm>
            <a:off x="838200" y="1825625"/>
            <a:ext cx="10515600" cy="4063927"/>
          </a:xfrm>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6F35B89D-DCAF-3E4D-BB11-524F961AA8CA}"/>
              </a:ext>
            </a:extLst>
          </p:cNvPr>
          <p:cNvSpPr>
            <a:spLocks noGrp="1"/>
          </p:cNvSpPr>
          <p:nvPr>
            <p:ph type="sldNum" sz="quarter" idx="10"/>
          </p:nvPr>
        </p:nvSpPr>
        <p:spPr/>
        <p:txBody>
          <a:bodyPr/>
          <a:lstStyle/>
          <a:p>
            <a:fld id="{7E79E839-1F00-BB49-B003-794C249859DD}" type="slidenum">
              <a:rPr lang="en-US" smtClean="0"/>
              <a:pPr/>
              <a:t>‹#›</a:t>
            </a:fld>
            <a:endParaRPr lang="en-US" dirty="0"/>
          </a:p>
        </p:txBody>
      </p:sp>
      <p:sp>
        <p:nvSpPr>
          <p:cNvPr id="7" name="Rectangle 6">
            <a:extLst>
              <a:ext uri="{FF2B5EF4-FFF2-40B4-BE49-F238E27FC236}">
                <a16:creationId xmlns:a16="http://schemas.microsoft.com/office/drawing/2014/main" id="{CE789172-4BC4-6045-81AF-72182A59D1A5}"/>
              </a:ext>
            </a:extLst>
          </p:cNvPr>
          <p:cNvSpPr/>
          <p:nvPr userDrawn="1"/>
        </p:nvSpPr>
        <p:spPr>
          <a:xfrm>
            <a:off x="0" y="6110868"/>
            <a:ext cx="12192000" cy="747132"/>
          </a:xfrm>
          <a:prstGeom prst="rect">
            <a:avLst/>
          </a:prstGeom>
          <a:solidFill>
            <a:srgbClr val="113E7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1661238-2A91-7748-9657-970F495EC0D7}"/>
              </a:ext>
            </a:extLst>
          </p:cNvPr>
          <p:cNvPicPr>
            <a:picLocks noChangeAspect="1"/>
          </p:cNvPicPr>
          <p:nvPr userDrawn="1"/>
        </p:nvPicPr>
        <p:blipFill>
          <a:blip r:embed="rId2"/>
          <a:stretch>
            <a:fillRect/>
          </a:stretch>
        </p:blipFill>
        <p:spPr>
          <a:xfrm>
            <a:off x="493605" y="6371526"/>
            <a:ext cx="2754351" cy="265158"/>
          </a:xfrm>
          <a:prstGeom prst="rect">
            <a:avLst/>
          </a:prstGeom>
        </p:spPr>
      </p:pic>
    </p:spTree>
    <p:extLst>
      <p:ext uri="{BB962C8B-B14F-4D97-AF65-F5344CB8AC3E}">
        <p14:creationId xmlns:p14="http://schemas.microsoft.com/office/powerpoint/2010/main" val="42288724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Content on blue">
    <p:bg>
      <p:bgPr>
        <a:solidFill>
          <a:srgbClr val="113E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p:txBody>
          <a:bodyPr>
            <a:noAutofit/>
          </a:bodyPr>
          <a:lstStyle>
            <a:lvl1pPr marL="463550" indent="-463550">
              <a:buFont typeface="System Font Regular"/>
              <a:buChar char="-"/>
              <a:tabLst/>
              <a:defRPr sz="3600">
                <a:solidFill>
                  <a:schemeClr val="bg1"/>
                </a:solidFill>
              </a:defRPr>
            </a:lvl1pPr>
            <a:lvl2pPr marL="914400" indent="-457200">
              <a:buFont typeface="System Font Regular"/>
              <a:buChar char="-"/>
              <a:tabLst/>
              <a:defRPr sz="3600">
                <a:solidFill>
                  <a:schemeClr val="bg1"/>
                </a:solidFill>
              </a:defRPr>
            </a:lvl2pPr>
            <a:lvl3pPr marL="1377950" indent="-463550">
              <a:buFont typeface="System Font Regular"/>
              <a:buChar char="-"/>
              <a:tabLst/>
              <a:defRPr sz="3600">
                <a:solidFill>
                  <a:schemeClr val="bg1"/>
                </a:solidFill>
              </a:defRPr>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11213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with ci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a:xfrm>
            <a:off x="838200" y="1825625"/>
            <a:ext cx="7571509" cy="4351338"/>
          </a:xfrm>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545662B8-5B31-DF4C-B77A-28186A3A397C}"/>
              </a:ext>
            </a:extLst>
          </p:cNvPr>
          <p:cNvSpPr>
            <a:spLocks noGrp="1"/>
          </p:cNvSpPr>
          <p:nvPr>
            <p:ph type="body" sz="quarter" idx="10" hasCustomPrompt="1"/>
          </p:nvPr>
        </p:nvSpPr>
        <p:spPr>
          <a:xfrm>
            <a:off x="8589963" y="4627418"/>
            <a:ext cx="2867025" cy="1549545"/>
          </a:xfrm>
        </p:spPr>
        <p:txBody>
          <a:bodyPr anchor="b">
            <a:normAutofit/>
          </a:bodyPr>
          <a:lstStyle>
            <a:lvl1pPr marL="0" indent="0" algn="r">
              <a:lnSpc>
                <a:spcPct val="100000"/>
              </a:lnSpc>
              <a:buNone/>
              <a:defRPr sz="2000">
                <a:solidFill>
                  <a:schemeClr val="tx1">
                    <a:lumMod val="50000"/>
                    <a:lumOff val="50000"/>
                  </a:schemeClr>
                </a:solidFill>
              </a:defRPr>
            </a:lvl1pPr>
          </a:lstStyle>
          <a:p>
            <a:pPr lvl="0"/>
            <a:r>
              <a:rPr lang="en-US" dirty="0"/>
              <a:t>Citation here over multiple lines if necessary</a:t>
            </a:r>
          </a:p>
        </p:txBody>
      </p:sp>
      <p:sp>
        <p:nvSpPr>
          <p:cNvPr id="4" name="Slide Number Placeholder 3">
            <a:extLst>
              <a:ext uri="{FF2B5EF4-FFF2-40B4-BE49-F238E27FC236}">
                <a16:creationId xmlns:a16="http://schemas.microsoft.com/office/drawing/2014/main" id="{789A91EA-87B5-224C-8F23-1D4C5D2DCBFA}"/>
              </a:ext>
            </a:extLst>
          </p:cNvPr>
          <p:cNvSpPr>
            <a:spLocks noGrp="1"/>
          </p:cNvSpPr>
          <p:nvPr>
            <p:ph type="sldNum" sz="quarter" idx="11"/>
          </p:nvPr>
        </p:nvSpPr>
        <p:spPr/>
        <p:txBody>
          <a:bodyPr/>
          <a:lstStyle/>
          <a:p>
            <a:fld id="{7E79E839-1F00-BB49-B003-794C249859DD}" type="slidenum">
              <a:rPr lang="en-US" smtClean="0"/>
              <a:pPr/>
              <a:t>‹#›</a:t>
            </a:fld>
            <a:endParaRPr lang="en-US" dirty="0"/>
          </a:p>
        </p:txBody>
      </p:sp>
    </p:spTree>
    <p:extLst>
      <p:ext uri="{BB962C8B-B14F-4D97-AF65-F5344CB8AC3E}">
        <p14:creationId xmlns:p14="http://schemas.microsoft.com/office/powerpoint/2010/main" val="25734391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with citation &amp; logo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a:xfrm>
            <a:off x="838200" y="1825625"/>
            <a:ext cx="7571509" cy="4148718"/>
          </a:xfrm>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545662B8-5B31-DF4C-B77A-28186A3A397C}"/>
              </a:ext>
            </a:extLst>
          </p:cNvPr>
          <p:cNvSpPr>
            <a:spLocks noGrp="1"/>
          </p:cNvSpPr>
          <p:nvPr>
            <p:ph type="body" sz="quarter" idx="10" hasCustomPrompt="1"/>
          </p:nvPr>
        </p:nvSpPr>
        <p:spPr>
          <a:xfrm>
            <a:off x="8589963" y="4627418"/>
            <a:ext cx="2867025" cy="1346925"/>
          </a:xfrm>
        </p:spPr>
        <p:txBody>
          <a:bodyPr anchor="b">
            <a:normAutofit/>
          </a:bodyPr>
          <a:lstStyle>
            <a:lvl1pPr marL="0" indent="0" algn="r">
              <a:lnSpc>
                <a:spcPct val="100000"/>
              </a:lnSpc>
              <a:buNone/>
              <a:defRPr sz="2000">
                <a:solidFill>
                  <a:schemeClr val="tx1">
                    <a:lumMod val="50000"/>
                    <a:lumOff val="50000"/>
                  </a:schemeClr>
                </a:solidFill>
              </a:defRPr>
            </a:lvl1pPr>
          </a:lstStyle>
          <a:p>
            <a:pPr lvl="0"/>
            <a:r>
              <a:rPr lang="en-US" dirty="0"/>
              <a:t>Citation here over multiple lines if necessary</a:t>
            </a:r>
          </a:p>
        </p:txBody>
      </p:sp>
      <p:sp>
        <p:nvSpPr>
          <p:cNvPr id="9" name="Rectangle 8">
            <a:extLst>
              <a:ext uri="{FF2B5EF4-FFF2-40B4-BE49-F238E27FC236}">
                <a16:creationId xmlns:a16="http://schemas.microsoft.com/office/drawing/2014/main" id="{544B33B2-966A-CD44-ACBB-704430D58303}"/>
              </a:ext>
            </a:extLst>
          </p:cNvPr>
          <p:cNvSpPr/>
          <p:nvPr userDrawn="1"/>
        </p:nvSpPr>
        <p:spPr>
          <a:xfrm>
            <a:off x="0" y="6110868"/>
            <a:ext cx="12192000" cy="747132"/>
          </a:xfrm>
          <a:prstGeom prst="rect">
            <a:avLst/>
          </a:prstGeom>
          <a:solidFill>
            <a:srgbClr val="113E7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FD3DDD4-E578-CE48-9BFF-291B0925B021}"/>
              </a:ext>
            </a:extLst>
          </p:cNvPr>
          <p:cNvPicPr>
            <a:picLocks noChangeAspect="1"/>
          </p:cNvPicPr>
          <p:nvPr userDrawn="1"/>
        </p:nvPicPr>
        <p:blipFill>
          <a:blip r:embed="rId2"/>
          <a:stretch>
            <a:fillRect/>
          </a:stretch>
        </p:blipFill>
        <p:spPr>
          <a:xfrm>
            <a:off x="493605" y="6371526"/>
            <a:ext cx="2754351" cy="265158"/>
          </a:xfrm>
          <a:prstGeom prst="rect">
            <a:avLst/>
          </a:prstGeom>
        </p:spPr>
      </p:pic>
    </p:spTree>
    <p:extLst>
      <p:ext uri="{BB962C8B-B14F-4D97-AF65-F5344CB8AC3E}">
        <p14:creationId xmlns:p14="http://schemas.microsoft.com/office/powerpoint/2010/main" val="8776788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rgbClr val="113E76"/>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AEAE45F-610B-5D44-8B34-98493F289779}"/>
              </a:ext>
            </a:extLst>
          </p:cNvPr>
          <p:cNvSpPr>
            <a:spLocks noGrp="1"/>
          </p:cNvSpPr>
          <p:nvPr>
            <p:ph type="body" sz="quarter" idx="10" hasCustomPrompt="1"/>
          </p:nvPr>
        </p:nvSpPr>
        <p:spPr>
          <a:xfrm>
            <a:off x="2383270" y="2383416"/>
            <a:ext cx="7702550" cy="1759094"/>
          </a:xfrm>
        </p:spPr>
        <p:txBody>
          <a:bodyPr lIns="0" tIns="0" rIns="0" bIns="0" anchor="ctr" anchorCtr="1">
            <a:noAutofit/>
          </a:bodyPr>
          <a:lstStyle>
            <a:lvl1pPr marL="0" indent="0">
              <a:buNone/>
              <a:defRPr sz="40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transition title</a:t>
            </a:r>
          </a:p>
        </p:txBody>
      </p:sp>
    </p:spTree>
    <p:extLst>
      <p:ext uri="{BB962C8B-B14F-4D97-AF65-F5344CB8AC3E}">
        <p14:creationId xmlns:p14="http://schemas.microsoft.com/office/powerpoint/2010/main" val="11724418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no title">
    <p:bg>
      <p:bgPr>
        <a:solidFill>
          <a:srgbClr val="113E76"/>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1207C7-EAAD-8742-9FE2-70C07BC519E6}"/>
              </a:ext>
            </a:extLst>
          </p:cNvPr>
          <p:cNvSpPr>
            <a:spLocks noGrp="1"/>
          </p:cNvSpPr>
          <p:nvPr>
            <p:ph sz="quarter" idx="10"/>
          </p:nvPr>
        </p:nvSpPr>
        <p:spPr>
          <a:xfrm>
            <a:off x="1537134" y="1192067"/>
            <a:ext cx="9380537" cy="4349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5576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tor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6FDA-04E1-E847-BBB2-64EC91DEF878}"/>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13E76"/>
                </a:solidFill>
                <a:effectLst/>
                <a:uLnTx/>
                <a:uFillTx/>
                <a:latin typeface="Arial" panose="020B0604020202020204" pitchFamily="34" charset="0"/>
                <a:ea typeface="+mn-ea"/>
                <a:cs typeface="Arial" panose="020B0604020202020204" pitchFamily="34" charset="0"/>
              </a:rPr>
              <a:t>The headline can be two to three lines in length, and it tells a story</a:t>
            </a:r>
          </a:p>
        </p:txBody>
      </p:sp>
      <p:sp>
        <p:nvSpPr>
          <p:cNvPr id="5" name="Text Placeholder 4">
            <a:extLst>
              <a:ext uri="{FF2B5EF4-FFF2-40B4-BE49-F238E27FC236}">
                <a16:creationId xmlns:a16="http://schemas.microsoft.com/office/drawing/2014/main" id="{F7355149-2605-E547-8F78-7ED5D24EB4B5}"/>
              </a:ext>
            </a:extLst>
          </p:cNvPr>
          <p:cNvSpPr>
            <a:spLocks noGrp="1"/>
          </p:cNvSpPr>
          <p:nvPr>
            <p:ph type="body" sz="quarter" idx="11" hasCustomPrompt="1"/>
          </p:nvPr>
        </p:nvSpPr>
        <p:spPr>
          <a:xfrm>
            <a:off x="838200" y="2070100"/>
            <a:ext cx="10515600" cy="3954463"/>
          </a:xfrm>
        </p:spPr>
        <p:txBody>
          <a:bodyPr/>
          <a:lstStyle>
            <a:lvl1pPr marL="0" marR="0" indent="0" algn="l" defTabSz="914400" rtl="0" eaLnBrk="1" fontAlgn="auto" latinLnBrk="0" hangingPunct="1">
              <a:lnSpc>
                <a:spcPct val="120000"/>
              </a:lnSpc>
              <a:spcBef>
                <a:spcPts val="0"/>
              </a:spcBef>
              <a:spcAft>
                <a:spcPts val="0"/>
              </a:spcAft>
              <a:buClrTx/>
              <a:buSzTx/>
              <a:buFontTx/>
              <a:buNone/>
              <a:tabLst/>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Lorem ipsum dolor sit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amet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consectetur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adipiscing</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elit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sed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do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eiusmod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tempor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incididunt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ut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labore</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et dolore magna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aliqua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Ut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enim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ad minim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veniam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quis</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nostrud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exercitation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ullamco</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laboris</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nisi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ut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aliquip</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ex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commodo</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consequat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Duis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aute</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irure</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dolor in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reprehenderit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voluptate</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velit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esse</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cillum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dolore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eu</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fugiat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nulla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pariatur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Excepteur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sint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occaecat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cupidatat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non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proident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sunt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in culpa qui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officia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deserunt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mollit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anim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id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est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laborum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4234708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OM website">
    <p:bg>
      <p:bgPr>
        <a:solidFill>
          <a:srgbClr val="113E7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7487A0-7397-6540-AC5D-B8027FA57984}"/>
              </a:ext>
            </a:extLst>
          </p:cNvPr>
          <p:cNvSpPr txBox="1"/>
          <p:nvPr userDrawn="1"/>
        </p:nvSpPr>
        <p:spPr>
          <a:xfrm>
            <a:off x="2743200" y="2744693"/>
            <a:ext cx="6790765" cy="707886"/>
          </a:xfrm>
          <a:prstGeom prst="rect">
            <a:avLst/>
          </a:prstGeom>
          <a:noFill/>
        </p:spPr>
        <p:txBody>
          <a:bodyPr wrap="square" rtlCol="0" anchor="ctr">
            <a:spAutoFit/>
          </a:bodyPr>
          <a:lstStyle/>
          <a:p>
            <a:pPr algn="ctr"/>
            <a:r>
              <a:rPr lang="en-US" sz="4000" b="1" i="0" dirty="0" err="1">
                <a:solidFill>
                  <a:schemeClr val="bg1"/>
                </a:solidFill>
                <a:latin typeface="Arial" panose="020B0604020202020204" pitchFamily="34" charset="0"/>
                <a:cs typeface="Arial" panose="020B0604020202020204" pitchFamily="34" charset="0"/>
              </a:rPr>
              <a:t>medicine.duke.edu</a:t>
            </a:r>
            <a:endParaRPr lang="en-US" sz="4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1598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OM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35E8E-C282-E249-ACBC-298B8A99F365}"/>
              </a:ext>
            </a:extLst>
          </p:cNvPr>
          <p:cNvPicPr>
            <a:picLocks noChangeAspect="1"/>
          </p:cNvPicPr>
          <p:nvPr userDrawn="1"/>
        </p:nvPicPr>
        <p:blipFill>
          <a:blip r:embed="rId2"/>
          <a:stretch>
            <a:fillRect/>
          </a:stretch>
        </p:blipFill>
        <p:spPr>
          <a:xfrm>
            <a:off x="3158021" y="2555017"/>
            <a:ext cx="5824614" cy="944294"/>
          </a:xfrm>
          <a:prstGeom prst="rect">
            <a:avLst/>
          </a:prstGeom>
        </p:spPr>
      </p:pic>
    </p:spTree>
    <p:extLst>
      <p:ext uri="{BB962C8B-B14F-4D97-AF65-F5344CB8AC3E}">
        <p14:creationId xmlns:p14="http://schemas.microsoft.com/office/powerpoint/2010/main" val="3989964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1E4B693C-8493-4E2F-A598-2CAE9581B059}"/>
              </a:ext>
            </a:extLst>
          </p:cNvPr>
          <p:cNvSpPr>
            <a:spLocks noGrp="1"/>
          </p:cNvSpPr>
          <p:nvPr>
            <p:ph type="body" sz="quarter" idx="13"/>
          </p:nvPr>
        </p:nvSpPr>
        <p:spPr>
          <a:xfrm>
            <a:off x="358775" y="5867400"/>
            <a:ext cx="10309225" cy="457200"/>
          </a:xfrm>
        </p:spPr>
        <p:txBody>
          <a:bodyPr anchor="b"/>
          <a:lstStyle>
            <a:lvl1pPr marL="111125" indent="-111125">
              <a:lnSpc>
                <a:spcPct val="100000"/>
              </a:lnSpc>
              <a:spcBef>
                <a:spcPts val="0"/>
              </a:spcBef>
              <a:buFont typeface="+mj-lt"/>
              <a:buAutoNum type="arabicPeriod"/>
              <a:defRPr sz="800" b="0"/>
            </a:lvl1pPr>
          </a:lstStyle>
          <a:p>
            <a:pPr lvl="0"/>
            <a:r>
              <a:rPr lang="en-US"/>
              <a:t>Click to edit Master text styles</a:t>
            </a:r>
          </a:p>
        </p:txBody>
      </p:sp>
      <p:sp>
        <p:nvSpPr>
          <p:cNvPr id="4" name="Slide Number Placeholder 5">
            <a:extLst>
              <a:ext uri="{FF2B5EF4-FFF2-40B4-BE49-F238E27FC236}">
                <a16:creationId xmlns:a16="http://schemas.microsoft.com/office/drawing/2014/main" id="{ADC47CB1-0A03-4419-96E9-577CACCB6AAC}"/>
              </a:ext>
            </a:extLst>
          </p:cNvPr>
          <p:cNvSpPr>
            <a:spLocks noGrp="1"/>
          </p:cNvSpPr>
          <p:nvPr>
            <p:ph type="sldNum" sz="quarter" idx="14"/>
          </p:nvPr>
        </p:nvSpPr>
        <p:spPr>
          <a:xfrm>
            <a:off x="11277600" y="450850"/>
            <a:ext cx="685800" cy="685800"/>
          </a:xfrm>
          <a:prstGeom prst="rect">
            <a:avLst/>
          </a:prstGeom>
        </p:spPr>
        <p:txBody>
          <a:bodyPr/>
          <a:lstStyle>
            <a:lvl1pPr>
              <a:defRPr/>
            </a:lvl1pPr>
          </a:lstStyle>
          <a:p>
            <a:pPr>
              <a:defRPr/>
            </a:pPr>
            <a:fld id="{D2A7D0A6-B9C9-4A54-97EF-8E81C7CDD357}" type="slidenum">
              <a:rPr/>
              <a:pPr>
                <a:defRPr/>
              </a:pPr>
              <a:t>‹#›</a:t>
            </a:fld>
            <a:endParaRPr dirty="0"/>
          </a:p>
        </p:txBody>
      </p:sp>
    </p:spTree>
    <p:extLst>
      <p:ext uri="{BB962C8B-B14F-4D97-AF65-F5344CB8AC3E}">
        <p14:creationId xmlns:p14="http://schemas.microsoft.com/office/powerpoint/2010/main" val="1516388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787677"/>
            <a:ext cx="11213199"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5416B"/>
              </a:buClr>
              <a:buSzPts val="700"/>
              <a:buFont typeface="Noto Sans Symbols"/>
              <a:buNone/>
              <a:defRPr sz="3200"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754184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630AE9-17E9-4FEE-AAB1-13762C8CC847}"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4611842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30AE9-17E9-4FEE-AAB1-13762C8CC847}"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21542530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630AE9-17E9-4FEE-AAB1-13762C8CC847}"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42308749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630AE9-17E9-4FEE-AAB1-13762C8CC847}"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28498714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630AE9-17E9-4FEE-AAB1-13762C8CC847}" type="datetimeFigureOut">
              <a:rPr lang="en-US" smtClean="0"/>
              <a:t>5/31/25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5408150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630AE9-17E9-4FEE-AAB1-13762C8CC847}" type="datetimeFigureOut">
              <a:rPr lang="en-US" smtClean="0"/>
              <a:t>5/31/25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7352126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30AE9-17E9-4FEE-AAB1-13762C8CC847}" type="datetimeFigureOut">
              <a:rPr lang="en-US" smtClean="0"/>
              <a:t>5/31/25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3334216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630AE9-17E9-4FEE-AAB1-13762C8CC847}"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273165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630AE9-17E9-4FEE-AAB1-13762C8CC847}" type="datetimeFigureOut">
              <a:rPr lang="en-US" smtClean="0"/>
              <a:t>5/31/25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921783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30AE9-17E9-4FEE-AAB1-13762C8CC847}"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41071892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30AE9-17E9-4FEE-AAB1-13762C8CC847}" type="datetimeFigureOut">
              <a:rPr lang="en-US" smtClean="0"/>
              <a:t>5/31/25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1017896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1" y="5929933"/>
            <a:ext cx="1098550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7"/>
            <a:ext cx="10985503" cy="2324100"/>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3" y="3611597"/>
            <a:ext cx="10985500" cy="952500"/>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417747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9" name="Rectangle 8">
            <a:extLst>
              <a:ext uri="{FF2B5EF4-FFF2-40B4-BE49-F238E27FC236}">
                <a16:creationId xmlns:a16="http://schemas.microsoft.com/office/drawing/2014/main" id="{1A48EDA2-1358-DE43-B743-4D7C46DF2E82}"/>
              </a:ext>
            </a:extLst>
          </p:cNvPr>
          <p:cNvSpPr/>
          <p:nvPr userDrawn="1"/>
        </p:nvSpPr>
        <p:spPr bwMode="auto">
          <a:xfrm>
            <a:off x="10375900" y="6155267"/>
            <a:ext cx="1515533" cy="6096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4" name="Picture 3" descr="A close up of a logo&#10;&#10;Description automatically generated">
            <a:extLst>
              <a:ext uri="{FF2B5EF4-FFF2-40B4-BE49-F238E27FC236}">
                <a16:creationId xmlns:a16="http://schemas.microsoft.com/office/drawing/2014/main" id="{323DED56-0114-C747-82E9-61E2AD40B3F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90479" y="6174331"/>
            <a:ext cx="569053" cy="562624"/>
          </a:xfrm>
          <a:prstGeom prst="rect">
            <a:avLst/>
          </a:prstGeom>
        </p:spPr>
      </p:pic>
      <p:pic>
        <p:nvPicPr>
          <p:cNvPr id="8" name="Picture 7" descr="A close up of a logo&#10;&#10;Description automatically generated">
            <a:extLst>
              <a:ext uri="{FF2B5EF4-FFF2-40B4-BE49-F238E27FC236}">
                <a16:creationId xmlns:a16="http://schemas.microsoft.com/office/drawing/2014/main" id="{135A857E-2EF0-5344-9621-7EC2D1BC328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348729" y="6198359"/>
            <a:ext cx="415704" cy="502868"/>
          </a:xfrm>
          <a:prstGeom prst="rect">
            <a:avLst/>
          </a:prstGeom>
        </p:spPr>
      </p:pic>
    </p:spTree>
    <p:extLst>
      <p:ext uri="{BB962C8B-B14F-4D97-AF65-F5344CB8AC3E}">
        <p14:creationId xmlns:p14="http://schemas.microsoft.com/office/powerpoint/2010/main" val="8737991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1" y="150875"/>
            <a:ext cx="10646391" cy="908180"/>
          </a:xfrm>
        </p:spPr>
        <p:txBody>
          <a:bodyPr/>
          <a:lstStyle>
            <a:lvl1pPr>
              <a:defRPr>
                <a:solidFill>
                  <a:srgbClr val="830051"/>
                </a:solidFill>
              </a:defRPr>
            </a:lvl1pPr>
          </a:lstStyle>
          <a:p>
            <a:r>
              <a:rPr lang="en-GB"/>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16148438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4702396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1143000"/>
          </a:xfrm>
        </p:spPr>
        <p:txBody>
          <a:bodyPr/>
          <a:lstStyle>
            <a:lvl1pPr>
              <a:defRPr/>
            </a:lvl1pPr>
          </a:lstStyle>
          <a:p>
            <a:r>
              <a:rPr lang="en-US"/>
              <a:t>Click to edit Master title style</a:t>
            </a:r>
          </a:p>
        </p:txBody>
      </p:sp>
      <p:sp>
        <p:nvSpPr>
          <p:cNvPr id="11" name="Content Placeholder 2"/>
          <p:cNvSpPr>
            <a:spLocks noGrp="1"/>
          </p:cNvSpPr>
          <p:nvPr>
            <p:ph idx="1"/>
          </p:nvPr>
        </p:nvSpPr>
        <p:spPr>
          <a:xfrm>
            <a:off x="304800" y="1600200"/>
            <a:ext cx="1158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77258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656790"/>
            <a:ext cx="9144000" cy="1854000"/>
          </a:xfrm>
        </p:spPr>
        <p:txBody>
          <a:bodyPr anchor="t" anchorCtr="0">
            <a:normAutofit/>
          </a:bodyPr>
          <a:lstStyle>
            <a:lvl1pPr algn="ctr">
              <a:defRPr sz="3000" b="1"/>
            </a:lvl1pPr>
          </a:lstStyle>
          <a:p>
            <a:r>
              <a:rPr lang="en-US" dirty="0"/>
              <a:t>Click to edit Master title slide</a:t>
            </a:r>
            <a:endParaRPr lang="en-GB" dirty="0"/>
          </a:p>
        </p:txBody>
      </p:sp>
      <p:sp>
        <p:nvSpPr>
          <p:cNvPr id="3" name="Subtitle 2"/>
          <p:cNvSpPr>
            <a:spLocks noGrp="1"/>
          </p:cNvSpPr>
          <p:nvPr>
            <p:ph type="subTitle" idx="1" hasCustomPrompt="1"/>
          </p:nvPr>
        </p:nvSpPr>
        <p:spPr>
          <a:xfrm>
            <a:off x="1524000" y="3602038"/>
            <a:ext cx="9144000" cy="1562400"/>
          </a:xfrm>
        </p:spPr>
        <p:txBody>
          <a:bodyPr anchor="ctr" anchorCtr="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a:t>
            </a:r>
            <a:endParaRPr lang="en-GB" dirty="0"/>
          </a:p>
        </p:txBody>
      </p:sp>
      <p:sp>
        <p:nvSpPr>
          <p:cNvPr id="43" name="Text Placeholder 42">
            <a:extLst>
              <a:ext uri="{FF2B5EF4-FFF2-40B4-BE49-F238E27FC236}">
                <a16:creationId xmlns:a16="http://schemas.microsoft.com/office/drawing/2014/main" id="{A9E17D3E-06C4-4108-88D8-3C86D9A2D629}"/>
              </a:ext>
            </a:extLst>
          </p:cNvPr>
          <p:cNvSpPr>
            <a:spLocks noGrp="1"/>
          </p:cNvSpPr>
          <p:nvPr>
            <p:ph type="body" sz="quarter" idx="10" hasCustomPrompt="1"/>
          </p:nvPr>
        </p:nvSpPr>
        <p:spPr>
          <a:xfrm>
            <a:off x="1524000" y="5241933"/>
            <a:ext cx="9144000" cy="885825"/>
          </a:xfrm>
        </p:spPr>
        <p:txBody>
          <a:bodyPr>
            <a:normAutofit/>
          </a:bodyPr>
          <a:lstStyle>
            <a:lvl1pPr marL="0" indent="0" algn="ctr">
              <a:buNone/>
              <a:defRPr sz="1000">
                <a:solidFill>
                  <a:schemeClr val="bg1"/>
                </a:solidFill>
              </a:defRPr>
            </a:lvl1pPr>
          </a:lstStyle>
          <a:p>
            <a:pPr lvl="0"/>
            <a:r>
              <a:rPr lang="en-GB" dirty="0"/>
              <a:t>Click to add text</a:t>
            </a:r>
          </a:p>
        </p:txBody>
      </p:sp>
      <p:sp>
        <p:nvSpPr>
          <p:cNvPr id="48" name="Text Placeholder 5">
            <a:extLst>
              <a:ext uri="{FF2B5EF4-FFF2-40B4-BE49-F238E27FC236}">
                <a16:creationId xmlns:a16="http://schemas.microsoft.com/office/drawing/2014/main" id="{2C8DBF4A-54E3-4436-BA40-9E5327F7C44D}"/>
              </a:ext>
            </a:extLst>
          </p:cNvPr>
          <p:cNvSpPr>
            <a:spLocks noGrp="1"/>
          </p:cNvSpPr>
          <p:nvPr>
            <p:ph type="body" sz="quarter" idx="12" hasCustomPrompt="1"/>
          </p:nvPr>
        </p:nvSpPr>
        <p:spPr>
          <a:xfrm>
            <a:off x="575737" y="6356356"/>
            <a:ext cx="11017251" cy="363600"/>
          </a:xfrm>
        </p:spPr>
        <p:txBody>
          <a:bodyPr anchor="ctr" anchorCtr="0">
            <a:normAutofit/>
          </a:bodyPr>
          <a:lstStyle>
            <a:lvl1pPr marL="0" indent="0" algn="ctr">
              <a:spcBef>
                <a:spcPts val="0"/>
              </a:spcBef>
              <a:buFontTx/>
              <a:buNone/>
              <a:defRPr sz="1600" b="1">
                <a:solidFill>
                  <a:schemeClr val="bg1"/>
                </a:solidFill>
              </a:defRPr>
            </a:lvl1pPr>
          </a:lstStyle>
          <a:p>
            <a:r>
              <a:rPr lang="en-GB" dirty="0"/>
              <a:t>Footer</a:t>
            </a:r>
          </a:p>
        </p:txBody>
      </p:sp>
    </p:spTree>
    <p:extLst>
      <p:ext uri="{BB962C8B-B14F-4D97-AF65-F5344CB8AC3E}">
        <p14:creationId xmlns:p14="http://schemas.microsoft.com/office/powerpoint/2010/main" val="2322919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1ACB7A3D-E06C-458F-AE4A-4E0CCB4A4221}"/>
              </a:ext>
            </a:extLst>
          </p:cNvPr>
          <p:cNvSpPr>
            <a:spLocks noGrp="1"/>
          </p:cNvSpPr>
          <p:nvPr>
            <p:ph type="body" sz="quarter" idx="10"/>
          </p:nvPr>
        </p:nvSpPr>
        <p:spPr>
          <a:xfrm>
            <a:off x="575737" y="1341443"/>
            <a:ext cx="11039475" cy="4779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FB3845D4-F146-4D19-9A66-A14DE88620B9}"/>
              </a:ext>
            </a:extLst>
          </p:cNvPr>
          <p:cNvSpPr>
            <a:spLocks noGrp="1"/>
          </p:cNvSpPr>
          <p:nvPr>
            <p:ph type="body" sz="quarter" idx="11" hasCustomPrompt="1"/>
          </p:nvPr>
        </p:nvSpPr>
        <p:spPr>
          <a:xfrm>
            <a:off x="575736" y="6356358"/>
            <a:ext cx="11017251" cy="365125"/>
          </a:xfrm>
        </p:spPr>
        <p:txBody>
          <a:bodyPr vert="horz" lIns="91440" tIns="45720" rIns="91440" bIns="45720" rtlCol="0" anchor="b"/>
          <a:lstStyle>
            <a:lvl1pPr marL="0" indent="0">
              <a:buNone/>
              <a:defRPr lang="en-GB" sz="800" dirty="0">
                <a:solidFill>
                  <a:schemeClr val="tx1">
                    <a:tint val="75000"/>
                  </a:schemeClr>
                </a:solidFill>
                <a:latin typeface="+mn-lt"/>
                <a:cs typeface="+mn-cs"/>
              </a:defRPr>
            </a:lvl1pPr>
          </a:lstStyle>
          <a:p>
            <a:pPr marL="0" lvl="0"/>
            <a:r>
              <a:rPr lang="en-US" dirty="0"/>
              <a:t>Footer</a:t>
            </a:r>
            <a:endParaRPr lang="en-GB" dirty="0"/>
          </a:p>
        </p:txBody>
      </p:sp>
    </p:spTree>
    <p:extLst>
      <p:ext uri="{BB962C8B-B14F-4D97-AF65-F5344CB8AC3E}">
        <p14:creationId xmlns:p14="http://schemas.microsoft.com/office/powerpoint/2010/main" val="1516684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575733" y="1341443"/>
            <a:ext cx="5418000" cy="478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BC39C435-95FE-49DE-9091-AD7AE2287CB1}"/>
              </a:ext>
            </a:extLst>
          </p:cNvPr>
          <p:cNvSpPr>
            <a:spLocks noGrp="1"/>
          </p:cNvSpPr>
          <p:nvPr>
            <p:ph idx="10"/>
          </p:nvPr>
        </p:nvSpPr>
        <p:spPr>
          <a:xfrm>
            <a:off x="6197601" y="1341441"/>
            <a:ext cx="5418000" cy="478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0">
            <a:extLst>
              <a:ext uri="{FF2B5EF4-FFF2-40B4-BE49-F238E27FC236}">
                <a16:creationId xmlns:a16="http://schemas.microsoft.com/office/drawing/2014/main" id="{0043D004-DD0B-4BDC-9C48-FA667F814223}"/>
              </a:ext>
            </a:extLst>
          </p:cNvPr>
          <p:cNvSpPr>
            <a:spLocks noGrp="1"/>
          </p:cNvSpPr>
          <p:nvPr>
            <p:ph type="body" sz="quarter" idx="11" hasCustomPrompt="1"/>
          </p:nvPr>
        </p:nvSpPr>
        <p:spPr>
          <a:xfrm>
            <a:off x="575736" y="6356358"/>
            <a:ext cx="11017251" cy="365125"/>
          </a:xfrm>
        </p:spPr>
        <p:txBody>
          <a:bodyPr vert="horz" lIns="91440" tIns="45720" rIns="91440" bIns="45720" rtlCol="0" anchor="b"/>
          <a:lstStyle>
            <a:lvl1pPr marL="0" indent="0">
              <a:buNone/>
              <a:defRPr lang="en-GB" sz="800" dirty="0">
                <a:solidFill>
                  <a:schemeClr val="tx1">
                    <a:tint val="75000"/>
                  </a:schemeClr>
                </a:solidFill>
                <a:latin typeface="+mn-lt"/>
                <a:cs typeface="+mn-cs"/>
              </a:defRPr>
            </a:lvl1pPr>
          </a:lstStyle>
          <a:p>
            <a:pPr marL="0" lvl="0"/>
            <a:r>
              <a:rPr lang="en-US" dirty="0"/>
              <a:t>Footer</a:t>
            </a:r>
            <a:endParaRPr lang="en-GB" dirty="0"/>
          </a:p>
        </p:txBody>
      </p:sp>
    </p:spTree>
    <p:extLst>
      <p:ext uri="{BB962C8B-B14F-4D97-AF65-F5344CB8AC3E}">
        <p14:creationId xmlns:p14="http://schemas.microsoft.com/office/powerpoint/2010/main" val="2916822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6" name="Content Placeholder 2">
            <a:extLst>
              <a:ext uri="{FF2B5EF4-FFF2-40B4-BE49-F238E27FC236}">
                <a16:creationId xmlns:a16="http://schemas.microsoft.com/office/drawing/2014/main" id="{37173E17-A372-4F8D-8EC8-C85B599F98C3}"/>
              </a:ext>
            </a:extLst>
          </p:cNvPr>
          <p:cNvSpPr>
            <a:spLocks noGrp="1"/>
          </p:cNvSpPr>
          <p:nvPr>
            <p:ph idx="11"/>
          </p:nvPr>
        </p:nvSpPr>
        <p:spPr>
          <a:xfrm>
            <a:off x="575733" y="1776939"/>
            <a:ext cx="5418000" cy="4352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EC5A8B62-637C-4702-A20E-ABA1C07C8B44}"/>
              </a:ext>
            </a:extLst>
          </p:cNvPr>
          <p:cNvSpPr>
            <a:spLocks noGrp="1"/>
          </p:cNvSpPr>
          <p:nvPr>
            <p:ph idx="12"/>
          </p:nvPr>
        </p:nvSpPr>
        <p:spPr>
          <a:xfrm>
            <a:off x="6197601" y="1776939"/>
            <a:ext cx="5418000" cy="4352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443970C3-8329-4B4F-9149-EC1B9891D6A4}"/>
              </a:ext>
            </a:extLst>
          </p:cNvPr>
          <p:cNvSpPr>
            <a:spLocks noGrp="1"/>
          </p:cNvSpPr>
          <p:nvPr>
            <p:ph idx="13"/>
          </p:nvPr>
        </p:nvSpPr>
        <p:spPr>
          <a:xfrm>
            <a:off x="575733" y="1341438"/>
            <a:ext cx="5418000" cy="352800"/>
          </a:xfrm>
        </p:spPr>
        <p:txBody>
          <a:bodyPr vert="horz" lIns="91440" tIns="45720" rIns="91440" bIns="45720" rtlCol="0" anchor="t">
            <a:normAutofit/>
          </a:bodyPr>
          <a:lstStyle>
            <a:lvl1pPr marL="0" indent="0">
              <a:buNone/>
              <a:defRPr lang="en-GB" sz="1800" b="1" i="1" dirty="0">
                <a:solidFill>
                  <a:srgbClr val="886BA3"/>
                </a:solidFill>
              </a:defRPr>
            </a:lvl1pPr>
          </a:lstStyle>
          <a:p>
            <a:pPr marL="228600" lvl="0" indent="-228600"/>
            <a:r>
              <a:rPr lang="en-GB" dirty="0"/>
              <a:t>Click to edit Master text styles</a:t>
            </a:r>
          </a:p>
        </p:txBody>
      </p:sp>
      <p:sp>
        <p:nvSpPr>
          <p:cNvPr id="10" name="Content Placeholder 2">
            <a:extLst>
              <a:ext uri="{FF2B5EF4-FFF2-40B4-BE49-F238E27FC236}">
                <a16:creationId xmlns:a16="http://schemas.microsoft.com/office/drawing/2014/main" id="{D682F6CD-642B-4E49-9AEC-C4500416D0DD}"/>
              </a:ext>
            </a:extLst>
          </p:cNvPr>
          <p:cNvSpPr>
            <a:spLocks noGrp="1"/>
          </p:cNvSpPr>
          <p:nvPr>
            <p:ph idx="14"/>
          </p:nvPr>
        </p:nvSpPr>
        <p:spPr>
          <a:xfrm>
            <a:off x="6197601" y="1341438"/>
            <a:ext cx="5418000" cy="352800"/>
          </a:xfrm>
        </p:spPr>
        <p:txBody>
          <a:bodyPr vert="horz" lIns="91440" tIns="45720" rIns="91440" bIns="45720" rtlCol="0" anchor="t">
            <a:normAutofit/>
          </a:bodyPr>
          <a:lstStyle>
            <a:lvl1pPr marL="0" indent="0">
              <a:buNone/>
              <a:defRPr lang="en-GB" sz="1800" b="1" i="1" dirty="0" smtClean="0">
                <a:solidFill>
                  <a:srgbClr val="886BA3"/>
                </a:solidFill>
              </a:defRPr>
            </a:lvl1pPr>
          </a:lstStyle>
          <a:p>
            <a:pPr marL="228600" lvl="0" indent="-228600"/>
            <a:r>
              <a:rPr lang="en-GB" dirty="0"/>
              <a:t>Click to edit Master text styles</a:t>
            </a:r>
          </a:p>
        </p:txBody>
      </p:sp>
      <p:sp>
        <p:nvSpPr>
          <p:cNvPr id="13" name="Text Placeholder 10">
            <a:extLst>
              <a:ext uri="{FF2B5EF4-FFF2-40B4-BE49-F238E27FC236}">
                <a16:creationId xmlns:a16="http://schemas.microsoft.com/office/drawing/2014/main" id="{12C80D69-962A-4267-AE42-90E93D0D5B83}"/>
              </a:ext>
            </a:extLst>
          </p:cNvPr>
          <p:cNvSpPr>
            <a:spLocks noGrp="1"/>
          </p:cNvSpPr>
          <p:nvPr>
            <p:ph type="body" sz="quarter" idx="15" hasCustomPrompt="1"/>
          </p:nvPr>
        </p:nvSpPr>
        <p:spPr>
          <a:xfrm>
            <a:off x="575736" y="6356358"/>
            <a:ext cx="11017251" cy="365125"/>
          </a:xfrm>
        </p:spPr>
        <p:txBody>
          <a:bodyPr vert="horz" lIns="91440" tIns="45720" rIns="91440" bIns="45720" rtlCol="0" anchor="b"/>
          <a:lstStyle>
            <a:lvl1pPr marL="0" indent="0">
              <a:buNone/>
              <a:defRPr lang="en-GB" sz="800" dirty="0">
                <a:solidFill>
                  <a:schemeClr val="tx1">
                    <a:tint val="75000"/>
                  </a:schemeClr>
                </a:solidFill>
                <a:latin typeface="+mn-lt"/>
                <a:cs typeface="+mn-cs"/>
              </a:defRPr>
            </a:lvl1pPr>
          </a:lstStyle>
          <a:p>
            <a:pPr marL="0" lvl="0"/>
            <a:r>
              <a:rPr lang="en-US" dirty="0"/>
              <a:t>Footer</a:t>
            </a:r>
            <a:endParaRPr lang="en-GB" dirty="0"/>
          </a:p>
        </p:txBody>
      </p:sp>
    </p:spTree>
    <p:extLst>
      <p:ext uri="{BB962C8B-B14F-4D97-AF65-F5344CB8AC3E}">
        <p14:creationId xmlns:p14="http://schemas.microsoft.com/office/powerpoint/2010/main" val="989095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6" name="Text Placeholder 10">
            <a:extLst>
              <a:ext uri="{FF2B5EF4-FFF2-40B4-BE49-F238E27FC236}">
                <a16:creationId xmlns:a16="http://schemas.microsoft.com/office/drawing/2014/main" id="{A0DD07B5-0CF9-49D6-B4A3-1090AE1575CE}"/>
              </a:ext>
            </a:extLst>
          </p:cNvPr>
          <p:cNvSpPr>
            <a:spLocks noGrp="1"/>
          </p:cNvSpPr>
          <p:nvPr>
            <p:ph type="body" sz="quarter" idx="11" hasCustomPrompt="1"/>
          </p:nvPr>
        </p:nvSpPr>
        <p:spPr>
          <a:xfrm>
            <a:off x="575736" y="6356358"/>
            <a:ext cx="11017251" cy="365125"/>
          </a:xfrm>
        </p:spPr>
        <p:txBody>
          <a:bodyPr vert="horz" lIns="91440" tIns="45720" rIns="91440" bIns="45720" rtlCol="0" anchor="b"/>
          <a:lstStyle>
            <a:lvl1pPr marL="0" indent="0">
              <a:buNone/>
              <a:defRPr lang="en-GB" sz="800" dirty="0">
                <a:solidFill>
                  <a:schemeClr val="tx1">
                    <a:tint val="75000"/>
                  </a:schemeClr>
                </a:solidFill>
                <a:latin typeface="+mn-lt"/>
                <a:cs typeface="+mn-cs"/>
              </a:defRPr>
            </a:lvl1pPr>
          </a:lstStyle>
          <a:p>
            <a:pPr marL="0" lvl="0"/>
            <a:r>
              <a:rPr lang="en-US" dirty="0"/>
              <a:t>Footer</a:t>
            </a:r>
            <a:endParaRPr lang="en-GB" dirty="0"/>
          </a:p>
        </p:txBody>
      </p:sp>
    </p:spTree>
    <p:extLst>
      <p:ext uri="{BB962C8B-B14F-4D97-AF65-F5344CB8AC3E}">
        <p14:creationId xmlns:p14="http://schemas.microsoft.com/office/powerpoint/2010/main" val="16281555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w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6443" y="1656790"/>
            <a:ext cx="10076400" cy="1854000"/>
          </a:xfrm>
        </p:spPr>
        <p:txBody>
          <a:bodyPr anchor="t" anchorCtr="0">
            <a:normAutofit/>
          </a:bodyPr>
          <a:lstStyle>
            <a:lvl1pPr algn="ctr">
              <a:defRPr sz="3000" b="1"/>
            </a:lvl1pPr>
          </a:lstStyle>
          <a:p>
            <a:r>
              <a:rPr lang="en-US" dirty="0"/>
              <a:t>Click to edit Master title slide</a:t>
            </a:r>
            <a:endParaRPr lang="en-GB" dirty="0"/>
          </a:p>
        </p:txBody>
      </p:sp>
      <p:sp>
        <p:nvSpPr>
          <p:cNvPr id="3" name="Subtitle 2"/>
          <p:cNvSpPr>
            <a:spLocks noGrp="1"/>
          </p:cNvSpPr>
          <p:nvPr>
            <p:ph type="subTitle" idx="1" hasCustomPrompt="1"/>
          </p:nvPr>
        </p:nvSpPr>
        <p:spPr>
          <a:xfrm>
            <a:off x="1057800" y="3602038"/>
            <a:ext cx="10076400" cy="1562400"/>
          </a:xfrm>
        </p:spPr>
        <p:txBody>
          <a:bodyPr anchor="ctr" anchorCtr="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a:t>
            </a:r>
            <a:endParaRPr lang="en-GB" dirty="0"/>
          </a:p>
        </p:txBody>
      </p:sp>
      <p:sp>
        <p:nvSpPr>
          <p:cNvPr id="43" name="Text Placeholder 42">
            <a:extLst>
              <a:ext uri="{FF2B5EF4-FFF2-40B4-BE49-F238E27FC236}">
                <a16:creationId xmlns:a16="http://schemas.microsoft.com/office/drawing/2014/main" id="{A9E17D3E-06C4-4108-88D8-3C86D9A2D629}"/>
              </a:ext>
            </a:extLst>
          </p:cNvPr>
          <p:cNvSpPr>
            <a:spLocks noGrp="1"/>
          </p:cNvSpPr>
          <p:nvPr>
            <p:ph type="body" sz="quarter" idx="10" hasCustomPrompt="1"/>
          </p:nvPr>
        </p:nvSpPr>
        <p:spPr>
          <a:xfrm>
            <a:off x="1056443" y="5241933"/>
            <a:ext cx="10076400" cy="885825"/>
          </a:xfrm>
        </p:spPr>
        <p:txBody>
          <a:bodyPr>
            <a:normAutofit/>
          </a:bodyPr>
          <a:lstStyle>
            <a:lvl1pPr marL="0" indent="0" algn="ctr">
              <a:buNone/>
              <a:defRPr sz="1000">
                <a:solidFill>
                  <a:schemeClr val="bg1"/>
                </a:solidFill>
              </a:defRPr>
            </a:lvl1pPr>
          </a:lstStyle>
          <a:p>
            <a:pPr lvl="0"/>
            <a:r>
              <a:rPr lang="en-GB" dirty="0"/>
              <a:t>Click to add text</a:t>
            </a:r>
          </a:p>
        </p:txBody>
      </p:sp>
      <p:sp>
        <p:nvSpPr>
          <p:cNvPr id="48" name="Text Placeholder 5">
            <a:extLst>
              <a:ext uri="{FF2B5EF4-FFF2-40B4-BE49-F238E27FC236}">
                <a16:creationId xmlns:a16="http://schemas.microsoft.com/office/drawing/2014/main" id="{2C8DBF4A-54E3-4436-BA40-9E5327F7C44D}"/>
              </a:ext>
            </a:extLst>
          </p:cNvPr>
          <p:cNvSpPr>
            <a:spLocks noGrp="1"/>
          </p:cNvSpPr>
          <p:nvPr>
            <p:ph type="body" sz="quarter" idx="12" hasCustomPrompt="1"/>
          </p:nvPr>
        </p:nvSpPr>
        <p:spPr>
          <a:xfrm>
            <a:off x="575737" y="6356356"/>
            <a:ext cx="11017251" cy="363600"/>
          </a:xfrm>
        </p:spPr>
        <p:txBody>
          <a:bodyPr anchor="ctr" anchorCtr="0">
            <a:normAutofit/>
          </a:bodyPr>
          <a:lstStyle>
            <a:lvl1pPr marL="0" indent="0" algn="ctr">
              <a:spcBef>
                <a:spcPts val="0"/>
              </a:spcBef>
              <a:buFontTx/>
              <a:buNone/>
              <a:defRPr sz="1600" b="1">
                <a:solidFill>
                  <a:schemeClr val="bg1"/>
                </a:solidFill>
              </a:defRPr>
            </a:lvl1pPr>
          </a:lstStyle>
          <a:p>
            <a:r>
              <a:rPr lang="en-GB" dirty="0"/>
              <a:t>Footer</a:t>
            </a:r>
          </a:p>
        </p:txBody>
      </p:sp>
    </p:spTree>
    <p:extLst>
      <p:ext uri="{BB962C8B-B14F-4D97-AF65-F5344CB8AC3E}">
        <p14:creationId xmlns:p14="http://schemas.microsoft.com/office/powerpoint/2010/main" val="27312613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1582400" cy="1143000"/>
          </a:xfrm>
        </p:spPr>
        <p:txBody>
          <a:bodyPr/>
          <a:lstStyle>
            <a:lvl1pPr>
              <a:defRPr/>
            </a:lvl1pPr>
          </a:lstStyle>
          <a:p>
            <a:r>
              <a:rPr lang="en-US"/>
              <a:t>Click to edit Master title style</a:t>
            </a:r>
          </a:p>
        </p:txBody>
      </p:sp>
      <p:sp>
        <p:nvSpPr>
          <p:cNvPr id="11" name="Content Placeholder 2"/>
          <p:cNvSpPr>
            <a:spLocks noGrp="1"/>
          </p:cNvSpPr>
          <p:nvPr>
            <p:ph idx="1"/>
          </p:nvPr>
        </p:nvSpPr>
        <p:spPr>
          <a:xfrm>
            <a:off x="304800" y="1600200"/>
            <a:ext cx="1158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633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4B47-10D6-4827-AFFB-41C5479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F7B92-40F4-47D9-82D8-FBE1076B4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B2B048-9658-41E3-A3E1-42A1EF4790B8}"/>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5" name="Footer Placeholder 4">
            <a:extLst>
              <a:ext uri="{FF2B5EF4-FFF2-40B4-BE49-F238E27FC236}">
                <a16:creationId xmlns:a16="http://schemas.microsoft.com/office/drawing/2014/main" id="{6C883CB9-E701-4409-B500-849C558A6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2372C-284E-4DD0-9D51-691CA84CA038}"/>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39713906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0256-B3BC-4EA9-8593-CE74532FB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045FA-4290-45EE-A88B-0C1A19A40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3F805-9BC6-45DC-B54F-37E8C72B7BBA}"/>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5" name="Footer Placeholder 4">
            <a:extLst>
              <a:ext uri="{FF2B5EF4-FFF2-40B4-BE49-F238E27FC236}">
                <a16:creationId xmlns:a16="http://schemas.microsoft.com/office/drawing/2014/main" id="{4027AE2A-3C3F-4A62-A525-252C4F8F3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D7C98-D0B7-443C-AB84-DBA9DD746005}"/>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20691418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C164-DDBB-45C0-B310-BF4CB31FB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6AA4F5-0C8E-4C7D-8533-88883E0D3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774C11-1467-4023-BF86-3746AA87CA20}"/>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5" name="Footer Placeholder 4">
            <a:extLst>
              <a:ext uri="{FF2B5EF4-FFF2-40B4-BE49-F238E27FC236}">
                <a16:creationId xmlns:a16="http://schemas.microsoft.com/office/drawing/2014/main" id="{1C195FB7-6E6B-468F-A9FB-564EDD4E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C57B0-015A-4D49-B608-151A2FF92178}"/>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18816415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90D9-60E5-4A39-97A7-EB0CB4633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24DE5-1F31-4814-A0A9-0D4D66CF5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93453-F48D-4739-9158-FF8D76FC53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1FEA2-7635-4367-9F50-9A6D499CEEA6}"/>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6" name="Footer Placeholder 5">
            <a:extLst>
              <a:ext uri="{FF2B5EF4-FFF2-40B4-BE49-F238E27FC236}">
                <a16:creationId xmlns:a16="http://schemas.microsoft.com/office/drawing/2014/main" id="{EB41D6BD-2A86-4976-9C18-8196F89B4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5CA40-AE53-4344-836A-9E84CF8F230F}"/>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38720785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D352-B3D7-4335-AB32-39BC1F7AC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1C9FE6-6D20-4E96-A532-42D200D48D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6F637-7E6F-4CD4-8753-5EB4EA7409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86F9A-2ED7-4495-BC7A-01C51B4D0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976E08-7794-452E-8BC5-2961F3FEE0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268B49-3C37-412F-9735-E6080760BB48}"/>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8" name="Footer Placeholder 7">
            <a:extLst>
              <a:ext uri="{FF2B5EF4-FFF2-40B4-BE49-F238E27FC236}">
                <a16:creationId xmlns:a16="http://schemas.microsoft.com/office/drawing/2014/main" id="{E89FD4ED-D09A-4CB1-97C0-9DAE72508D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8BD829-6F1F-4539-A11F-C8BE9F22F56B}"/>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181168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D0C6-A56A-4D56-AE59-C295F9A026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71AFB9-AE05-4755-93A7-AA01E38F6DC1}"/>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4" name="Footer Placeholder 3">
            <a:extLst>
              <a:ext uri="{FF2B5EF4-FFF2-40B4-BE49-F238E27FC236}">
                <a16:creationId xmlns:a16="http://schemas.microsoft.com/office/drawing/2014/main" id="{6F9A4A4F-27E8-4A27-BECA-AA441EEC7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15A08B-4FB0-4B9B-948B-20B1711142B8}"/>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1593837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DF159-608A-48DF-870F-36E907D9D594}"/>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3" name="Footer Placeholder 2">
            <a:extLst>
              <a:ext uri="{FF2B5EF4-FFF2-40B4-BE49-F238E27FC236}">
                <a16:creationId xmlns:a16="http://schemas.microsoft.com/office/drawing/2014/main" id="{3D600D7B-11F2-4101-95E9-3E77BEDF8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9706DA-1919-4883-8A97-C171BE3AEAC0}"/>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6668160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1FE3-EF5F-47BA-B384-9B058FC7B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97EBF2-0632-480E-A8A1-01D03E9A1F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C6EBCF-F7BB-4B8B-B931-5C1B68C95C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0239F-6ACE-4975-B913-EE6F5EA8DCF3}"/>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6" name="Footer Placeholder 5">
            <a:extLst>
              <a:ext uri="{FF2B5EF4-FFF2-40B4-BE49-F238E27FC236}">
                <a16:creationId xmlns:a16="http://schemas.microsoft.com/office/drawing/2014/main" id="{019E2164-0E10-4EC6-B064-ED8527DA8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133C9-DC67-4904-A21E-121E69AEF33A}"/>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21412190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4A04-9198-4A49-BF81-AC53C0CB8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E00339-5CAF-487E-BC9E-E13F4457F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B8AE5-B3EF-470C-B4D1-02B43039A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FC1908-1F6D-4C01-96C3-E2D0E2CD625C}"/>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6" name="Footer Placeholder 5">
            <a:extLst>
              <a:ext uri="{FF2B5EF4-FFF2-40B4-BE49-F238E27FC236}">
                <a16:creationId xmlns:a16="http://schemas.microsoft.com/office/drawing/2014/main" id="{0511E035-C6B7-49ED-ACD6-F9846FDD0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DB951-056F-4D5D-8B01-8AF8CD737059}"/>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23791432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DD3B-0273-4BC7-8001-9F9A261D3E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8547B-7727-4CEE-B5F6-BF6A17E601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71FE4-46A7-4E47-B828-C97B188657EC}"/>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5" name="Footer Placeholder 4">
            <a:extLst>
              <a:ext uri="{FF2B5EF4-FFF2-40B4-BE49-F238E27FC236}">
                <a16:creationId xmlns:a16="http://schemas.microsoft.com/office/drawing/2014/main" id="{B409539A-5F07-4EB7-8A14-5282E5E70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E8FA-FBB2-4A01-98D8-FDEE9BBC8063}"/>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25614389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5BECB-7EB7-4FEA-9DBA-D0241FA0C0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B19722-E446-4B2D-88C6-132B7BD931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E47C4-3F22-4E7F-B97F-EF79838CC66C}"/>
              </a:ext>
            </a:extLst>
          </p:cNvPr>
          <p:cNvSpPr>
            <a:spLocks noGrp="1"/>
          </p:cNvSpPr>
          <p:nvPr>
            <p:ph type="dt" sz="half" idx="10"/>
          </p:nvPr>
        </p:nvSpPr>
        <p:spPr/>
        <p:txBody>
          <a:bodyPr/>
          <a:lstStyle/>
          <a:p>
            <a:fld id="{483A0CCF-ED8A-4DDB-9735-7CAECA2DCFCD}" type="datetimeFigureOut">
              <a:rPr lang="en-US" smtClean="0"/>
              <a:t>5/31/25</a:t>
            </a:fld>
            <a:endParaRPr lang="en-US"/>
          </a:p>
        </p:txBody>
      </p:sp>
      <p:sp>
        <p:nvSpPr>
          <p:cNvPr id="5" name="Footer Placeholder 4">
            <a:extLst>
              <a:ext uri="{FF2B5EF4-FFF2-40B4-BE49-F238E27FC236}">
                <a16:creationId xmlns:a16="http://schemas.microsoft.com/office/drawing/2014/main" id="{3CAB0458-88A0-497E-9FAC-0DEB734E2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231DE-9450-45A9-829C-9964069D5058}"/>
              </a:ext>
            </a:extLst>
          </p:cNvPr>
          <p:cNvSpPr>
            <a:spLocks noGrp="1"/>
          </p:cNvSpPr>
          <p:nvPr>
            <p:ph type="sldNum" sz="quarter" idx="12"/>
          </p:nvPr>
        </p:nvSpPr>
        <p:spPr/>
        <p:txBody>
          <a:bodyPr/>
          <a:lstStyle/>
          <a:p>
            <a:fld id="{95B1EFD6-801C-46B5-84E7-BEDB76E76DB0}" type="slidenum">
              <a:rPr lang="en-US" smtClean="0"/>
              <a:t>‹#›</a:t>
            </a:fld>
            <a:endParaRPr lang="en-US"/>
          </a:p>
        </p:txBody>
      </p:sp>
    </p:spTree>
    <p:extLst>
      <p:ext uri="{BB962C8B-B14F-4D97-AF65-F5344CB8AC3E}">
        <p14:creationId xmlns:p14="http://schemas.microsoft.com/office/powerpoint/2010/main" val="32019518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71" indent="0" algn="ctr">
              <a:buNone/>
              <a:defRPr>
                <a:solidFill>
                  <a:schemeClr val="tx1">
                    <a:tint val="75000"/>
                  </a:schemeClr>
                </a:solidFill>
              </a:defRPr>
            </a:lvl2pPr>
            <a:lvl3pPr marL="912136" indent="0" algn="ctr">
              <a:buNone/>
              <a:defRPr>
                <a:solidFill>
                  <a:schemeClr val="tx1">
                    <a:tint val="75000"/>
                  </a:schemeClr>
                </a:solidFill>
              </a:defRPr>
            </a:lvl3pPr>
            <a:lvl4pPr marL="1368203" indent="0" algn="ctr">
              <a:buNone/>
              <a:defRPr>
                <a:solidFill>
                  <a:schemeClr val="tx1">
                    <a:tint val="75000"/>
                  </a:schemeClr>
                </a:solidFill>
              </a:defRPr>
            </a:lvl4pPr>
            <a:lvl5pPr marL="1824269" indent="0" algn="ctr">
              <a:buNone/>
              <a:defRPr>
                <a:solidFill>
                  <a:schemeClr val="tx1">
                    <a:tint val="75000"/>
                  </a:schemeClr>
                </a:solidFill>
              </a:defRPr>
            </a:lvl5pPr>
            <a:lvl6pPr marL="2280336" indent="0" algn="ctr">
              <a:buNone/>
              <a:defRPr>
                <a:solidFill>
                  <a:schemeClr val="tx1">
                    <a:tint val="75000"/>
                  </a:schemeClr>
                </a:solidFill>
              </a:defRPr>
            </a:lvl6pPr>
            <a:lvl7pPr marL="2736402" indent="0" algn="ctr">
              <a:buNone/>
              <a:defRPr>
                <a:solidFill>
                  <a:schemeClr val="tx1">
                    <a:tint val="75000"/>
                  </a:schemeClr>
                </a:solidFill>
              </a:defRPr>
            </a:lvl7pPr>
            <a:lvl8pPr marL="3192472" indent="0" algn="ctr">
              <a:buNone/>
              <a:defRPr>
                <a:solidFill>
                  <a:schemeClr val="tx1">
                    <a:tint val="75000"/>
                  </a:schemeClr>
                </a:solidFill>
              </a:defRPr>
            </a:lvl8pPr>
            <a:lvl9pPr marL="36485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3276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5718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71" indent="0">
              <a:buNone/>
              <a:defRPr sz="1800">
                <a:solidFill>
                  <a:schemeClr val="tx1">
                    <a:tint val="75000"/>
                  </a:schemeClr>
                </a:solidFill>
              </a:defRPr>
            </a:lvl2pPr>
            <a:lvl3pPr marL="912136" indent="0">
              <a:buNone/>
              <a:defRPr sz="1600">
                <a:solidFill>
                  <a:schemeClr val="tx1">
                    <a:tint val="75000"/>
                  </a:schemeClr>
                </a:solidFill>
              </a:defRPr>
            </a:lvl3pPr>
            <a:lvl4pPr marL="1368203" indent="0">
              <a:buNone/>
              <a:defRPr sz="1400">
                <a:solidFill>
                  <a:schemeClr val="tx1">
                    <a:tint val="75000"/>
                  </a:schemeClr>
                </a:solidFill>
              </a:defRPr>
            </a:lvl4pPr>
            <a:lvl5pPr marL="1824269" indent="0">
              <a:buNone/>
              <a:defRPr sz="1400">
                <a:solidFill>
                  <a:schemeClr val="tx1">
                    <a:tint val="75000"/>
                  </a:schemeClr>
                </a:solidFill>
              </a:defRPr>
            </a:lvl5pPr>
            <a:lvl6pPr marL="2280336" indent="0">
              <a:buNone/>
              <a:defRPr sz="1400">
                <a:solidFill>
                  <a:schemeClr val="tx1">
                    <a:tint val="75000"/>
                  </a:schemeClr>
                </a:solidFill>
              </a:defRPr>
            </a:lvl6pPr>
            <a:lvl7pPr marL="2736402" indent="0">
              <a:buNone/>
              <a:defRPr sz="1400">
                <a:solidFill>
                  <a:schemeClr val="tx1">
                    <a:tint val="75000"/>
                  </a:schemeClr>
                </a:solidFill>
              </a:defRPr>
            </a:lvl7pPr>
            <a:lvl8pPr marL="3192472" indent="0">
              <a:buNone/>
              <a:defRPr sz="1400">
                <a:solidFill>
                  <a:schemeClr val="tx1">
                    <a:tint val="75000"/>
                  </a:schemeClr>
                </a:solidFill>
              </a:defRPr>
            </a:lvl8pPr>
            <a:lvl9pPr marL="36485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7258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599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6071" indent="0">
              <a:buNone/>
              <a:defRPr sz="2000" b="1"/>
            </a:lvl2pPr>
            <a:lvl3pPr marL="912136" indent="0">
              <a:buNone/>
              <a:defRPr sz="1800" b="1"/>
            </a:lvl3pPr>
            <a:lvl4pPr marL="1368203" indent="0">
              <a:buNone/>
              <a:defRPr sz="1600" b="1"/>
            </a:lvl4pPr>
            <a:lvl5pPr marL="1824269" indent="0">
              <a:buNone/>
              <a:defRPr sz="1600" b="1"/>
            </a:lvl5pPr>
            <a:lvl6pPr marL="2280336" indent="0">
              <a:buNone/>
              <a:defRPr sz="1600" b="1"/>
            </a:lvl6pPr>
            <a:lvl7pPr marL="2736402" indent="0">
              <a:buNone/>
              <a:defRPr sz="1600" b="1"/>
            </a:lvl7pPr>
            <a:lvl8pPr marL="3192472" indent="0">
              <a:buNone/>
              <a:defRPr sz="1600" b="1"/>
            </a:lvl8pPr>
            <a:lvl9pPr marL="364853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3"/>
          </a:xfrm>
        </p:spPr>
        <p:txBody>
          <a:bodyPr anchor="b"/>
          <a:lstStyle>
            <a:lvl1pPr marL="0" indent="0">
              <a:buNone/>
              <a:defRPr sz="2400" b="1"/>
            </a:lvl1pPr>
            <a:lvl2pPr marL="456071" indent="0">
              <a:buNone/>
              <a:defRPr sz="2000" b="1"/>
            </a:lvl2pPr>
            <a:lvl3pPr marL="912136" indent="0">
              <a:buNone/>
              <a:defRPr sz="1800" b="1"/>
            </a:lvl3pPr>
            <a:lvl4pPr marL="1368203" indent="0">
              <a:buNone/>
              <a:defRPr sz="1600" b="1"/>
            </a:lvl4pPr>
            <a:lvl5pPr marL="1824269" indent="0">
              <a:buNone/>
              <a:defRPr sz="1600" b="1"/>
            </a:lvl5pPr>
            <a:lvl6pPr marL="2280336" indent="0">
              <a:buNone/>
              <a:defRPr sz="1600" b="1"/>
            </a:lvl6pPr>
            <a:lvl7pPr marL="2736402" indent="0">
              <a:buNone/>
              <a:defRPr sz="1600" b="1"/>
            </a:lvl7pPr>
            <a:lvl8pPr marL="3192472" indent="0">
              <a:buNone/>
              <a:defRPr sz="1600" b="1"/>
            </a:lvl8pPr>
            <a:lvl9pPr marL="36485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9005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6484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17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6071" indent="0">
              <a:buNone/>
              <a:defRPr sz="1200"/>
            </a:lvl2pPr>
            <a:lvl3pPr marL="912136" indent="0">
              <a:buNone/>
              <a:defRPr sz="1000"/>
            </a:lvl3pPr>
            <a:lvl4pPr marL="1368203" indent="0">
              <a:buNone/>
              <a:defRPr sz="900"/>
            </a:lvl4pPr>
            <a:lvl5pPr marL="1824269" indent="0">
              <a:buNone/>
              <a:defRPr sz="900"/>
            </a:lvl5pPr>
            <a:lvl6pPr marL="2280336" indent="0">
              <a:buNone/>
              <a:defRPr sz="900"/>
            </a:lvl6pPr>
            <a:lvl7pPr marL="2736402" indent="0">
              <a:buNone/>
              <a:defRPr sz="900"/>
            </a:lvl7pPr>
            <a:lvl8pPr marL="3192472" indent="0">
              <a:buNone/>
              <a:defRPr sz="900"/>
            </a:lvl8pPr>
            <a:lvl9pPr marL="36485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356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71" indent="0">
              <a:buNone/>
              <a:defRPr sz="2800"/>
            </a:lvl2pPr>
            <a:lvl3pPr marL="912136" indent="0">
              <a:buNone/>
              <a:defRPr sz="2400"/>
            </a:lvl3pPr>
            <a:lvl4pPr marL="1368203" indent="0">
              <a:buNone/>
              <a:defRPr sz="2000"/>
            </a:lvl4pPr>
            <a:lvl5pPr marL="1824269" indent="0">
              <a:buNone/>
              <a:defRPr sz="2000"/>
            </a:lvl5pPr>
            <a:lvl6pPr marL="2280336" indent="0">
              <a:buNone/>
              <a:defRPr sz="2000"/>
            </a:lvl6pPr>
            <a:lvl7pPr marL="2736402" indent="0">
              <a:buNone/>
              <a:defRPr sz="2000"/>
            </a:lvl7pPr>
            <a:lvl8pPr marL="3192472" indent="0">
              <a:buNone/>
              <a:defRPr sz="2000"/>
            </a:lvl8pPr>
            <a:lvl9pPr marL="3648537"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6071" indent="0">
              <a:buNone/>
              <a:defRPr sz="1200"/>
            </a:lvl2pPr>
            <a:lvl3pPr marL="912136" indent="0">
              <a:buNone/>
              <a:defRPr sz="1000"/>
            </a:lvl3pPr>
            <a:lvl4pPr marL="1368203" indent="0">
              <a:buNone/>
              <a:defRPr sz="900"/>
            </a:lvl4pPr>
            <a:lvl5pPr marL="1824269" indent="0">
              <a:buNone/>
              <a:defRPr sz="900"/>
            </a:lvl5pPr>
            <a:lvl6pPr marL="2280336" indent="0">
              <a:buNone/>
              <a:defRPr sz="900"/>
            </a:lvl6pPr>
            <a:lvl7pPr marL="2736402" indent="0">
              <a:buNone/>
              <a:defRPr sz="900"/>
            </a:lvl7pPr>
            <a:lvl8pPr marL="3192472" indent="0">
              <a:buNone/>
              <a:defRPr sz="900"/>
            </a:lvl8pPr>
            <a:lvl9pPr marL="36485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2636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853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15ACF-1826-49BF-8639-2740C5E59DB0}" type="datetimeFigureOut">
              <a:rPr lang="en-US" smtClean="0">
                <a:solidFill>
                  <a:prstClr val="black">
                    <a:tint val="75000"/>
                  </a:prstClr>
                </a:solidFill>
              </a:rPr>
              <a:pPr/>
              <a:t>5/31/25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2574EA-0E10-4A73-82F6-50D5B4753B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2848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2564018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095324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472855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0729236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70466108"/>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458936310"/>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220979210"/>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03741373"/>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362867"/>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71555726"/>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37573"/>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246464963"/>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393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94007705"/>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740661"/>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029151782"/>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6636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87740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40984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6042363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968491"/>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828514266"/>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096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81502393"/>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369212"/>
      </p:ext>
    </p:extLst>
  </p:cSld>
  <p:clrMapOvr>
    <a:masterClrMapping/>
  </p:clrMapOvr>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148589325"/>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23269"/>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19335519"/>
      </p:ext>
    </p:extLst>
  </p:cSld>
  <p:clrMapOvr>
    <a:masterClrMapping/>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97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483438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514081"/>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314552120"/>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89648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0140134"/>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264418"/>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03049880"/>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10635239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869208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073909"/>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95523427"/>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5910"/>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71414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544923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2561353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34731301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340486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35959736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22066604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42929027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460152461"/>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98167385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051280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5319330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22295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0448"/>
            <a:ext cx="10972800" cy="4421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9569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Tree>
    <p:extLst>
      <p:ext uri="{BB962C8B-B14F-4D97-AF65-F5344CB8AC3E}">
        <p14:creationId xmlns:p14="http://schemas.microsoft.com/office/powerpoint/2010/main" val="408780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353600"/>
            <a:ext cx="10972800" cy="4496400"/>
          </a:xfrm>
        </p:spPr>
        <p:txBody>
          <a:bodyPr>
            <a:noAutofit/>
          </a:bodyPr>
          <a:lstStyle>
            <a:lvl1pPr>
              <a:spcBef>
                <a:spcPts val="6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9517496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5910"/>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270670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353992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9141466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7351249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344279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35505418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479969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25128769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D35E-E82C-4AA1-BFD7-175EB05F4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9D625-A24F-4D74-AE82-D6C7F69CC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D42F7-965A-4C51-976D-0522A8B36DED}"/>
              </a:ext>
            </a:extLst>
          </p:cNvPr>
          <p:cNvSpPr>
            <a:spLocks noGrp="1"/>
          </p:cNvSpPr>
          <p:nvPr>
            <p:ph type="dt" sz="half" idx="10"/>
          </p:nvPr>
        </p:nvSpPr>
        <p:spPr/>
        <p:txBody>
          <a:bodyPr/>
          <a:lstStyle/>
          <a:p>
            <a:fld id="{75B25824-8D2B-4F1F-A762-479EA74A4BFB}" type="datetimeFigureOut">
              <a:rPr lang="en-US" smtClean="0"/>
              <a:t>5/31/25</a:t>
            </a:fld>
            <a:endParaRPr lang="en-US"/>
          </a:p>
        </p:txBody>
      </p:sp>
      <p:sp>
        <p:nvSpPr>
          <p:cNvPr id="5" name="Footer Placeholder 4">
            <a:extLst>
              <a:ext uri="{FF2B5EF4-FFF2-40B4-BE49-F238E27FC236}">
                <a16:creationId xmlns:a16="http://schemas.microsoft.com/office/drawing/2014/main" id="{E823099F-9C88-4329-8AA1-60AA9A376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6C0DD-FDDA-43D6-8767-7DB266F05C3E}"/>
              </a:ext>
            </a:extLst>
          </p:cNvPr>
          <p:cNvSpPr>
            <a:spLocks noGrp="1"/>
          </p:cNvSpPr>
          <p:nvPr>
            <p:ph type="sldNum" sz="quarter" idx="12"/>
          </p:nvPr>
        </p:nvSpPr>
        <p:spPr/>
        <p:txBody>
          <a:bodyPr/>
          <a:lstStyle/>
          <a:p>
            <a:fld id="{C5B8174D-3D80-4E2C-987B-2D45B0AEF028}" type="slidenum">
              <a:rPr lang="en-US" smtClean="0"/>
              <a:t>‹#›</a:t>
            </a:fld>
            <a:endParaRPr lang="en-US"/>
          </a:p>
        </p:txBody>
      </p:sp>
    </p:spTree>
    <p:extLst>
      <p:ext uri="{BB962C8B-B14F-4D97-AF65-F5344CB8AC3E}">
        <p14:creationId xmlns:p14="http://schemas.microsoft.com/office/powerpoint/2010/main" val="31257693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403424030"/>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828DC-24FD-4D7B-8495-1A070FAB2615}" type="datetimeFigureOut">
              <a:rPr lang="en-US" smtClean="0"/>
              <a:t>5/31/25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02B07-B244-4238-913E-68C9C74397A2}" type="slidenum">
              <a:rPr lang="en-US" smtClean="0"/>
              <a:t>‹#›</a:t>
            </a:fld>
            <a:endParaRPr lang="en-US"/>
          </a:p>
        </p:txBody>
      </p:sp>
    </p:spTree>
    <p:extLst>
      <p:ext uri="{BB962C8B-B14F-4D97-AF65-F5344CB8AC3E}">
        <p14:creationId xmlns:p14="http://schemas.microsoft.com/office/powerpoint/2010/main" val="36765913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013844AE-B92C-40F9-B4AF-9AAF0F7D15F7}"/>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gradFill flip="none" rotWithShape="1">
            <a:gsLst>
              <a:gs pos="2000">
                <a:schemeClr val="accent1">
                  <a:alpha val="85000"/>
                </a:schemeClr>
              </a:gs>
              <a:gs pos="100000">
                <a:schemeClr val="tx2"/>
              </a:gs>
              <a:gs pos="45000">
                <a:schemeClr val="accent2">
                  <a:alpha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B8205442-1F94-447B-A11A-1795DFD75792}"/>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506636" y="508566"/>
            <a:ext cx="2395728" cy="295723"/>
          </a:xfrm>
          <a:prstGeom prst="rect">
            <a:avLst/>
          </a:prstGeom>
        </p:spPr>
      </p:pic>
      <p:cxnSp>
        <p:nvCxnSpPr>
          <p:cNvPr id="7" name="Straight Connector">
            <a:extLst>
              <a:ext uri="{FF2B5EF4-FFF2-40B4-BE49-F238E27FC236}">
                <a16:creationId xmlns:a16="http://schemas.microsoft.com/office/drawing/2014/main" id="{F0C2EF39-8131-4E32-A3BB-6DDC0422BE31}"/>
              </a:ext>
            </a:extLst>
          </p:cNvPr>
          <p:cNvCxnSpPr>
            <a:cxnSpLocks/>
          </p:cNvCxnSpPr>
          <p:nvPr/>
        </p:nvCxnSpPr>
        <p:spPr bwMode="auto">
          <a:xfrm>
            <a:off x="0" y="4731124"/>
            <a:ext cx="50872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Date Placeholder">
            <a:extLst>
              <a:ext uri="{FF2B5EF4-FFF2-40B4-BE49-F238E27FC236}">
                <a16:creationId xmlns:a16="http://schemas.microsoft.com/office/drawing/2014/main" id="{C928E653-EBE9-492F-BAC6-76561F376C3E}"/>
              </a:ext>
            </a:extLst>
          </p:cNvPr>
          <p:cNvSpPr>
            <a:spLocks noGrp="1"/>
          </p:cNvSpPr>
          <p:nvPr>
            <p:ph type="dt" sz="half" idx="10"/>
          </p:nvPr>
        </p:nvSpPr>
        <p:spPr bwMode="auto">
          <a:xfrm>
            <a:off x="419100" y="5418590"/>
            <a:ext cx="3314700" cy="206754"/>
          </a:xfrm>
        </p:spPr>
        <p:txBody>
          <a:bodyPr/>
          <a:lstStyle>
            <a:lvl1pPr algn="l">
              <a:defRPr sz="1000"/>
            </a:lvl1pPr>
          </a:lstStyle>
          <a:p>
            <a:fld id="{4C362BD6-5AC0-4A8B-8663-D94696FD30AE}" type="datetime2">
              <a:rPr lang="en-US" smtClean="0"/>
              <a:t>Saturday, May 31, 2025</a:t>
            </a:fld>
            <a:endParaRPr lang="en-US" dirty="0"/>
          </a:p>
        </p:txBody>
      </p:sp>
      <p:sp>
        <p:nvSpPr>
          <p:cNvPr id="3" name="Subtitle"/>
          <p:cNvSpPr>
            <a:spLocks noGrp="1"/>
          </p:cNvSpPr>
          <p:nvPr>
            <p:ph type="subTitle" idx="1"/>
          </p:nvPr>
        </p:nvSpPr>
        <p:spPr bwMode="auto">
          <a:xfrm>
            <a:off x="419100" y="4956880"/>
            <a:ext cx="7232276" cy="413626"/>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p:cNvSpPr>
            <a:spLocks noGrp="1"/>
          </p:cNvSpPr>
          <p:nvPr>
            <p:ph type="ctrTitle"/>
          </p:nvPr>
        </p:nvSpPr>
        <p:spPr bwMode="auto">
          <a:xfrm>
            <a:off x="419100" y="2335549"/>
            <a:ext cx="7232276" cy="2387600"/>
          </a:xfrm>
        </p:spPr>
        <p:txBody>
          <a:bodyPr anchor="b">
            <a:normAutofit/>
          </a:bodyPr>
          <a:lstStyle>
            <a:lvl1pPr algn="l">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154742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EA40959E-6DD3-4D20-A9A5-DED95586E122}"/>
              </a:ext>
            </a:extLst>
          </p:cNvPr>
          <p:cNvSpPr>
            <a:spLocks noGrp="1" noRot="1" noMove="1" noResize="1" noEditPoints="1" noAdjustHandles="1" noChangeArrowheads="1" noChangeShapeType="1"/>
          </p:cNvSpPr>
          <p:nvPr/>
        </p:nvSpPr>
        <p:spPr bwMode="ltGray">
          <a:xfrm>
            <a:off x="0" y="0"/>
            <a:ext cx="8705088" cy="6857998"/>
          </a:xfrm>
          <a:prstGeom prst="rect">
            <a:avLst/>
          </a:prstGeom>
          <a:gradFill flip="none" rotWithShape="1">
            <a:gsLst>
              <a:gs pos="60000">
                <a:srgbClr val="13294B"/>
              </a:gs>
              <a:gs pos="0">
                <a:srgbClr val="13294B">
                  <a:alpha val="0"/>
                </a:srgb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b">
            <a:normAutofit/>
          </a:bodyPr>
          <a:lstStyle/>
          <a:p>
            <a:pPr lvl="0" indent="0" algn="ctr">
              <a:lnSpc>
                <a:spcPct val="90000"/>
              </a:lnSpc>
              <a:spcBef>
                <a:spcPts val="1000"/>
              </a:spcBef>
              <a:buFont typeface="Arial" panose="020B0604020202020204" pitchFamily="34" charset="0"/>
              <a:buNone/>
            </a:pPr>
            <a:endParaRPr lang="en-US" sz="800" dirty="0">
              <a:solidFill>
                <a:schemeClr val="tx2"/>
              </a:solidFill>
            </a:endParaRPr>
          </a:p>
        </p:txBody>
      </p:sp>
      <p:pic>
        <p:nvPicPr>
          <p:cNvPr id="26" name="Logo">
            <a:extLst>
              <a:ext uri="{FF2B5EF4-FFF2-40B4-BE49-F238E27FC236}">
                <a16:creationId xmlns:a16="http://schemas.microsoft.com/office/drawing/2014/main" id="{2CD8E100-24FD-4342-8959-3BCB6B0BC687}"/>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506636" y="508566"/>
            <a:ext cx="2395728" cy="295723"/>
          </a:xfrm>
          <a:prstGeom prst="rect">
            <a:avLst/>
          </a:prstGeom>
        </p:spPr>
      </p:pic>
      <p:cxnSp>
        <p:nvCxnSpPr>
          <p:cNvPr id="8" name="Straight Connector">
            <a:extLst>
              <a:ext uri="{FF2B5EF4-FFF2-40B4-BE49-F238E27FC236}">
                <a16:creationId xmlns:a16="http://schemas.microsoft.com/office/drawing/2014/main" id="{24C06F45-0296-668B-60B5-6193673C830C}"/>
              </a:ext>
            </a:extLst>
          </p:cNvPr>
          <p:cNvCxnSpPr>
            <a:cxnSpLocks/>
          </p:cNvCxnSpPr>
          <p:nvPr userDrawn="1"/>
        </p:nvCxnSpPr>
        <p:spPr bwMode="auto">
          <a:xfrm>
            <a:off x="0" y="4731124"/>
            <a:ext cx="50872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Date Placeholder">
            <a:extLst>
              <a:ext uri="{FF2B5EF4-FFF2-40B4-BE49-F238E27FC236}">
                <a16:creationId xmlns:a16="http://schemas.microsoft.com/office/drawing/2014/main" id="{B7CE7FC9-8FFA-4815-971E-2A2D29E99BF6}"/>
              </a:ext>
            </a:extLst>
          </p:cNvPr>
          <p:cNvSpPr>
            <a:spLocks noGrp="1"/>
          </p:cNvSpPr>
          <p:nvPr>
            <p:ph type="dt" sz="half" idx="11"/>
          </p:nvPr>
        </p:nvSpPr>
        <p:spPr bwMode="auto">
          <a:xfrm>
            <a:off x="419099" y="5418590"/>
            <a:ext cx="3319272" cy="206754"/>
          </a:xfrm>
        </p:spPr>
        <p:txBody>
          <a:bodyPr/>
          <a:lstStyle>
            <a:lvl1pPr algn="l">
              <a:defRPr sz="1000">
                <a:solidFill>
                  <a:schemeClr val="bg1"/>
                </a:solidFill>
              </a:defRPr>
            </a:lvl1pPr>
          </a:lstStyle>
          <a:p>
            <a:fld id="{8EB24BA4-E8DA-499B-95A6-3ECB097DE034}" type="datetime2">
              <a:rPr lang="en-US" smtClean="0"/>
              <a:t>Saturday, May 31, 2025</a:t>
            </a:fld>
            <a:endParaRPr lang="en-US" dirty="0"/>
          </a:p>
        </p:txBody>
      </p:sp>
      <p:sp>
        <p:nvSpPr>
          <p:cNvPr id="22" name="Subtitle">
            <a:extLst>
              <a:ext uri="{FF2B5EF4-FFF2-40B4-BE49-F238E27FC236}">
                <a16:creationId xmlns:a16="http://schemas.microsoft.com/office/drawing/2014/main" id="{1E4913D9-1337-4CB1-8206-E3DD61696BEC}"/>
              </a:ext>
            </a:extLst>
          </p:cNvPr>
          <p:cNvSpPr>
            <a:spLocks noGrp="1"/>
          </p:cNvSpPr>
          <p:nvPr>
            <p:ph type="body" sz="quarter" idx="10" hasCustomPrompt="1"/>
          </p:nvPr>
        </p:nvSpPr>
        <p:spPr bwMode="auto">
          <a:xfrm>
            <a:off x="419100" y="4956175"/>
            <a:ext cx="7232650" cy="414338"/>
          </a:xfrm>
        </p:spPr>
        <p:txBody>
          <a:bodyPr>
            <a:noAutofit/>
          </a:bodyPr>
          <a:lstStyle>
            <a:lvl1pPr marL="0" indent="0">
              <a:buNone/>
              <a:defRPr sz="2400">
                <a:solidFill>
                  <a:schemeClr val="bg1"/>
                </a:solidFill>
              </a:defRPr>
            </a:lvl1pPr>
            <a:lvl2pPr marL="282575" indent="0">
              <a:buNone/>
              <a:defRPr sz="2800"/>
            </a:lvl2pPr>
            <a:lvl3pPr marL="692150" indent="0">
              <a:buNone/>
              <a:defRPr sz="2800"/>
            </a:lvl3pPr>
            <a:lvl4pPr marL="1028700" indent="0">
              <a:buNone/>
              <a:defRPr sz="2800"/>
            </a:lvl4pPr>
            <a:lvl5pPr marL="1317625" indent="0">
              <a:buNone/>
              <a:defRPr sz="2800"/>
            </a:lvl5pPr>
          </a:lstStyle>
          <a:p>
            <a:pPr lvl="0"/>
            <a:r>
              <a:rPr lang="en-US" dirty="0"/>
              <a:t>Click to edit Master subtitle style</a:t>
            </a:r>
          </a:p>
        </p:txBody>
      </p:sp>
      <p:sp>
        <p:nvSpPr>
          <p:cNvPr id="2" name="Title">
            <a:extLst>
              <a:ext uri="{FF2B5EF4-FFF2-40B4-BE49-F238E27FC236}">
                <a16:creationId xmlns:a16="http://schemas.microsoft.com/office/drawing/2014/main" id="{F171CE92-F764-4467-8197-21F5BF31E288}"/>
              </a:ext>
            </a:extLst>
          </p:cNvPr>
          <p:cNvSpPr>
            <a:spLocks noGrp="1"/>
          </p:cNvSpPr>
          <p:nvPr>
            <p:ph type="title"/>
          </p:nvPr>
        </p:nvSpPr>
        <p:spPr bwMode="auto">
          <a:xfrm>
            <a:off x="419101" y="2335548"/>
            <a:ext cx="7232274" cy="2387600"/>
          </a:xfrm>
        </p:spPr>
        <p:txBody>
          <a:bodyPr anchor="b">
            <a:noAutofit/>
          </a:bodyPr>
          <a:lstStyle>
            <a:lvl1pPr>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1440592"/>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33" name="Rectangle">
            <a:extLst>
              <a:ext uri="{FF2B5EF4-FFF2-40B4-BE49-F238E27FC236}">
                <a16:creationId xmlns:a16="http://schemas.microsoft.com/office/drawing/2014/main" id="{69997D1C-0C05-71C7-6EEC-CAD6059A9F0C}"/>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gradFill flip="none" rotWithShape="1">
            <a:gsLst>
              <a:gs pos="2000">
                <a:schemeClr val="accent1">
                  <a:alpha val="85000"/>
                </a:schemeClr>
              </a:gs>
              <a:gs pos="100000">
                <a:schemeClr val="tx2"/>
              </a:gs>
              <a:gs pos="45000">
                <a:schemeClr val="accent2">
                  <a:alpha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Logo">
            <a:extLst>
              <a:ext uri="{FF2B5EF4-FFF2-40B4-BE49-F238E27FC236}">
                <a16:creationId xmlns:a16="http://schemas.microsoft.com/office/drawing/2014/main" id="{535A93D5-10E7-0F55-6F38-886E30CB6D05}"/>
              </a:ext>
            </a:extLst>
          </p:cNvPr>
          <p:cNvPicPr>
            <a:picLocks noGrp="1" noRot="1" noChangeAspect="1" noMove="1" noResize="1" noEditPoints="1" noAdjustHandles="1" noChangeArrowheads="1" noChangeShapeType="1" noCrop="1"/>
          </p:cNvPicPr>
          <p:nvPr userDrawn="1"/>
        </p:nvPicPr>
        <p:blipFill>
          <a:blip r:embed="rId2" cstate="hqprint">
            <a:extLst>
              <a:ext uri="{28A0092B-C50C-407E-A947-70E740481C1C}">
                <a14:useLocalDpi xmlns:a14="http://schemas.microsoft.com/office/drawing/2010/main" val="0"/>
              </a:ext>
            </a:extLst>
          </a:blip>
          <a:stretch>
            <a:fillRect/>
          </a:stretch>
        </p:blipFill>
        <p:spPr bwMode="black">
          <a:xfrm>
            <a:off x="9377174" y="6212831"/>
            <a:ext cx="2387026" cy="294649"/>
          </a:xfrm>
          <a:prstGeom prst="rect">
            <a:avLst/>
          </a:prstGeom>
        </p:spPr>
      </p:pic>
      <p:cxnSp>
        <p:nvCxnSpPr>
          <p:cNvPr id="74" name="Straight Connector">
            <a:extLst>
              <a:ext uri="{FF2B5EF4-FFF2-40B4-BE49-F238E27FC236}">
                <a16:creationId xmlns:a16="http://schemas.microsoft.com/office/drawing/2014/main" id="{50F6A164-9CE6-63EE-86A9-F994ADBD56C2}"/>
              </a:ext>
            </a:extLst>
          </p:cNvPr>
          <p:cNvCxnSpPr/>
          <p:nvPr userDrawn="1"/>
        </p:nvCxnSpPr>
        <p:spPr bwMode="auto">
          <a:xfrm>
            <a:off x="7104743" y="3240612"/>
            <a:ext cx="50872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3" name="Date Placeholder">
            <a:extLst>
              <a:ext uri="{FF2B5EF4-FFF2-40B4-BE49-F238E27FC236}">
                <a16:creationId xmlns:a16="http://schemas.microsoft.com/office/drawing/2014/main" id="{CBCD7944-CD8D-73E9-3A6B-1E94037BA2CD}"/>
              </a:ext>
            </a:extLst>
          </p:cNvPr>
          <p:cNvSpPr>
            <a:spLocks noGrp="1"/>
          </p:cNvSpPr>
          <p:nvPr>
            <p:ph type="dt" sz="half" idx="11"/>
          </p:nvPr>
        </p:nvSpPr>
        <p:spPr bwMode="auto">
          <a:xfrm>
            <a:off x="8453628" y="3936054"/>
            <a:ext cx="3319272" cy="206754"/>
          </a:xfrm>
        </p:spPr>
        <p:txBody>
          <a:bodyPr/>
          <a:lstStyle>
            <a:lvl1pPr algn="r">
              <a:defRPr sz="1000">
                <a:solidFill>
                  <a:schemeClr val="bg1"/>
                </a:solidFill>
              </a:defRPr>
            </a:lvl1pPr>
          </a:lstStyle>
          <a:p>
            <a:fld id="{B9BEDBF2-E921-4A45-B1D4-60770A3A0F8D}" type="datetime2">
              <a:rPr lang="en-US" smtClean="0"/>
              <a:t>Saturday, May 31, 2025</a:t>
            </a:fld>
            <a:endParaRPr lang="en-US" dirty="0"/>
          </a:p>
        </p:txBody>
      </p:sp>
      <p:sp>
        <p:nvSpPr>
          <p:cNvPr id="72" name="Subtitle">
            <a:extLst>
              <a:ext uri="{FF2B5EF4-FFF2-40B4-BE49-F238E27FC236}">
                <a16:creationId xmlns:a16="http://schemas.microsoft.com/office/drawing/2014/main" id="{13C97784-566A-086D-99CC-84C2A02D2A2E}"/>
              </a:ext>
            </a:extLst>
          </p:cNvPr>
          <p:cNvSpPr>
            <a:spLocks noGrp="1"/>
          </p:cNvSpPr>
          <p:nvPr>
            <p:ph type="body" sz="quarter" idx="10" hasCustomPrompt="1"/>
          </p:nvPr>
        </p:nvSpPr>
        <p:spPr bwMode="auto">
          <a:xfrm>
            <a:off x="4540250" y="3473639"/>
            <a:ext cx="7232650" cy="414338"/>
          </a:xfrm>
        </p:spPr>
        <p:txBody>
          <a:bodyPr>
            <a:noAutofit/>
          </a:bodyPr>
          <a:lstStyle>
            <a:lvl1pPr marL="0" indent="0" algn="r">
              <a:buNone/>
              <a:defRPr sz="2400">
                <a:solidFill>
                  <a:schemeClr val="bg1"/>
                </a:solidFill>
              </a:defRPr>
            </a:lvl1pPr>
            <a:lvl2pPr marL="282575" indent="0">
              <a:buNone/>
              <a:defRPr sz="2800"/>
            </a:lvl2pPr>
            <a:lvl3pPr marL="692150" indent="0">
              <a:buNone/>
              <a:defRPr sz="2800"/>
            </a:lvl3pPr>
            <a:lvl4pPr marL="1028700" indent="0">
              <a:buNone/>
              <a:defRPr sz="2800"/>
            </a:lvl4pPr>
            <a:lvl5pPr marL="1317625" indent="0">
              <a:buNone/>
              <a:defRPr sz="2800"/>
            </a:lvl5pPr>
          </a:lstStyle>
          <a:p>
            <a:pPr lvl="0"/>
            <a:r>
              <a:rPr lang="en-US" dirty="0"/>
              <a:t>Click to edit Master subtitle style</a:t>
            </a:r>
          </a:p>
        </p:txBody>
      </p:sp>
      <p:sp>
        <p:nvSpPr>
          <p:cNvPr id="71" name="Title">
            <a:extLst>
              <a:ext uri="{FF2B5EF4-FFF2-40B4-BE49-F238E27FC236}">
                <a16:creationId xmlns:a16="http://schemas.microsoft.com/office/drawing/2014/main" id="{4CDEF08A-78B0-C77C-0EF9-92532320D19D}"/>
              </a:ext>
            </a:extLst>
          </p:cNvPr>
          <p:cNvSpPr>
            <a:spLocks noGrp="1"/>
          </p:cNvSpPr>
          <p:nvPr>
            <p:ph type="title"/>
          </p:nvPr>
        </p:nvSpPr>
        <p:spPr bwMode="auto">
          <a:xfrm>
            <a:off x="4540626" y="853012"/>
            <a:ext cx="7232274" cy="2387600"/>
          </a:xfrm>
        </p:spPr>
        <p:txBody>
          <a:bodyPr anchor="b">
            <a:noAutofit/>
          </a:bodyPr>
          <a:lstStyle>
            <a:lvl1pPr algn="r">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58355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4">
    <p:bg bwMode="gray">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FF05C510-5C17-EA36-99B4-4BC7E54C3AB9}"/>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a:xfrm>
            <a:off x="506635" y="508566"/>
            <a:ext cx="2395725" cy="295723"/>
          </a:xfrm>
          <a:prstGeom prst="rect">
            <a:avLst/>
          </a:prstGeom>
        </p:spPr>
      </p:pic>
      <p:cxnSp>
        <p:nvCxnSpPr>
          <p:cNvPr id="8" name="Straight Connector">
            <a:extLst>
              <a:ext uri="{FF2B5EF4-FFF2-40B4-BE49-F238E27FC236}">
                <a16:creationId xmlns:a16="http://schemas.microsoft.com/office/drawing/2014/main" id="{AEE87C99-D950-33A8-7CD1-BD3BF89DF3A9}"/>
              </a:ext>
            </a:extLst>
          </p:cNvPr>
          <p:cNvCxnSpPr/>
          <p:nvPr userDrawn="1"/>
        </p:nvCxnSpPr>
        <p:spPr>
          <a:xfrm>
            <a:off x="0" y="4731124"/>
            <a:ext cx="50872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Date Placeholder">
            <a:extLst>
              <a:ext uri="{FF2B5EF4-FFF2-40B4-BE49-F238E27FC236}">
                <a16:creationId xmlns:a16="http://schemas.microsoft.com/office/drawing/2014/main" id="{C928E653-EBE9-492F-BAC6-76561F376C3E}"/>
              </a:ext>
            </a:extLst>
          </p:cNvPr>
          <p:cNvSpPr>
            <a:spLocks noGrp="1"/>
          </p:cNvSpPr>
          <p:nvPr>
            <p:ph type="dt" sz="half" idx="10"/>
          </p:nvPr>
        </p:nvSpPr>
        <p:spPr>
          <a:xfrm>
            <a:off x="419099" y="5418590"/>
            <a:ext cx="3319272" cy="206754"/>
          </a:xfrm>
        </p:spPr>
        <p:txBody>
          <a:bodyPr/>
          <a:lstStyle>
            <a:lvl1pPr algn="l">
              <a:defRPr sz="1000">
                <a:solidFill>
                  <a:schemeClr val="tx1"/>
                </a:solidFill>
              </a:defRPr>
            </a:lvl1pPr>
          </a:lstStyle>
          <a:p>
            <a:fld id="{C6EE5225-7705-401E-81A4-4D8726992C1B}" type="datetime2">
              <a:rPr lang="en-US" smtClean="0"/>
              <a:t>Saturday, May 31, 2025</a:t>
            </a:fld>
            <a:endParaRPr lang="en-US" dirty="0"/>
          </a:p>
        </p:txBody>
      </p:sp>
      <p:sp>
        <p:nvSpPr>
          <p:cNvPr id="3" name="Subtitle"/>
          <p:cNvSpPr>
            <a:spLocks noGrp="1"/>
          </p:cNvSpPr>
          <p:nvPr>
            <p:ph type="subTitle" idx="1"/>
          </p:nvPr>
        </p:nvSpPr>
        <p:spPr>
          <a:xfrm>
            <a:off x="419100" y="4956880"/>
            <a:ext cx="7232276" cy="413626"/>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p:cNvSpPr>
            <a:spLocks noGrp="1"/>
          </p:cNvSpPr>
          <p:nvPr>
            <p:ph type="ctrTitle"/>
          </p:nvPr>
        </p:nvSpPr>
        <p:spPr>
          <a:xfrm>
            <a:off x="419100" y="2335549"/>
            <a:ext cx="7232276" cy="2387600"/>
          </a:xfrm>
        </p:spPr>
        <p:txBody>
          <a:bodyPr anchor="b">
            <a:normAutofit/>
          </a:bodyPr>
          <a:lstStyle>
            <a:lvl1pPr algn="l">
              <a:lnSpc>
                <a:spcPct val="100000"/>
              </a:lnSpc>
              <a:defRPr sz="48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9927763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2E6A-44A3-466C-BA8B-51FE30FD1CC0}"/>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6DD9F677-0D8A-4BE2-A701-98986ABC26DF}"/>
              </a:ext>
            </a:extLst>
          </p:cNvPr>
          <p:cNvSpPr>
            <a:spLocks noGrp="1"/>
          </p:cNvSpPr>
          <p:nvPr>
            <p:ph type="body" sz="quarter" idx="13"/>
          </p:nvPr>
        </p:nvSpPr>
        <p:spPr>
          <a:xfrm>
            <a:off x="419100" y="1620838"/>
            <a:ext cx="9652000" cy="4437062"/>
          </a:xfrm>
        </p:spPr>
        <p:txBody>
          <a:bodyPr rIns="0">
            <a:normAutofit/>
          </a:bodyPr>
          <a:lstStyle>
            <a:lvl1pPr marL="0" indent="0" defTabSz="174625">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0" name="Text Placeholder 8">
            <a:extLst>
              <a:ext uri="{FF2B5EF4-FFF2-40B4-BE49-F238E27FC236}">
                <a16:creationId xmlns:a16="http://schemas.microsoft.com/office/drawing/2014/main" id="{5913B2AB-16CD-4D5F-A49B-91533DB55E54}"/>
              </a:ext>
            </a:extLst>
          </p:cNvPr>
          <p:cNvSpPr>
            <a:spLocks noGrp="1"/>
          </p:cNvSpPr>
          <p:nvPr>
            <p:ph type="body" sz="quarter" idx="14" hasCustomPrompt="1"/>
          </p:nvPr>
        </p:nvSpPr>
        <p:spPr>
          <a:xfrm>
            <a:off x="10071100" y="1620838"/>
            <a:ext cx="1701800" cy="4437062"/>
          </a:xfrm>
        </p:spPr>
        <p:txBody>
          <a:bodyPr lIns="0">
            <a:normAutofit/>
          </a:bodyPr>
          <a:lstStyle>
            <a:lvl1pPr marL="0" indent="0">
              <a:buNone/>
              <a:defRPr sz="1600">
                <a:solidFill>
                  <a:schemeClr val="accent1"/>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6" name="Date Placeholder 5">
            <a:extLst>
              <a:ext uri="{FF2B5EF4-FFF2-40B4-BE49-F238E27FC236}">
                <a16:creationId xmlns:a16="http://schemas.microsoft.com/office/drawing/2014/main" id="{9B8238E3-F65D-5363-5A08-00B3406AAA0C}"/>
              </a:ext>
            </a:extLst>
          </p:cNvPr>
          <p:cNvSpPr>
            <a:spLocks noGrp="1"/>
          </p:cNvSpPr>
          <p:nvPr>
            <p:ph type="dt" sz="half" idx="15"/>
          </p:nvPr>
        </p:nvSpPr>
        <p:spPr/>
        <p:txBody>
          <a:bodyPr/>
          <a:lstStyle/>
          <a:p>
            <a:fld id="{618AFDA5-C4BD-490F-95A5-5C04BF734F63}" type="datetime2">
              <a:rPr lang="en-US" smtClean="0"/>
              <a:t>Saturday, May 31, 2025</a:t>
            </a:fld>
            <a:endParaRPr lang="en-US" dirty="0"/>
          </a:p>
        </p:txBody>
      </p:sp>
      <p:sp>
        <p:nvSpPr>
          <p:cNvPr id="7" name="Footer Placeholder 6">
            <a:extLst>
              <a:ext uri="{FF2B5EF4-FFF2-40B4-BE49-F238E27FC236}">
                <a16:creationId xmlns:a16="http://schemas.microsoft.com/office/drawing/2014/main" id="{38C97DF2-A9E7-0E0D-6855-2DF2E386CB63}"/>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187E1AF1-38A9-82F8-4B9F-4B6BFCBF6F3E}"/>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9917979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0511-6C5D-4774-B8C0-969736F596D0}"/>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BD404EAF-1D16-4387-B008-B7209069CD44}"/>
              </a:ext>
            </a:extLst>
          </p:cNvPr>
          <p:cNvSpPr>
            <a:spLocks noGrp="1"/>
          </p:cNvSpPr>
          <p:nvPr>
            <p:ph type="body" sz="quarter" idx="13"/>
          </p:nvPr>
        </p:nvSpPr>
        <p:spPr>
          <a:xfrm>
            <a:off x="419100" y="1295400"/>
            <a:ext cx="11353800" cy="4762500"/>
          </a:xfrm>
        </p:spPr>
        <p:txBody>
          <a:bodyPr>
            <a:normAutofit/>
          </a:bodyPr>
          <a:lstStyle>
            <a:lvl1pPr marL="288925" indent="-288925">
              <a:defRPr sz="1600"/>
            </a:lvl1pPr>
            <a:lvl2pPr marL="631825" indent="-234950">
              <a:defRPr sz="1600"/>
            </a:lvl2pPr>
            <a:lvl3pPr marL="1028700" indent="-222250">
              <a:tabLst/>
              <a:defRPr sz="1400"/>
            </a:lvl3pPr>
            <a:lvl4pPr marL="1431925" indent="-234950">
              <a:defRPr sz="1400"/>
            </a:lvl4pPr>
            <a:lvl5pPr marL="1828800" indent="-222250">
              <a:tabLs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4D7F443D-F5B7-EC8A-1640-94F9E56EEFA5}"/>
              </a:ext>
            </a:extLst>
          </p:cNvPr>
          <p:cNvSpPr>
            <a:spLocks noGrp="1"/>
          </p:cNvSpPr>
          <p:nvPr>
            <p:ph type="dt" sz="half" idx="14"/>
          </p:nvPr>
        </p:nvSpPr>
        <p:spPr/>
        <p:txBody>
          <a:bodyPr/>
          <a:lstStyle/>
          <a:p>
            <a:fld id="{14298C73-C61A-478E-A239-5E10B1DE2EFA}" type="datetime2">
              <a:rPr lang="en-US" smtClean="0"/>
              <a:t>Saturday, May 31, 2025</a:t>
            </a:fld>
            <a:endParaRPr lang="en-US" dirty="0"/>
          </a:p>
        </p:txBody>
      </p:sp>
      <p:sp>
        <p:nvSpPr>
          <p:cNvPr id="4" name="Footer Placeholder 3">
            <a:extLst>
              <a:ext uri="{FF2B5EF4-FFF2-40B4-BE49-F238E27FC236}">
                <a16:creationId xmlns:a16="http://schemas.microsoft.com/office/drawing/2014/main" id="{D7225B00-904C-1305-9D36-563B44F29F7C}"/>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6E338891-94B2-2F97-FFD2-BDC396755AD9}"/>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374288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36D1-CFF8-4C43-B51F-909F2CC64856}"/>
              </a:ext>
            </a:extLst>
          </p:cNvPr>
          <p:cNvSpPr>
            <a:spLocks noGrp="1"/>
          </p:cNvSpPr>
          <p:nvPr>
            <p:ph type="title"/>
          </p:nvPr>
        </p:nvSpPr>
        <p:spPr/>
        <p:txBody>
          <a:bodyPr/>
          <a:lstStyle/>
          <a:p>
            <a:r>
              <a:rPr lang="en-US"/>
              <a:t>Click to edit Master title style</a:t>
            </a:r>
          </a:p>
        </p:txBody>
      </p:sp>
      <p:sp>
        <p:nvSpPr>
          <p:cNvPr id="32" name="Text Placeholder 30">
            <a:extLst>
              <a:ext uri="{FF2B5EF4-FFF2-40B4-BE49-F238E27FC236}">
                <a16:creationId xmlns:a16="http://schemas.microsoft.com/office/drawing/2014/main" id="{85CDB3DF-69CC-41FB-B5B2-A3B889740278}"/>
              </a:ext>
            </a:extLst>
          </p:cNvPr>
          <p:cNvSpPr>
            <a:spLocks noGrp="1"/>
          </p:cNvSpPr>
          <p:nvPr>
            <p:ph type="body" sz="quarter" idx="14" hasCustomPrompt="1"/>
          </p:nvPr>
        </p:nvSpPr>
        <p:spPr>
          <a:xfrm>
            <a:off x="491355" y="1434420"/>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34" name="Text Placeholder 33">
            <a:extLst>
              <a:ext uri="{FF2B5EF4-FFF2-40B4-BE49-F238E27FC236}">
                <a16:creationId xmlns:a16="http://schemas.microsoft.com/office/drawing/2014/main" id="{2FAF0F3C-D492-4894-A9BB-0547AD44329D}"/>
              </a:ext>
            </a:extLst>
          </p:cNvPr>
          <p:cNvSpPr>
            <a:spLocks noGrp="1"/>
          </p:cNvSpPr>
          <p:nvPr>
            <p:ph type="body" sz="quarter" idx="15" hasCustomPrompt="1"/>
          </p:nvPr>
        </p:nvSpPr>
        <p:spPr bwMode="gray">
          <a:xfrm>
            <a:off x="419100" y="2348818"/>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35" name="Text Placeholder 30">
            <a:extLst>
              <a:ext uri="{FF2B5EF4-FFF2-40B4-BE49-F238E27FC236}">
                <a16:creationId xmlns:a16="http://schemas.microsoft.com/office/drawing/2014/main" id="{6DE424D7-85FF-40CE-BF81-C9619551D711}"/>
              </a:ext>
            </a:extLst>
          </p:cNvPr>
          <p:cNvSpPr>
            <a:spLocks noGrp="1"/>
          </p:cNvSpPr>
          <p:nvPr>
            <p:ph type="body" sz="quarter" idx="16" hasCustomPrompt="1"/>
          </p:nvPr>
        </p:nvSpPr>
        <p:spPr>
          <a:xfrm>
            <a:off x="1150426" y="1434420"/>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37" name="Text Placeholder 30">
            <a:extLst>
              <a:ext uri="{FF2B5EF4-FFF2-40B4-BE49-F238E27FC236}">
                <a16:creationId xmlns:a16="http://schemas.microsoft.com/office/drawing/2014/main" id="{176F67A2-C79A-4BF7-8343-C5DECAD1E30B}"/>
              </a:ext>
            </a:extLst>
          </p:cNvPr>
          <p:cNvSpPr>
            <a:spLocks noGrp="1"/>
          </p:cNvSpPr>
          <p:nvPr>
            <p:ph type="body" sz="quarter" idx="17" hasCustomPrompt="1"/>
          </p:nvPr>
        </p:nvSpPr>
        <p:spPr>
          <a:xfrm>
            <a:off x="491355" y="2588692"/>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38" name="Text Placeholder 33">
            <a:extLst>
              <a:ext uri="{FF2B5EF4-FFF2-40B4-BE49-F238E27FC236}">
                <a16:creationId xmlns:a16="http://schemas.microsoft.com/office/drawing/2014/main" id="{8677DA33-22D2-4564-9C9C-82114D5DD495}"/>
              </a:ext>
            </a:extLst>
          </p:cNvPr>
          <p:cNvSpPr>
            <a:spLocks noGrp="1"/>
          </p:cNvSpPr>
          <p:nvPr>
            <p:ph type="body" sz="quarter" idx="18" hasCustomPrompt="1"/>
          </p:nvPr>
        </p:nvSpPr>
        <p:spPr bwMode="gray">
          <a:xfrm>
            <a:off x="419100" y="3503090"/>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39" name="Text Placeholder 30">
            <a:extLst>
              <a:ext uri="{FF2B5EF4-FFF2-40B4-BE49-F238E27FC236}">
                <a16:creationId xmlns:a16="http://schemas.microsoft.com/office/drawing/2014/main" id="{D18595C8-58CD-4936-8FF3-30EE1B342EBB}"/>
              </a:ext>
            </a:extLst>
          </p:cNvPr>
          <p:cNvSpPr>
            <a:spLocks noGrp="1"/>
          </p:cNvSpPr>
          <p:nvPr>
            <p:ph type="body" sz="quarter" idx="19" hasCustomPrompt="1"/>
          </p:nvPr>
        </p:nvSpPr>
        <p:spPr>
          <a:xfrm>
            <a:off x="1150426" y="2588692"/>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41" name="Text Placeholder 30">
            <a:extLst>
              <a:ext uri="{FF2B5EF4-FFF2-40B4-BE49-F238E27FC236}">
                <a16:creationId xmlns:a16="http://schemas.microsoft.com/office/drawing/2014/main" id="{FFCADC86-DA1B-4B72-8237-2321E6357AB1}"/>
              </a:ext>
            </a:extLst>
          </p:cNvPr>
          <p:cNvSpPr>
            <a:spLocks noGrp="1"/>
          </p:cNvSpPr>
          <p:nvPr>
            <p:ph type="body" sz="quarter" idx="20" hasCustomPrompt="1"/>
          </p:nvPr>
        </p:nvSpPr>
        <p:spPr>
          <a:xfrm>
            <a:off x="491355" y="374296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42" name="Text Placeholder 33">
            <a:extLst>
              <a:ext uri="{FF2B5EF4-FFF2-40B4-BE49-F238E27FC236}">
                <a16:creationId xmlns:a16="http://schemas.microsoft.com/office/drawing/2014/main" id="{3FB4A009-408D-4A13-A401-9D8AC5F70BC3}"/>
              </a:ext>
            </a:extLst>
          </p:cNvPr>
          <p:cNvSpPr>
            <a:spLocks noGrp="1"/>
          </p:cNvSpPr>
          <p:nvPr>
            <p:ph type="body" sz="quarter" idx="21" hasCustomPrompt="1"/>
          </p:nvPr>
        </p:nvSpPr>
        <p:spPr bwMode="gray">
          <a:xfrm>
            <a:off x="419100" y="465736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43" name="Text Placeholder 30">
            <a:extLst>
              <a:ext uri="{FF2B5EF4-FFF2-40B4-BE49-F238E27FC236}">
                <a16:creationId xmlns:a16="http://schemas.microsoft.com/office/drawing/2014/main" id="{1D74979F-D07F-44BD-BAE7-980092369E97}"/>
              </a:ext>
            </a:extLst>
          </p:cNvPr>
          <p:cNvSpPr>
            <a:spLocks noGrp="1"/>
          </p:cNvSpPr>
          <p:nvPr>
            <p:ph type="body" sz="quarter" idx="22" hasCustomPrompt="1"/>
          </p:nvPr>
        </p:nvSpPr>
        <p:spPr>
          <a:xfrm>
            <a:off x="1150426" y="374296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45" name="Text Placeholder 30">
            <a:extLst>
              <a:ext uri="{FF2B5EF4-FFF2-40B4-BE49-F238E27FC236}">
                <a16:creationId xmlns:a16="http://schemas.microsoft.com/office/drawing/2014/main" id="{A7DDA739-022D-412C-8739-8113AD9DBD13}"/>
              </a:ext>
            </a:extLst>
          </p:cNvPr>
          <p:cNvSpPr>
            <a:spLocks noGrp="1"/>
          </p:cNvSpPr>
          <p:nvPr>
            <p:ph type="body" sz="quarter" idx="23" hasCustomPrompt="1"/>
          </p:nvPr>
        </p:nvSpPr>
        <p:spPr>
          <a:xfrm>
            <a:off x="491355" y="489723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46" name="Text Placeholder 33">
            <a:extLst>
              <a:ext uri="{FF2B5EF4-FFF2-40B4-BE49-F238E27FC236}">
                <a16:creationId xmlns:a16="http://schemas.microsoft.com/office/drawing/2014/main" id="{2670D385-EACA-4AB4-8167-C6F817D607E2}"/>
              </a:ext>
            </a:extLst>
          </p:cNvPr>
          <p:cNvSpPr>
            <a:spLocks noGrp="1"/>
          </p:cNvSpPr>
          <p:nvPr>
            <p:ph type="body" sz="quarter" idx="24" hasCustomPrompt="1"/>
          </p:nvPr>
        </p:nvSpPr>
        <p:spPr bwMode="gray">
          <a:xfrm>
            <a:off x="419100" y="581163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47" name="Text Placeholder 30">
            <a:extLst>
              <a:ext uri="{FF2B5EF4-FFF2-40B4-BE49-F238E27FC236}">
                <a16:creationId xmlns:a16="http://schemas.microsoft.com/office/drawing/2014/main" id="{70FEB8F2-49F4-4DE2-9718-6B7F66A843F7}"/>
              </a:ext>
            </a:extLst>
          </p:cNvPr>
          <p:cNvSpPr>
            <a:spLocks noGrp="1"/>
          </p:cNvSpPr>
          <p:nvPr>
            <p:ph type="body" sz="quarter" idx="25" hasCustomPrompt="1"/>
          </p:nvPr>
        </p:nvSpPr>
        <p:spPr>
          <a:xfrm>
            <a:off x="1150426" y="489723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49" name="Text Placeholder 30">
            <a:extLst>
              <a:ext uri="{FF2B5EF4-FFF2-40B4-BE49-F238E27FC236}">
                <a16:creationId xmlns:a16="http://schemas.microsoft.com/office/drawing/2014/main" id="{367F725A-B26F-460F-944D-6014D2DE94D5}"/>
              </a:ext>
            </a:extLst>
          </p:cNvPr>
          <p:cNvSpPr>
            <a:spLocks noGrp="1"/>
          </p:cNvSpPr>
          <p:nvPr>
            <p:ph type="body" sz="quarter" idx="26" hasCustomPrompt="1"/>
          </p:nvPr>
        </p:nvSpPr>
        <p:spPr>
          <a:xfrm>
            <a:off x="5856731" y="1434420"/>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50" name="Text Placeholder 33">
            <a:extLst>
              <a:ext uri="{FF2B5EF4-FFF2-40B4-BE49-F238E27FC236}">
                <a16:creationId xmlns:a16="http://schemas.microsoft.com/office/drawing/2014/main" id="{D52B017A-0EE3-421A-8BBE-5BE09F99EC37}"/>
              </a:ext>
            </a:extLst>
          </p:cNvPr>
          <p:cNvSpPr>
            <a:spLocks noGrp="1"/>
          </p:cNvSpPr>
          <p:nvPr>
            <p:ph type="body" sz="quarter" idx="27" hasCustomPrompt="1"/>
          </p:nvPr>
        </p:nvSpPr>
        <p:spPr bwMode="gray">
          <a:xfrm>
            <a:off x="5784476" y="2348818"/>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51" name="Text Placeholder 30">
            <a:extLst>
              <a:ext uri="{FF2B5EF4-FFF2-40B4-BE49-F238E27FC236}">
                <a16:creationId xmlns:a16="http://schemas.microsoft.com/office/drawing/2014/main" id="{ED934037-A1ED-4A45-AB05-F5B7C208E566}"/>
              </a:ext>
            </a:extLst>
          </p:cNvPr>
          <p:cNvSpPr>
            <a:spLocks noGrp="1"/>
          </p:cNvSpPr>
          <p:nvPr>
            <p:ph type="body" sz="quarter" idx="28" hasCustomPrompt="1"/>
          </p:nvPr>
        </p:nvSpPr>
        <p:spPr>
          <a:xfrm>
            <a:off x="6515802" y="1434420"/>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53" name="Text Placeholder 30">
            <a:extLst>
              <a:ext uri="{FF2B5EF4-FFF2-40B4-BE49-F238E27FC236}">
                <a16:creationId xmlns:a16="http://schemas.microsoft.com/office/drawing/2014/main" id="{B4D4D84F-D1F5-491D-B561-A540A547E6B7}"/>
              </a:ext>
            </a:extLst>
          </p:cNvPr>
          <p:cNvSpPr>
            <a:spLocks noGrp="1"/>
          </p:cNvSpPr>
          <p:nvPr>
            <p:ph type="body" sz="quarter" idx="29" hasCustomPrompt="1"/>
          </p:nvPr>
        </p:nvSpPr>
        <p:spPr>
          <a:xfrm>
            <a:off x="5856731" y="2588692"/>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54" name="Text Placeholder 33">
            <a:extLst>
              <a:ext uri="{FF2B5EF4-FFF2-40B4-BE49-F238E27FC236}">
                <a16:creationId xmlns:a16="http://schemas.microsoft.com/office/drawing/2014/main" id="{91990923-9DA1-4782-9AD8-79E4349A4903}"/>
              </a:ext>
            </a:extLst>
          </p:cNvPr>
          <p:cNvSpPr>
            <a:spLocks noGrp="1"/>
          </p:cNvSpPr>
          <p:nvPr>
            <p:ph type="body" sz="quarter" idx="30" hasCustomPrompt="1"/>
          </p:nvPr>
        </p:nvSpPr>
        <p:spPr bwMode="gray">
          <a:xfrm>
            <a:off x="5784476" y="3503090"/>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55" name="Text Placeholder 30">
            <a:extLst>
              <a:ext uri="{FF2B5EF4-FFF2-40B4-BE49-F238E27FC236}">
                <a16:creationId xmlns:a16="http://schemas.microsoft.com/office/drawing/2014/main" id="{82EF29EB-66DD-44DF-9015-402C30B94BEC}"/>
              </a:ext>
            </a:extLst>
          </p:cNvPr>
          <p:cNvSpPr>
            <a:spLocks noGrp="1"/>
          </p:cNvSpPr>
          <p:nvPr>
            <p:ph type="body" sz="quarter" idx="31" hasCustomPrompt="1"/>
          </p:nvPr>
        </p:nvSpPr>
        <p:spPr>
          <a:xfrm>
            <a:off x="6515802" y="2588692"/>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57" name="Text Placeholder 30">
            <a:extLst>
              <a:ext uri="{FF2B5EF4-FFF2-40B4-BE49-F238E27FC236}">
                <a16:creationId xmlns:a16="http://schemas.microsoft.com/office/drawing/2014/main" id="{171EED17-9D00-47A4-8C89-5E6E5A3E8B80}"/>
              </a:ext>
            </a:extLst>
          </p:cNvPr>
          <p:cNvSpPr>
            <a:spLocks noGrp="1"/>
          </p:cNvSpPr>
          <p:nvPr>
            <p:ph type="body" sz="quarter" idx="32" hasCustomPrompt="1"/>
          </p:nvPr>
        </p:nvSpPr>
        <p:spPr>
          <a:xfrm>
            <a:off x="5856731" y="374296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58" name="Text Placeholder 33">
            <a:extLst>
              <a:ext uri="{FF2B5EF4-FFF2-40B4-BE49-F238E27FC236}">
                <a16:creationId xmlns:a16="http://schemas.microsoft.com/office/drawing/2014/main" id="{B6B32A04-FDF6-460C-ABF9-3544E1B80E8F}"/>
              </a:ext>
            </a:extLst>
          </p:cNvPr>
          <p:cNvSpPr>
            <a:spLocks noGrp="1"/>
          </p:cNvSpPr>
          <p:nvPr>
            <p:ph type="body" sz="quarter" idx="33" hasCustomPrompt="1"/>
          </p:nvPr>
        </p:nvSpPr>
        <p:spPr bwMode="gray">
          <a:xfrm>
            <a:off x="5784476" y="465736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59" name="Text Placeholder 30">
            <a:extLst>
              <a:ext uri="{FF2B5EF4-FFF2-40B4-BE49-F238E27FC236}">
                <a16:creationId xmlns:a16="http://schemas.microsoft.com/office/drawing/2014/main" id="{EB401E16-9928-4491-8C73-48718D1994CB}"/>
              </a:ext>
            </a:extLst>
          </p:cNvPr>
          <p:cNvSpPr>
            <a:spLocks noGrp="1"/>
          </p:cNvSpPr>
          <p:nvPr>
            <p:ph type="body" sz="quarter" idx="34" hasCustomPrompt="1"/>
          </p:nvPr>
        </p:nvSpPr>
        <p:spPr>
          <a:xfrm>
            <a:off x="6515802" y="374296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61" name="Text Placeholder 30">
            <a:extLst>
              <a:ext uri="{FF2B5EF4-FFF2-40B4-BE49-F238E27FC236}">
                <a16:creationId xmlns:a16="http://schemas.microsoft.com/office/drawing/2014/main" id="{97060749-2D97-4CC5-902F-DA364A4475A3}"/>
              </a:ext>
            </a:extLst>
          </p:cNvPr>
          <p:cNvSpPr>
            <a:spLocks noGrp="1"/>
          </p:cNvSpPr>
          <p:nvPr>
            <p:ph type="body" sz="quarter" idx="35" hasCustomPrompt="1"/>
          </p:nvPr>
        </p:nvSpPr>
        <p:spPr>
          <a:xfrm>
            <a:off x="5856731" y="489723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62" name="Text Placeholder 33">
            <a:extLst>
              <a:ext uri="{FF2B5EF4-FFF2-40B4-BE49-F238E27FC236}">
                <a16:creationId xmlns:a16="http://schemas.microsoft.com/office/drawing/2014/main" id="{FEC6B385-DDC5-4FDD-85BE-A56D127510F3}"/>
              </a:ext>
            </a:extLst>
          </p:cNvPr>
          <p:cNvSpPr>
            <a:spLocks noGrp="1"/>
          </p:cNvSpPr>
          <p:nvPr>
            <p:ph type="body" sz="quarter" idx="36" hasCustomPrompt="1"/>
          </p:nvPr>
        </p:nvSpPr>
        <p:spPr bwMode="gray">
          <a:xfrm>
            <a:off x="5784476" y="581163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63" name="Text Placeholder 30">
            <a:extLst>
              <a:ext uri="{FF2B5EF4-FFF2-40B4-BE49-F238E27FC236}">
                <a16:creationId xmlns:a16="http://schemas.microsoft.com/office/drawing/2014/main" id="{E2BB0AF8-5FAD-45B1-AF77-41CFF63D4D0C}"/>
              </a:ext>
            </a:extLst>
          </p:cNvPr>
          <p:cNvSpPr>
            <a:spLocks noGrp="1"/>
          </p:cNvSpPr>
          <p:nvPr>
            <p:ph type="body" sz="quarter" idx="37" hasCustomPrompt="1"/>
          </p:nvPr>
        </p:nvSpPr>
        <p:spPr>
          <a:xfrm>
            <a:off x="6515802" y="489723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3" name="Date Placeholder 2">
            <a:extLst>
              <a:ext uri="{FF2B5EF4-FFF2-40B4-BE49-F238E27FC236}">
                <a16:creationId xmlns:a16="http://schemas.microsoft.com/office/drawing/2014/main" id="{81F2B1E9-5CE9-71C5-BF53-A056B0C7FEE5}"/>
              </a:ext>
            </a:extLst>
          </p:cNvPr>
          <p:cNvSpPr>
            <a:spLocks noGrp="1"/>
          </p:cNvSpPr>
          <p:nvPr>
            <p:ph type="dt" sz="half" idx="38"/>
          </p:nvPr>
        </p:nvSpPr>
        <p:spPr/>
        <p:txBody>
          <a:bodyPr/>
          <a:lstStyle/>
          <a:p>
            <a:fld id="{BFE1AD8F-EFCB-4BD5-9DDC-D5FCA742679A}" type="datetime2">
              <a:rPr lang="en-US" smtClean="0"/>
              <a:t>Saturday, May 31, 2025</a:t>
            </a:fld>
            <a:endParaRPr lang="en-US" dirty="0"/>
          </a:p>
        </p:txBody>
      </p:sp>
      <p:sp>
        <p:nvSpPr>
          <p:cNvPr id="4" name="Footer Placeholder 3">
            <a:extLst>
              <a:ext uri="{FF2B5EF4-FFF2-40B4-BE49-F238E27FC236}">
                <a16:creationId xmlns:a16="http://schemas.microsoft.com/office/drawing/2014/main" id="{8A056B63-89F2-877A-319D-265C8A32C0E5}"/>
              </a:ext>
            </a:extLst>
          </p:cNvPr>
          <p:cNvSpPr>
            <a:spLocks noGrp="1"/>
          </p:cNvSpPr>
          <p:nvPr>
            <p:ph type="ftr" sz="quarter" idx="39"/>
          </p:nvPr>
        </p:nvSpPr>
        <p:spPr/>
        <p:txBody>
          <a:bodyPr/>
          <a:lstStyle/>
          <a:p>
            <a:endParaRPr lang="en-US" dirty="0"/>
          </a:p>
        </p:txBody>
      </p:sp>
      <p:sp>
        <p:nvSpPr>
          <p:cNvPr id="5" name="Slide Number Placeholder 4">
            <a:extLst>
              <a:ext uri="{FF2B5EF4-FFF2-40B4-BE49-F238E27FC236}">
                <a16:creationId xmlns:a16="http://schemas.microsoft.com/office/drawing/2014/main" id="{73B1745D-9A60-CF64-D119-58B359DF758C}"/>
              </a:ext>
            </a:extLst>
          </p:cNvPr>
          <p:cNvSpPr>
            <a:spLocks noGrp="1"/>
          </p:cNvSpPr>
          <p:nvPr>
            <p:ph type="sldNum" sz="quarter" idx="40"/>
          </p:nvPr>
        </p:nvSpPr>
        <p:spPr/>
        <p:txBody>
          <a:bodyPr/>
          <a:lstStyle/>
          <a:p>
            <a:fld id="{436DF479-7476-4076-86FD-1C41B7E33810}" type="slidenum">
              <a:rPr lang="en-US" smtClean="0"/>
              <a:pPr/>
              <a:t>‹#›</a:t>
            </a:fld>
            <a:r>
              <a:rPr lang="en-US"/>
              <a:t>     │</a:t>
            </a:r>
            <a:endParaRPr lang="en-US" dirty="0"/>
          </a:p>
        </p:txBody>
      </p:sp>
      <p:sp>
        <p:nvSpPr>
          <p:cNvPr id="31" name="Text Placeholder 33">
            <a:extLst>
              <a:ext uri="{FF2B5EF4-FFF2-40B4-BE49-F238E27FC236}">
                <a16:creationId xmlns:a16="http://schemas.microsoft.com/office/drawing/2014/main" id="{1B8EB1E3-69BF-0785-A3DF-2D4A3B3ADA5C}"/>
              </a:ext>
            </a:extLst>
          </p:cNvPr>
          <p:cNvSpPr>
            <a:spLocks noGrp="1"/>
          </p:cNvSpPr>
          <p:nvPr>
            <p:ph type="body" sz="quarter" idx="15" hasCustomPrompt="1"/>
          </p:nvPr>
        </p:nvSpPr>
        <p:spPr bwMode="gray">
          <a:xfrm>
            <a:off x="419100" y="2348818"/>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Tree>
    <p:extLst>
      <p:ext uri="{BB962C8B-B14F-4D97-AF65-F5344CB8AC3E}">
        <p14:creationId xmlns:p14="http://schemas.microsoft.com/office/powerpoint/2010/main" val="7522028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17435ABD-706C-450F-8A2E-7C2DD346138A}"/>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Logo">
            <a:extLst>
              <a:ext uri="{FF2B5EF4-FFF2-40B4-BE49-F238E27FC236}">
                <a16:creationId xmlns:a16="http://schemas.microsoft.com/office/drawing/2014/main" id="{71B0669F-9D5A-4F1A-A851-4E72E329E032}"/>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8" name="Straight Connector">
            <a:extLst>
              <a:ext uri="{FF2B5EF4-FFF2-40B4-BE49-F238E27FC236}">
                <a16:creationId xmlns:a16="http://schemas.microsoft.com/office/drawing/2014/main" id="{F4653BFB-AF56-463E-BC3F-B512C4476D39}"/>
              </a:ext>
            </a:extLst>
          </p:cNvPr>
          <p:cNvCxnSpPr/>
          <p:nvPr/>
        </p:nvCxnSpPr>
        <p:spPr bwMode="auto">
          <a:xfrm>
            <a:off x="0" y="5086007"/>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ubtitle"/>
          <p:cNvSpPr>
            <a:spLocks noGrp="1"/>
          </p:cNvSpPr>
          <p:nvPr>
            <p:ph type="body" idx="1"/>
          </p:nvPr>
        </p:nvSpPr>
        <p:spPr bwMode="auto">
          <a:xfrm>
            <a:off x="419100" y="5218008"/>
            <a:ext cx="5381753" cy="369321"/>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p:cNvSpPr>
            <a:spLocks noGrp="1"/>
          </p:cNvSpPr>
          <p:nvPr>
            <p:ph type="title"/>
          </p:nvPr>
        </p:nvSpPr>
        <p:spPr bwMode="auto">
          <a:xfrm>
            <a:off x="419100" y="3827328"/>
            <a:ext cx="5381753" cy="1200339"/>
          </a:xfrm>
        </p:spPr>
        <p:txBody>
          <a:bodyPr anchor="b">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60928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EB43123-1F84-475B-9A0A-098ED30A1DBC}"/>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21000">
                <a:schemeClr val="accent1">
                  <a:alpha val="70000"/>
                </a:schemeClr>
              </a:gs>
              <a:gs pos="0">
                <a:schemeClr val="accent1">
                  <a:alpha val="75000"/>
                </a:schemeClr>
              </a:gs>
              <a:gs pos="100000">
                <a:schemeClr val="accent1"/>
              </a:gs>
              <a:gs pos="61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328A8E04-EC74-4CB9-A654-F3BBA349CE97}"/>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8" name="Straight Connector">
            <a:extLst>
              <a:ext uri="{FF2B5EF4-FFF2-40B4-BE49-F238E27FC236}">
                <a16:creationId xmlns:a16="http://schemas.microsoft.com/office/drawing/2014/main" id="{F4653BFB-AF56-463E-BC3F-B512C4476D39}"/>
              </a:ext>
            </a:extLst>
          </p:cNvPr>
          <p:cNvCxnSpPr/>
          <p:nvPr/>
        </p:nvCxnSpPr>
        <p:spPr bwMode="auto">
          <a:xfrm>
            <a:off x="10043160" y="4372500"/>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ubtitle"/>
          <p:cNvSpPr>
            <a:spLocks noGrp="1"/>
          </p:cNvSpPr>
          <p:nvPr>
            <p:ph type="body" idx="1"/>
          </p:nvPr>
        </p:nvSpPr>
        <p:spPr bwMode="auto">
          <a:xfrm>
            <a:off x="6391147" y="4504501"/>
            <a:ext cx="5381753" cy="369321"/>
          </a:xfrm>
        </p:spPr>
        <p:txBody>
          <a:bodyPr>
            <a:normAutofit/>
          </a:bodyPr>
          <a:lstStyle>
            <a:lvl1pPr marL="0" indent="0" algn="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p:cNvSpPr>
            <a:spLocks noGrp="1"/>
          </p:cNvSpPr>
          <p:nvPr>
            <p:ph type="title"/>
          </p:nvPr>
        </p:nvSpPr>
        <p:spPr bwMode="auto">
          <a:xfrm>
            <a:off x="6391147" y="3113821"/>
            <a:ext cx="5381753" cy="1200339"/>
          </a:xfrm>
        </p:spPr>
        <p:txBody>
          <a:bodyPr anchor="b">
            <a:normAutofit/>
          </a:bodyPr>
          <a:lstStyle>
            <a:lvl1pPr algn="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70390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1" y="381000"/>
            <a:ext cx="11353800" cy="495300"/>
          </a:xfrm>
        </p:spPr>
        <p:txBody>
          <a:bodyPr/>
          <a:lstStyle/>
          <a:p>
            <a:r>
              <a:rPr lang="en-US"/>
              <a:t>Click to edit Master title style</a:t>
            </a:r>
            <a:endParaRPr lang="en-US" dirty="0"/>
          </a:p>
        </p:txBody>
      </p:sp>
      <p:sp>
        <p:nvSpPr>
          <p:cNvPr id="3" name="Content Placeholder 2"/>
          <p:cNvSpPr>
            <a:spLocks noGrp="1"/>
          </p:cNvSpPr>
          <p:nvPr>
            <p:ph idx="1"/>
          </p:nvPr>
        </p:nvSpPr>
        <p:spPr>
          <a:xfrm>
            <a:off x="419100" y="1596820"/>
            <a:ext cx="11353800" cy="44859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C0A152FB-D6AC-4861-B50B-FD4B1927AE7E}"/>
              </a:ext>
            </a:extLst>
          </p:cNvPr>
          <p:cNvSpPr>
            <a:spLocks noGrp="1"/>
          </p:cNvSpPr>
          <p:nvPr>
            <p:ph type="body" sz="quarter" idx="13"/>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 name="Date Placeholder 3">
            <a:extLst>
              <a:ext uri="{FF2B5EF4-FFF2-40B4-BE49-F238E27FC236}">
                <a16:creationId xmlns:a16="http://schemas.microsoft.com/office/drawing/2014/main" id="{E738DDC2-FB35-0895-2076-991826413873}"/>
              </a:ext>
            </a:extLst>
          </p:cNvPr>
          <p:cNvSpPr>
            <a:spLocks noGrp="1"/>
          </p:cNvSpPr>
          <p:nvPr>
            <p:ph type="dt" sz="half" idx="14"/>
          </p:nvPr>
        </p:nvSpPr>
        <p:spPr/>
        <p:txBody>
          <a:bodyPr/>
          <a:lstStyle/>
          <a:p>
            <a:fld id="{4E72E68A-E00C-4104-B43A-51F9D4E63FE1}" type="datetime2">
              <a:rPr lang="en-US" smtClean="0"/>
              <a:t>Saturday, May 31, 2025</a:t>
            </a:fld>
            <a:endParaRPr lang="en-US" dirty="0"/>
          </a:p>
        </p:txBody>
      </p:sp>
      <p:sp>
        <p:nvSpPr>
          <p:cNvPr id="5" name="Footer Placeholder 4">
            <a:extLst>
              <a:ext uri="{FF2B5EF4-FFF2-40B4-BE49-F238E27FC236}">
                <a16:creationId xmlns:a16="http://schemas.microsoft.com/office/drawing/2014/main" id="{D806F0A4-C6F2-D2B5-D24B-A692A5E55239}"/>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9F1CEF38-5745-4BDD-3C59-B3FDB684595C}"/>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9833914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9100" y="1295400"/>
            <a:ext cx="11353800" cy="4787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1B12AC-4688-AD75-E85A-B33D832CC95F}"/>
              </a:ext>
            </a:extLst>
          </p:cNvPr>
          <p:cNvSpPr>
            <a:spLocks noGrp="1"/>
          </p:cNvSpPr>
          <p:nvPr>
            <p:ph type="dt" sz="half" idx="10"/>
          </p:nvPr>
        </p:nvSpPr>
        <p:spPr/>
        <p:txBody>
          <a:bodyPr/>
          <a:lstStyle/>
          <a:p>
            <a:fld id="{5A45F92E-0FDB-40F6-B13A-A41BFAC75A2E}" type="datetime2">
              <a:rPr lang="en-US" smtClean="0"/>
              <a:t>Saturday, May 31, 2025</a:t>
            </a:fld>
            <a:endParaRPr lang="en-US" dirty="0"/>
          </a:p>
        </p:txBody>
      </p:sp>
      <p:sp>
        <p:nvSpPr>
          <p:cNvPr id="5" name="Footer Placeholder 4">
            <a:extLst>
              <a:ext uri="{FF2B5EF4-FFF2-40B4-BE49-F238E27FC236}">
                <a16:creationId xmlns:a16="http://schemas.microsoft.com/office/drawing/2014/main" id="{E6DEFD4D-FE26-4B9C-2D24-0907346897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DACD66-89F5-A451-EB11-9ED30AAFE869}"/>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6685860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596820"/>
            <a:ext cx="5508575" cy="4461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25" y="1596820"/>
            <a:ext cx="5508575" cy="4461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A3CA6BE0-B63C-499B-8008-7CF7D9A9EE4A}"/>
              </a:ext>
            </a:extLst>
          </p:cNvPr>
          <p:cNvSpPr>
            <a:spLocks noGrp="1"/>
          </p:cNvSpPr>
          <p:nvPr>
            <p:ph type="body" sz="quarter" idx="13"/>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9" name="Date Placeholder 8">
            <a:extLst>
              <a:ext uri="{FF2B5EF4-FFF2-40B4-BE49-F238E27FC236}">
                <a16:creationId xmlns:a16="http://schemas.microsoft.com/office/drawing/2014/main" id="{94E3ECA5-69CC-D3B9-8361-6C816492D2A8}"/>
              </a:ext>
            </a:extLst>
          </p:cNvPr>
          <p:cNvSpPr>
            <a:spLocks noGrp="1"/>
          </p:cNvSpPr>
          <p:nvPr>
            <p:ph type="dt" sz="half" idx="14"/>
          </p:nvPr>
        </p:nvSpPr>
        <p:spPr/>
        <p:txBody>
          <a:bodyPr/>
          <a:lstStyle/>
          <a:p>
            <a:fld id="{44940640-A394-4668-BBEF-D10C9856908A}" type="datetime2">
              <a:rPr lang="en-US" smtClean="0"/>
              <a:t>Saturday, May 31, 2025</a:t>
            </a:fld>
            <a:endParaRPr lang="en-US" dirty="0"/>
          </a:p>
        </p:txBody>
      </p:sp>
      <p:sp>
        <p:nvSpPr>
          <p:cNvPr id="10" name="Footer Placeholder 9">
            <a:extLst>
              <a:ext uri="{FF2B5EF4-FFF2-40B4-BE49-F238E27FC236}">
                <a16:creationId xmlns:a16="http://schemas.microsoft.com/office/drawing/2014/main" id="{4C0CE34C-FCFC-73BB-4795-B973817C6C41}"/>
              </a:ext>
            </a:extLst>
          </p:cNvPr>
          <p:cNvSpPr>
            <a:spLocks noGrp="1"/>
          </p:cNvSpPr>
          <p:nvPr>
            <p:ph type="ftr" sz="quarter" idx="15"/>
          </p:nvPr>
        </p:nvSpPr>
        <p:spPr/>
        <p:txBody>
          <a:bodyPr/>
          <a:lstStyle/>
          <a:p>
            <a:endParaRPr lang="en-US" dirty="0"/>
          </a:p>
        </p:txBody>
      </p:sp>
      <p:sp>
        <p:nvSpPr>
          <p:cNvPr id="11" name="Slide Number Placeholder 10">
            <a:extLst>
              <a:ext uri="{FF2B5EF4-FFF2-40B4-BE49-F238E27FC236}">
                <a16:creationId xmlns:a16="http://schemas.microsoft.com/office/drawing/2014/main" id="{68190C22-06E5-E838-F79E-963553782FA3}"/>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6018803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295400"/>
            <a:ext cx="5508575" cy="4762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25" y="1295400"/>
            <a:ext cx="5508575" cy="4762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E89C7164-A9C1-14F1-6B32-79E7842C2984}"/>
              </a:ext>
            </a:extLst>
          </p:cNvPr>
          <p:cNvSpPr>
            <a:spLocks noGrp="1"/>
          </p:cNvSpPr>
          <p:nvPr>
            <p:ph type="dt" sz="half" idx="10"/>
          </p:nvPr>
        </p:nvSpPr>
        <p:spPr/>
        <p:txBody>
          <a:bodyPr/>
          <a:lstStyle/>
          <a:p>
            <a:fld id="{C529B422-4487-4B40-A8D5-42E10CE621AA}" type="datetime2">
              <a:rPr lang="en-US" smtClean="0"/>
              <a:t>Saturday, May 31, 2025</a:t>
            </a:fld>
            <a:endParaRPr lang="en-US" dirty="0"/>
          </a:p>
        </p:txBody>
      </p:sp>
      <p:sp>
        <p:nvSpPr>
          <p:cNvPr id="9" name="Footer Placeholder 8">
            <a:extLst>
              <a:ext uri="{FF2B5EF4-FFF2-40B4-BE49-F238E27FC236}">
                <a16:creationId xmlns:a16="http://schemas.microsoft.com/office/drawing/2014/main" id="{63B29C62-52AB-85BD-4138-F580672C4EC3}"/>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797D2E5-4647-A24D-57F1-4E33263FF5A1}"/>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2092180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9100" y="1596820"/>
            <a:ext cx="5508577"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100" y="2204180"/>
            <a:ext cx="5508577" cy="385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7194" y="1596820"/>
            <a:ext cx="5535706"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7194" y="2204180"/>
            <a:ext cx="5535706" cy="385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BC0FC88F-EADC-4078-9CA5-FB66B13B8969}"/>
              </a:ext>
            </a:extLst>
          </p:cNvPr>
          <p:cNvSpPr>
            <a:spLocks noGrp="1"/>
          </p:cNvSpPr>
          <p:nvPr>
            <p:ph type="title"/>
          </p:nvPr>
        </p:nvSpPr>
        <p:spPr/>
        <p:txBody>
          <a:bodyPr/>
          <a:lstStyle/>
          <a:p>
            <a:r>
              <a:rPr lang="en-US"/>
              <a:t>Click to edit Master title style</a:t>
            </a:r>
          </a:p>
        </p:txBody>
      </p:sp>
      <p:sp>
        <p:nvSpPr>
          <p:cNvPr id="11" name="Text Placeholder 8">
            <a:extLst>
              <a:ext uri="{FF2B5EF4-FFF2-40B4-BE49-F238E27FC236}">
                <a16:creationId xmlns:a16="http://schemas.microsoft.com/office/drawing/2014/main" id="{35C0A3F4-AD99-4184-AF6B-975EE89A161F}"/>
              </a:ext>
            </a:extLst>
          </p:cNvPr>
          <p:cNvSpPr>
            <a:spLocks noGrp="1"/>
          </p:cNvSpPr>
          <p:nvPr>
            <p:ph type="body" sz="quarter" idx="13"/>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7" name="Date Placeholder 6">
            <a:extLst>
              <a:ext uri="{FF2B5EF4-FFF2-40B4-BE49-F238E27FC236}">
                <a16:creationId xmlns:a16="http://schemas.microsoft.com/office/drawing/2014/main" id="{2F20EE8C-2876-2354-05FB-580A4D75A64B}"/>
              </a:ext>
            </a:extLst>
          </p:cNvPr>
          <p:cNvSpPr>
            <a:spLocks noGrp="1"/>
          </p:cNvSpPr>
          <p:nvPr>
            <p:ph type="dt" sz="half" idx="14"/>
          </p:nvPr>
        </p:nvSpPr>
        <p:spPr/>
        <p:txBody>
          <a:bodyPr/>
          <a:lstStyle/>
          <a:p>
            <a:fld id="{DCC44DFA-C7C6-4054-8B7B-AA831F6BB173}" type="datetime2">
              <a:rPr lang="en-US" smtClean="0"/>
              <a:t>Saturday, May 31, 2025</a:t>
            </a:fld>
            <a:endParaRPr lang="en-US" dirty="0"/>
          </a:p>
        </p:txBody>
      </p:sp>
      <p:sp>
        <p:nvSpPr>
          <p:cNvPr id="12" name="Footer Placeholder 11">
            <a:extLst>
              <a:ext uri="{FF2B5EF4-FFF2-40B4-BE49-F238E27FC236}">
                <a16:creationId xmlns:a16="http://schemas.microsoft.com/office/drawing/2014/main" id="{C7ADEB55-32C7-9777-92C5-C025DA5BD39D}"/>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B100F166-BE7E-F145-37EC-FBCAE0752168}"/>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6027829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omparison no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9100" y="1295400"/>
            <a:ext cx="5508577"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100" y="1902758"/>
            <a:ext cx="5508577" cy="415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7194" y="1295400"/>
            <a:ext cx="5535706"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7194" y="1902758"/>
            <a:ext cx="5535706" cy="415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BC0FC88F-EADC-4078-9CA5-FB66B13B8969}"/>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FCC6DD2F-92FE-BB18-3D5C-06F61D5DE671}"/>
              </a:ext>
            </a:extLst>
          </p:cNvPr>
          <p:cNvSpPr>
            <a:spLocks noGrp="1"/>
          </p:cNvSpPr>
          <p:nvPr>
            <p:ph type="dt" sz="half" idx="10"/>
          </p:nvPr>
        </p:nvSpPr>
        <p:spPr/>
        <p:txBody>
          <a:bodyPr/>
          <a:lstStyle/>
          <a:p>
            <a:fld id="{57044962-F644-424D-87AE-675695B1CAB3}" type="datetime2">
              <a:rPr lang="en-US" smtClean="0"/>
              <a:t>Saturday, May 31, 2025</a:t>
            </a:fld>
            <a:endParaRPr lang="en-US" dirty="0"/>
          </a:p>
        </p:txBody>
      </p:sp>
      <p:sp>
        <p:nvSpPr>
          <p:cNvPr id="11" name="Footer Placeholder 10">
            <a:extLst>
              <a:ext uri="{FF2B5EF4-FFF2-40B4-BE49-F238E27FC236}">
                <a16:creationId xmlns:a16="http://schemas.microsoft.com/office/drawing/2014/main" id="{F23E33F1-B5B5-2D25-4D2B-090109DC87AD}"/>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3EC4A2FD-C521-5EA1-785F-8BF3783409F3}"/>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882966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A1D4FA-9291-4979-AF04-FE853D5C5124}"/>
              </a:ext>
            </a:extLst>
          </p:cNvPr>
          <p:cNvSpPr/>
          <p:nvPr/>
        </p:nvSpPr>
        <p:spPr bwMode="white">
          <a:xfrm>
            <a:off x="0" y="1596820"/>
            <a:ext cx="5109882" cy="447506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81CFB78-1456-4473-97D5-CAF4DF6C0B19}"/>
              </a:ext>
            </a:extLst>
          </p:cNvPr>
          <p:cNvSpPr>
            <a:spLocks noGrp="1"/>
          </p:cNvSpPr>
          <p:nvPr>
            <p:ph type="body" sz="quarter" idx="13"/>
          </p:nvPr>
        </p:nvSpPr>
        <p:spPr bwMode="auto">
          <a:xfrm>
            <a:off x="419100" y="1898240"/>
            <a:ext cx="4352925" cy="3872229"/>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hasCustomPrompt="1"/>
          </p:nvPr>
        </p:nvSpPr>
        <p:spPr>
          <a:xfrm>
            <a:off x="5620870" y="1596820"/>
            <a:ext cx="6152030" cy="4461080"/>
          </a:xfrm>
        </p:spPr>
        <p:txBody>
          <a:bodyPr>
            <a:normAutofit/>
          </a:bodyPr>
          <a:lstStyle>
            <a:lvl1pPr>
              <a:lnSpc>
                <a:spcPct val="100000"/>
              </a:lnSpc>
              <a:defRPr sz="1400"/>
            </a:lvl1pPr>
            <a:lvl2pPr>
              <a:lnSpc>
                <a:spcPct val="100000"/>
              </a:lnSpc>
              <a:defRPr sz="1200"/>
            </a:lvl2pPr>
            <a:lvl3pPr marL="860425" indent="-168275">
              <a:lnSpc>
                <a:spcPct val="100000"/>
              </a:lnSpc>
              <a:defRPr sz="1200"/>
            </a:lvl3pPr>
            <a:lvl4pPr>
              <a:lnSpc>
                <a:spcPct val="100000"/>
              </a:lnSpc>
              <a:defRPr sz="1200"/>
            </a:lvl4pPr>
            <a:lvl5pPr>
              <a:lnSpc>
                <a:spcPct val="100000"/>
              </a:lnSpc>
              <a:defRPr sz="1050"/>
            </a:lvl5pPr>
            <a:lvl6pPr>
              <a:defRPr sz="2000"/>
            </a:lvl6pPr>
            <a:lvl7pPr>
              <a:defRPr sz="2000"/>
            </a:lvl7pPr>
            <a:lvl8pPr>
              <a:defRPr sz="2000"/>
            </a:lvl8pPr>
            <a:lvl9pPr>
              <a:defRPr sz="2000"/>
            </a:lvl9pPr>
          </a:lstStyle>
          <a:p>
            <a:pPr lvl="0"/>
            <a:r>
              <a:rPr lang="en-US" dirty="0"/>
              <a:t>Insert text or any kind of other element, such as a picture, table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FFFF3A69-2EAB-40DE-A83B-992E904F7A17}"/>
              </a:ext>
            </a:extLst>
          </p:cNvPr>
          <p:cNvSpPr>
            <a:spLocks noGrp="1"/>
          </p:cNvSpPr>
          <p:nvPr>
            <p:ph type="title"/>
          </p:nvPr>
        </p:nvSpPr>
        <p:spPr/>
        <p:txBody>
          <a:bodyPr/>
          <a:lstStyle/>
          <a:p>
            <a:r>
              <a:rPr lang="en-US"/>
              <a:t>Click to edit Master title style</a:t>
            </a:r>
          </a:p>
        </p:txBody>
      </p:sp>
      <p:sp>
        <p:nvSpPr>
          <p:cNvPr id="8" name="Text Placeholder 8">
            <a:extLst>
              <a:ext uri="{FF2B5EF4-FFF2-40B4-BE49-F238E27FC236}">
                <a16:creationId xmlns:a16="http://schemas.microsoft.com/office/drawing/2014/main" id="{3485F59D-40D8-4767-8940-F1DF0150EC23}"/>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 name="Date Placeholder 3">
            <a:extLst>
              <a:ext uri="{FF2B5EF4-FFF2-40B4-BE49-F238E27FC236}">
                <a16:creationId xmlns:a16="http://schemas.microsoft.com/office/drawing/2014/main" id="{AA546B65-E765-CA9F-B16A-5BCAC081F300}"/>
              </a:ext>
            </a:extLst>
          </p:cNvPr>
          <p:cNvSpPr>
            <a:spLocks noGrp="1"/>
          </p:cNvSpPr>
          <p:nvPr>
            <p:ph type="dt" sz="half" idx="15"/>
          </p:nvPr>
        </p:nvSpPr>
        <p:spPr/>
        <p:txBody>
          <a:bodyPr/>
          <a:lstStyle/>
          <a:p>
            <a:fld id="{1FEC1A30-6C09-4276-86F6-74D990EEA13B}" type="datetime2">
              <a:rPr lang="en-US" smtClean="0"/>
              <a:t>Saturday, May 31, 2025</a:t>
            </a:fld>
            <a:endParaRPr lang="en-US" dirty="0"/>
          </a:p>
        </p:txBody>
      </p:sp>
      <p:sp>
        <p:nvSpPr>
          <p:cNvPr id="9" name="Footer Placeholder 8">
            <a:extLst>
              <a:ext uri="{FF2B5EF4-FFF2-40B4-BE49-F238E27FC236}">
                <a16:creationId xmlns:a16="http://schemas.microsoft.com/office/drawing/2014/main" id="{632E073F-952A-F8C9-125C-7836555594C9}"/>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8F5A7F4-851C-74BD-1D44-15D134CC5C62}"/>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06860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Content with Caption no Su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E6959-AAC3-47D0-82D6-BF247CF07102}"/>
              </a:ext>
            </a:extLst>
          </p:cNvPr>
          <p:cNvSpPr/>
          <p:nvPr/>
        </p:nvSpPr>
        <p:spPr bwMode="white">
          <a:xfrm>
            <a:off x="0" y="1295400"/>
            <a:ext cx="5109882" cy="47625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81CFB78-1456-4473-97D5-CAF4DF6C0B19}"/>
              </a:ext>
            </a:extLst>
          </p:cNvPr>
          <p:cNvSpPr>
            <a:spLocks noGrp="1"/>
          </p:cNvSpPr>
          <p:nvPr>
            <p:ph type="body" sz="quarter" idx="13"/>
          </p:nvPr>
        </p:nvSpPr>
        <p:spPr bwMode="auto">
          <a:xfrm>
            <a:off x="419100" y="1582831"/>
            <a:ext cx="4352925" cy="4187638"/>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hasCustomPrompt="1"/>
          </p:nvPr>
        </p:nvSpPr>
        <p:spPr>
          <a:xfrm>
            <a:off x="5620870" y="1295400"/>
            <a:ext cx="6152029" cy="4762500"/>
          </a:xfrm>
        </p:spPr>
        <p:txBody>
          <a:bodyPr>
            <a:normAutofit/>
          </a:bodyPr>
          <a:lstStyle>
            <a:lvl1pPr>
              <a:lnSpc>
                <a:spcPct val="100000"/>
              </a:lnSpc>
              <a:defRPr sz="1400"/>
            </a:lvl1pPr>
            <a:lvl2pPr>
              <a:lnSpc>
                <a:spcPct val="100000"/>
              </a:lnSpc>
              <a:defRPr sz="1200"/>
            </a:lvl2pPr>
            <a:lvl3pPr marL="860425" indent="-168275">
              <a:lnSpc>
                <a:spcPct val="100000"/>
              </a:lnSpc>
              <a:defRPr sz="1200"/>
            </a:lvl3pPr>
            <a:lvl4pPr>
              <a:lnSpc>
                <a:spcPct val="100000"/>
              </a:lnSpc>
              <a:defRPr sz="1200"/>
            </a:lvl4pPr>
            <a:lvl5pPr>
              <a:lnSpc>
                <a:spcPct val="100000"/>
              </a:lnSpc>
              <a:defRPr sz="1050"/>
            </a:lvl5pPr>
            <a:lvl6pPr>
              <a:defRPr sz="2000"/>
            </a:lvl6pPr>
            <a:lvl7pPr>
              <a:defRPr sz="2000"/>
            </a:lvl7pPr>
            <a:lvl8pPr>
              <a:defRPr sz="2000"/>
            </a:lvl8pPr>
            <a:lvl9pPr>
              <a:defRPr sz="2000"/>
            </a:lvl9pPr>
          </a:lstStyle>
          <a:p>
            <a:pPr lvl="0"/>
            <a:r>
              <a:rPr lang="en-US" dirty="0"/>
              <a:t>Insert text or any kind of other element, such as a picture, table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FFFF3A69-2EAB-40DE-A83B-992E904F7A17}"/>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4AC3C1DB-08B6-85EE-CD7C-A58E34E3D154}"/>
              </a:ext>
            </a:extLst>
          </p:cNvPr>
          <p:cNvSpPr>
            <a:spLocks noGrp="1"/>
          </p:cNvSpPr>
          <p:nvPr>
            <p:ph type="dt" sz="half" idx="14"/>
          </p:nvPr>
        </p:nvSpPr>
        <p:spPr/>
        <p:txBody>
          <a:bodyPr/>
          <a:lstStyle/>
          <a:p>
            <a:fld id="{93FD9602-9E27-4C79-844E-8EC4AA0A9884}" type="datetime2">
              <a:rPr lang="en-US" smtClean="0"/>
              <a:t>Saturday, May 31, 2025</a:t>
            </a:fld>
            <a:endParaRPr lang="en-US" dirty="0"/>
          </a:p>
        </p:txBody>
      </p:sp>
      <p:sp>
        <p:nvSpPr>
          <p:cNvPr id="9" name="Footer Placeholder 8">
            <a:extLst>
              <a:ext uri="{FF2B5EF4-FFF2-40B4-BE49-F238E27FC236}">
                <a16:creationId xmlns:a16="http://schemas.microsoft.com/office/drawing/2014/main" id="{593FE8FA-74ED-C5CC-6FAD-A9F9BAD3DA8F}"/>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D5DF5361-E9C3-B35D-EE3B-E537F80EB537}"/>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0235356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C6BF17B-4DF6-4A6A-AD80-EE33BFEEF0C3}"/>
              </a:ext>
            </a:extLst>
          </p:cNvPr>
          <p:cNvSpPr>
            <a:spLocks noGrp="1" noRot="1" noMove="1" noResize="1" noEditPoints="1" noAdjustHandles="1" noChangeArrowheads="1" noChangeShapeType="1"/>
          </p:cNvSpPr>
          <p:nvPr/>
        </p:nvSpPr>
        <p:spPr bwMode="ltGray">
          <a:xfrm>
            <a:off x="2241"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796A4681-C141-4F67-8DB3-F677E17AB8C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7" name="Rectangle 2">
            <a:extLst>
              <a:ext uri="{FF2B5EF4-FFF2-40B4-BE49-F238E27FC236}">
                <a16:creationId xmlns:a16="http://schemas.microsoft.com/office/drawing/2014/main" id="{103BFB46-73DB-4CBE-A6A6-CE32933ED181}"/>
              </a:ext>
            </a:extLst>
          </p:cNvPr>
          <p:cNvSpPr>
            <a:spLocks noGrp="1" noRot="1" noMove="1" noResize="1" noEditPoints="1" noAdjustHandles="1" noChangeArrowheads="1" noChangeShapeType="1"/>
          </p:cNvSpPr>
          <p:nvPr/>
        </p:nvSpPr>
        <p:spPr bwMode="ltGray">
          <a:xfrm>
            <a:off x="0" y="1019521"/>
            <a:ext cx="685800" cy="4818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3">
            <a:extLst>
              <a:ext uri="{FF2B5EF4-FFF2-40B4-BE49-F238E27FC236}">
                <a16:creationId xmlns:a16="http://schemas.microsoft.com/office/drawing/2014/main" id="{043822E7-0AB3-41B7-AAF6-0DEB736E63B7}"/>
              </a:ext>
            </a:extLst>
          </p:cNvPr>
          <p:cNvSpPr>
            <a:spLocks noGrp="1" noRot="1" noMove="1" noResize="1" noEditPoints="1" noAdjustHandles="1" noChangeArrowheads="1" noChangeShapeType="1"/>
          </p:cNvSpPr>
          <p:nvPr/>
        </p:nvSpPr>
        <p:spPr bwMode="ltGray">
          <a:xfrm>
            <a:off x="9448800" y="1019521"/>
            <a:ext cx="2743200" cy="4818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 Placeholder 10">
            <a:extLst>
              <a:ext uri="{FF2B5EF4-FFF2-40B4-BE49-F238E27FC236}">
                <a16:creationId xmlns:a16="http://schemas.microsoft.com/office/drawing/2014/main" id="{E8259BC4-4B80-48B9-8252-990C75E9BF2C}"/>
              </a:ext>
            </a:extLst>
          </p:cNvPr>
          <p:cNvSpPr>
            <a:spLocks noGrp="1"/>
          </p:cNvSpPr>
          <p:nvPr>
            <p:ph type="body" sz="quarter" idx="13"/>
          </p:nvPr>
        </p:nvSpPr>
        <p:spPr bwMode="auto">
          <a:xfrm>
            <a:off x="1181100" y="1019521"/>
            <a:ext cx="7772400" cy="1266479"/>
          </a:xfrm>
        </p:spPr>
        <p:txBody>
          <a:bodyPr anchor="b">
            <a:normAutofit/>
          </a:bodyPr>
          <a:lstStyle>
            <a:lvl1pPr marL="0" indent="0">
              <a:lnSpc>
                <a:spcPct val="100000"/>
              </a:lnSpc>
              <a:spcBef>
                <a:spcPts val="600"/>
              </a:spcBef>
              <a:spcAft>
                <a:spcPts val="600"/>
              </a:spcAft>
              <a:buFontTx/>
              <a:buNone/>
              <a:defRPr sz="3000" b="1">
                <a:solidFill>
                  <a:schemeClr val="bg1"/>
                </a:solidFill>
              </a:defRPr>
            </a:lvl1pPr>
            <a:lvl2pPr marL="282575" indent="0">
              <a:buFontTx/>
              <a:buNone/>
              <a:defRPr>
                <a:solidFill>
                  <a:schemeClr val="bg1"/>
                </a:solidFill>
              </a:defRPr>
            </a:lvl2pPr>
            <a:lvl3pPr marL="692150" indent="0">
              <a:buFontTx/>
              <a:buNone/>
              <a:defRPr>
                <a:solidFill>
                  <a:schemeClr val="bg1"/>
                </a:solidFill>
              </a:defRPr>
            </a:lvl3pPr>
            <a:lvl4pPr marL="1028700" indent="0">
              <a:buFontTx/>
              <a:buNone/>
              <a:defRPr>
                <a:solidFill>
                  <a:schemeClr val="bg1"/>
                </a:solidFill>
              </a:defRPr>
            </a:lvl4pPr>
            <a:lvl5pPr marL="1317625" indent="0">
              <a:buFontTx/>
              <a:buNone/>
              <a:defRPr>
                <a:solidFill>
                  <a:schemeClr val="bg1"/>
                </a:solidFill>
              </a:defRPr>
            </a:lvl5pPr>
          </a:lstStyle>
          <a:p>
            <a:pPr lvl="0"/>
            <a:r>
              <a:rPr lang="en-US"/>
              <a:t>Edit Master text styles</a:t>
            </a:r>
          </a:p>
        </p:txBody>
      </p:sp>
      <p:sp>
        <p:nvSpPr>
          <p:cNvPr id="12" name="Text Placeholder 10">
            <a:extLst>
              <a:ext uri="{FF2B5EF4-FFF2-40B4-BE49-F238E27FC236}">
                <a16:creationId xmlns:a16="http://schemas.microsoft.com/office/drawing/2014/main" id="{790B648B-A9AD-48FD-80B9-8FA851D4CA20}"/>
              </a:ext>
            </a:extLst>
          </p:cNvPr>
          <p:cNvSpPr>
            <a:spLocks noGrp="1"/>
          </p:cNvSpPr>
          <p:nvPr>
            <p:ph type="body" sz="quarter" idx="14"/>
          </p:nvPr>
        </p:nvSpPr>
        <p:spPr bwMode="auto">
          <a:xfrm>
            <a:off x="1181100" y="2590800"/>
            <a:ext cx="7772400" cy="3247679"/>
          </a:xfrm>
        </p:spPr>
        <p:txBody>
          <a:bodyPr anchor="t">
            <a:normAutofit/>
          </a:bodyPr>
          <a:lstStyle>
            <a:lvl1pPr marL="0" indent="0">
              <a:lnSpc>
                <a:spcPct val="90000"/>
              </a:lnSpc>
              <a:spcBef>
                <a:spcPts val="0"/>
              </a:spcBef>
              <a:spcAft>
                <a:spcPts val="1800"/>
              </a:spcAft>
              <a:buFontTx/>
              <a:buNone/>
              <a:defRPr sz="2400" b="0">
                <a:solidFill>
                  <a:schemeClr val="bg1"/>
                </a:solidFill>
              </a:defRPr>
            </a:lvl1pPr>
            <a:lvl2pPr marL="282575" indent="0">
              <a:buFontTx/>
              <a:buNone/>
              <a:defRPr>
                <a:solidFill>
                  <a:schemeClr val="bg1"/>
                </a:solidFill>
              </a:defRPr>
            </a:lvl2pPr>
            <a:lvl3pPr marL="692150" indent="0">
              <a:buFontTx/>
              <a:buNone/>
              <a:defRPr>
                <a:solidFill>
                  <a:schemeClr val="bg1"/>
                </a:solidFill>
              </a:defRPr>
            </a:lvl3pPr>
            <a:lvl4pPr marL="1028700" indent="0">
              <a:buFontTx/>
              <a:buNone/>
              <a:defRPr>
                <a:solidFill>
                  <a:schemeClr val="bg1"/>
                </a:solidFill>
              </a:defRPr>
            </a:lvl4pPr>
            <a:lvl5pPr marL="1317625" indent="0">
              <a:buFontTx/>
              <a:buNone/>
              <a:defRPr>
                <a:solidFill>
                  <a:schemeClr val="bg1"/>
                </a:solidFill>
              </a:defRPr>
            </a:lvl5pPr>
          </a:lstStyle>
          <a:p>
            <a:pPr lvl="0"/>
            <a:r>
              <a:rPr lang="en-US"/>
              <a:t>Edit Master text styles</a:t>
            </a:r>
          </a:p>
        </p:txBody>
      </p:sp>
      <p:sp>
        <p:nvSpPr>
          <p:cNvPr id="3" name="Date Placeholder 2">
            <a:extLst>
              <a:ext uri="{FF2B5EF4-FFF2-40B4-BE49-F238E27FC236}">
                <a16:creationId xmlns:a16="http://schemas.microsoft.com/office/drawing/2014/main" id="{C398026C-F053-2006-8F58-EC958BD75B05}"/>
              </a:ext>
            </a:extLst>
          </p:cNvPr>
          <p:cNvSpPr>
            <a:spLocks noGrp="1"/>
          </p:cNvSpPr>
          <p:nvPr>
            <p:ph type="dt" sz="half" idx="15"/>
          </p:nvPr>
        </p:nvSpPr>
        <p:spPr/>
        <p:txBody>
          <a:bodyPr/>
          <a:lstStyle/>
          <a:p>
            <a:fld id="{2FE08FCE-6A22-4FB7-B52F-026C5FFCC750}" type="datetime2">
              <a:rPr lang="en-US" smtClean="0"/>
              <a:t>Saturday, May 31, 2025</a:t>
            </a:fld>
            <a:endParaRPr lang="en-US" dirty="0"/>
          </a:p>
        </p:txBody>
      </p:sp>
      <p:sp>
        <p:nvSpPr>
          <p:cNvPr id="4" name="Footer Placeholder 3">
            <a:extLst>
              <a:ext uri="{FF2B5EF4-FFF2-40B4-BE49-F238E27FC236}">
                <a16:creationId xmlns:a16="http://schemas.microsoft.com/office/drawing/2014/main" id="{7B874417-6CD8-06A1-A689-530828421C29}"/>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A8F1236F-E273-9AAA-636C-0CE485B320E9}"/>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7735354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8CC42A-6FC7-42D7-AFCD-868577458FAD}"/>
              </a:ext>
            </a:extLst>
          </p:cNvPr>
          <p:cNvSpPr>
            <a:spLocks noGrp="1" noRot="1" noMove="1" noResize="1" noEditPoints="1" noAdjustHandles="1" noChangeArrowheads="1" noChangeShapeType="1"/>
          </p:cNvSpPr>
          <p:nvPr/>
        </p:nvSpPr>
        <p:spPr bwMode="ltGray">
          <a:xfrm>
            <a:off x="-1" y="1596820"/>
            <a:ext cx="12192001" cy="4475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9" name="Rectangle 2">
            <a:extLst>
              <a:ext uri="{FF2B5EF4-FFF2-40B4-BE49-F238E27FC236}">
                <a16:creationId xmlns:a16="http://schemas.microsoft.com/office/drawing/2014/main" id="{96D29BB4-2609-4AB9-9508-DBA7A3676966}"/>
              </a:ext>
            </a:extLst>
          </p:cNvPr>
          <p:cNvSpPr>
            <a:spLocks noGrp="1" noRot="1" noMove="1" noResize="1" noEditPoints="1" noAdjustHandles="1" noChangeArrowheads="1" noChangeShapeType="1"/>
          </p:cNvSpPr>
          <p:nvPr/>
        </p:nvSpPr>
        <p:spPr bwMode="gray">
          <a:xfrm>
            <a:off x="0" y="1596820"/>
            <a:ext cx="76200" cy="44610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 Placeholder 10">
            <a:extLst>
              <a:ext uri="{FF2B5EF4-FFF2-40B4-BE49-F238E27FC236}">
                <a16:creationId xmlns:a16="http://schemas.microsoft.com/office/drawing/2014/main" id="{D9AD190F-89D8-4CC7-9127-6BDF7B40D13C}"/>
              </a:ext>
            </a:extLst>
          </p:cNvPr>
          <p:cNvSpPr>
            <a:spLocks noGrp="1"/>
          </p:cNvSpPr>
          <p:nvPr>
            <p:ph type="body" sz="quarter" idx="13"/>
          </p:nvPr>
        </p:nvSpPr>
        <p:spPr>
          <a:xfrm>
            <a:off x="419100" y="1898240"/>
            <a:ext cx="4717676" cy="38722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noChangeAspect="1"/>
          </p:cNvSpPr>
          <p:nvPr>
            <p:ph type="pic" idx="1"/>
          </p:nvPr>
        </p:nvSpPr>
        <p:spPr>
          <a:xfrm>
            <a:off x="5721725" y="1898240"/>
            <a:ext cx="6051175" cy="3872230"/>
          </a:xfrm>
        </p:spPr>
        <p:txBody>
          <a:bodyPr anchor="t">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4">
            <a:extLst>
              <a:ext uri="{FF2B5EF4-FFF2-40B4-BE49-F238E27FC236}">
                <a16:creationId xmlns:a16="http://schemas.microsoft.com/office/drawing/2014/main" id="{8D3A24C5-3432-4A15-ACF4-891C00619FE5}"/>
              </a:ext>
            </a:extLst>
          </p:cNvPr>
          <p:cNvSpPr>
            <a:spLocks noGrp="1"/>
          </p:cNvSpPr>
          <p:nvPr>
            <p:ph type="title"/>
          </p:nvPr>
        </p:nvSpPr>
        <p:spPr/>
        <p:txBody>
          <a:bodyPr/>
          <a:lstStyle/>
          <a:p>
            <a:r>
              <a:rPr lang="en-US"/>
              <a:t>Click to edit Master title style</a:t>
            </a:r>
          </a:p>
        </p:txBody>
      </p:sp>
      <p:sp>
        <p:nvSpPr>
          <p:cNvPr id="8" name="Text Placeholder 8">
            <a:extLst>
              <a:ext uri="{FF2B5EF4-FFF2-40B4-BE49-F238E27FC236}">
                <a16:creationId xmlns:a16="http://schemas.microsoft.com/office/drawing/2014/main" id="{BAB77C8F-5DB3-4216-9A28-7FA402C028FD}"/>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 name="Date Placeholder 3">
            <a:extLst>
              <a:ext uri="{FF2B5EF4-FFF2-40B4-BE49-F238E27FC236}">
                <a16:creationId xmlns:a16="http://schemas.microsoft.com/office/drawing/2014/main" id="{32FDF77C-C4DD-C27A-5577-7027E258ABBA}"/>
              </a:ext>
            </a:extLst>
          </p:cNvPr>
          <p:cNvSpPr>
            <a:spLocks noGrp="1"/>
          </p:cNvSpPr>
          <p:nvPr>
            <p:ph type="dt" sz="half" idx="15"/>
          </p:nvPr>
        </p:nvSpPr>
        <p:spPr/>
        <p:txBody>
          <a:bodyPr/>
          <a:lstStyle/>
          <a:p>
            <a:fld id="{D6864723-290F-4EAA-B290-C1927AAF6F59}" type="datetime2">
              <a:rPr lang="en-US" smtClean="0"/>
              <a:t>Saturday, May 31, 2025</a:t>
            </a:fld>
            <a:endParaRPr lang="en-US" dirty="0"/>
          </a:p>
        </p:txBody>
      </p:sp>
      <p:sp>
        <p:nvSpPr>
          <p:cNvPr id="12" name="Footer Placeholder 11">
            <a:extLst>
              <a:ext uri="{FF2B5EF4-FFF2-40B4-BE49-F238E27FC236}">
                <a16:creationId xmlns:a16="http://schemas.microsoft.com/office/drawing/2014/main" id="{06286BB8-ED4B-362A-C335-ECFB82C979C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1E20AF87-E274-2F5B-5AB7-0584EEFBA014}"/>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41221069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List - 2 Items">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C0DBB3C2-4066-4954-87B0-4544BEAEBEEA}"/>
              </a:ext>
            </a:extLst>
          </p:cNvPr>
          <p:cNvSpPr/>
          <p:nvPr/>
        </p:nvSpPr>
        <p:spPr>
          <a:xfrm>
            <a:off x="7295938"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Oval 29">
            <a:extLst>
              <a:ext uri="{FF2B5EF4-FFF2-40B4-BE49-F238E27FC236}">
                <a16:creationId xmlns:a16="http://schemas.microsoft.com/office/drawing/2014/main" id="{2B0E889C-C111-4707-BAC0-DAD747AA3BC6}"/>
              </a:ext>
            </a:extLst>
          </p:cNvPr>
          <p:cNvSpPr/>
          <p:nvPr/>
        </p:nvSpPr>
        <p:spPr>
          <a:xfrm>
            <a:off x="3066373"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Oval 26">
            <a:extLst>
              <a:ext uri="{FF2B5EF4-FFF2-40B4-BE49-F238E27FC236}">
                <a16:creationId xmlns:a16="http://schemas.microsoft.com/office/drawing/2014/main" id="{D665EFD5-65DB-4DE1-8B94-6100B6CD2E11}"/>
              </a:ext>
            </a:extLst>
          </p:cNvPr>
          <p:cNvSpPr/>
          <p:nvPr/>
        </p:nvSpPr>
        <p:spPr bwMode="ltGray">
          <a:xfrm>
            <a:off x="7202253"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2972688"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2323634" y="3261938"/>
            <a:ext cx="3315166" cy="2795962"/>
          </a:xfrm>
          <a:solidFill>
            <a:schemeClr val="bg1">
              <a:lumMod val="95000"/>
            </a:schemeClr>
          </a:solidFill>
        </p:spPr>
        <p:txBody>
          <a:bodyPr lIns="137160" t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4A926C3A-4658-4BE7-B1A8-4A6030F4E2DF}"/>
              </a:ext>
            </a:extLst>
          </p:cNvPr>
          <p:cNvSpPr>
            <a:spLocks noGrp="1"/>
          </p:cNvSpPr>
          <p:nvPr>
            <p:ph type="body" sz="quarter" idx="14"/>
          </p:nvPr>
        </p:nvSpPr>
        <p:spPr>
          <a:xfrm>
            <a:off x="6553200" y="3261938"/>
            <a:ext cx="3315166" cy="2795962"/>
          </a:xfrm>
          <a:solidFill>
            <a:schemeClr val="bg1">
              <a:lumMod val="95000"/>
            </a:schemeClr>
          </a:solidFill>
        </p:spPr>
        <p:txBody>
          <a:bodyPr lIns="137160" t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3292009"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5" name="Content Placeholder 23">
            <a:extLst>
              <a:ext uri="{FF2B5EF4-FFF2-40B4-BE49-F238E27FC236}">
                <a16:creationId xmlns:a16="http://schemas.microsoft.com/office/drawing/2014/main" id="{56C6DFF4-A106-4BEC-9E52-F7697C19133E}"/>
              </a:ext>
            </a:extLst>
          </p:cNvPr>
          <p:cNvSpPr>
            <a:spLocks noGrp="1"/>
          </p:cNvSpPr>
          <p:nvPr>
            <p:ph sz="quarter" idx="16" hasCustomPrompt="1"/>
          </p:nvPr>
        </p:nvSpPr>
        <p:spPr bwMode="auto">
          <a:xfrm>
            <a:off x="7522041"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14" name="Text Placeholder 8">
            <a:extLst>
              <a:ext uri="{FF2B5EF4-FFF2-40B4-BE49-F238E27FC236}">
                <a16:creationId xmlns:a16="http://schemas.microsoft.com/office/drawing/2014/main" id="{E7FF4035-DBB3-4D5D-0900-A43B8A4AF58D}"/>
              </a:ext>
            </a:extLst>
          </p:cNvPr>
          <p:cNvSpPr>
            <a:spLocks noGrp="1"/>
          </p:cNvSpPr>
          <p:nvPr>
            <p:ph type="body" sz="quarter" idx="17"/>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E7671BC9-A75A-8245-6223-143DFA96637C}"/>
              </a:ext>
            </a:extLst>
          </p:cNvPr>
          <p:cNvSpPr>
            <a:spLocks noGrp="1"/>
          </p:cNvSpPr>
          <p:nvPr>
            <p:ph type="dt" sz="half" idx="18"/>
          </p:nvPr>
        </p:nvSpPr>
        <p:spPr/>
        <p:txBody>
          <a:bodyPr/>
          <a:lstStyle/>
          <a:p>
            <a:fld id="{4FFBA332-0E7E-4A98-A459-A32E05A7B733}" type="datetime2">
              <a:rPr lang="en-US" smtClean="0"/>
              <a:t>Saturday, May 31, 2025</a:t>
            </a:fld>
            <a:endParaRPr lang="en-US" dirty="0"/>
          </a:p>
        </p:txBody>
      </p:sp>
      <p:sp>
        <p:nvSpPr>
          <p:cNvPr id="4" name="Footer Placeholder 3">
            <a:extLst>
              <a:ext uri="{FF2B5EF4-FFF2-40B4-BE49-F238E27FC236}">
                <a16:creationId xmlns:a16="http://schemas.microsoft.com/office/drawing/2014/main" id="{1033172E-E4AD-A63B-D409-6CB335B60A92}"/>
              </a:ext>
            </a:extLst>
          </p:cNvPr>
          <p:cNvSpPr>
            <a:spLocks noGrp="1"/>
          </p:cNvSpPr>
          <p:nvPr>
            <p:ph type="ftr" sz="quarter" idx="19"/>
          </p:nvPr>
        </p:nvSpPr>
        <p:spPr/>
        <p:txBody>
          <a:bodyPr/>
          <a:lstStyle/>
          <a:p>
            <a:endParaRPr lang="en-US" dirty="0"/>
          </a:p>
        </p:txBody>
      </p:sp>
      <p:sp>
        <p:nvSpPr>
          <p:cNvPr id="5" name="Slide Number Placeholder 4">
            <a:extLst>
              <a:ext uri="{FF2B5EF4-FFF2-40B4-BE49-F238E27FC236}">
                <a16:creationId xmlns:a16="http://schemas.microsoft.com/office/drawing/2014/main" id="{31532128-209D-07FD-5AA4-8D14A91A9D61}"/>
              </a:ext>
            </a:extLst>
          </p:cNvPr>
          <p:cNvSpPr>
            <a:spLocks noGrp="1"/>
          </p:cNvSpPr>
          <p:nvPr>
            <p:ph type="sldNum" sz="quarter" idx="20"/>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12403786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List - 3 Items">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51CE37A6-6278-4D60-8B61-C9201405397F}"/>
              </a:ext>
            </a:extLst>
          </p:cNvPr>
          <p:cNvSpPr/>
          <p:nvPr/>
        </p:nvSpPr>
        <p:spPr>
          <a:xfrm>
            <a:off x="5169699"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Oval 31">
            <a:extLst>
              <a:ext uri="{FF2B5EF4-FFF2-40B4-BE49-F238E27FC236}">
                <a16:creationId xmlns:a16="http://schemas.microsoft.com/office/drawing/2014/main" id="{C292F11A-3F21-43CA-84BC-B73CC2287235}"/>
              </a:ext>
            </a:extLst>
          </p:cNvPr>
          <p:cNvSpPr/>
          <p:nvPr/>
        </p:nvSpPr>
        <p:spPr>
          <a:xfrm>
            <a:off x="8868993"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Oval 29">
            <a:extLst>
              <a:ext uri="{FF2B5EF4-FFF2-40B4-BE49-F238E27FC236}">
                <a16:creationId xmlns:a16="http://schemas.microsoft.com/office/drawing/2014/main" id="{84F27D75-866F-46BB-AB78-1B4BF2DA5DD5}"/>
              </a:ext>
            </a:extLst>
          </p:cNvPr>
          <p:cNvSpPr/>
          <p:nvPr/>
        </p:nvSpPr>
        <p:spPr>
          <a:xfrm>
            <a:off x="1470405"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1388177"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739123" y="3261938"/>
            <a:ext cx="3315166"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1707498"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18" name="Oval 17">
            <a:extLst>
              <a:ext uri="{FF2B5EF4-FFF2-40B4-BE49-F238E27FC236}">
                <a16:creationId xmlns:a16="http://schemas.microsoft.com/office/drawing/2014/main" id="{161BF37F-DBCB-478A-B610-9DDFF85BBAD9}"/>
              </a:ext>
            </a:extLst>
          </p:cNvPr>
          <p:cNvSpPr/>
          <p:nvPr/>
        </p:nvSpPr>
        <p:spPr bwMode="ltGray">
          <a:xfrm>
            <a:off x="5087471"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Text Placeholder 6">
            <a:extLst>
              <a:ext uri="{FF2B5EF4-FFF2-40B4-BE49-F238E27FC236}">
                <a16:creationId xmlns:a16="http://schemas.microsoft.com/office/drawing/2014/main" id="{A83F265C-B8EB-4FB2-8495-7A96EBC5A7DC}"/>
              </a:ext>
            </a:extLst>
          </p:cNvPr>
          <p:cNvSpPr>
            <a:spLocks noGrp="1"/>
          </p:cNvSpPr>
          <p:nvPr>
            <p:ph type="body" sz="quarter" idx="16"/>
          </p:nvPr>
        </p:nvSpPr>
        <p:spPr>
          <a:xfrm>
            <a:off x="4438417" y="3261938"/>
            <a:ext cx="3315166"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3">
            <a:extLst>
              <a:ext uri="{FF2B5EF4-FFF2-40B4-BE49-F238E27FC236}">
                <a16:creationId xmlns:a16="http://schemas.microsoft.com/office/drawing/2014/main" id="{FF872161-8F5E-4E3C-B6D6-61C82864BD81}"/>
              </a:ext>
            </a:extLst>
          </p:cNvPr>
          <p:cNvSpPr>
            <a:spLocks noGrp="1"/>
          </p:cNvSpPr>
          <p:nvPr>
            <p:ph sz="quarter" idx="17" hasCustomPrompt="1"/>
          </p:nvPr>
        </p:nvSpPr>
        <p:spPr bwMode="auto">
          <a:xfrm>
            <a:off x="5406792"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1" name="Oval 20">
            <a:extLst>
              <a:ext uri="{FF2B5EF4-FFF2-40B4-BE49-F238E27FC236}">
                <a16:creationId xmlns:a16="http://schemas.microsoft.com/office/drawing/2014/main" id="{D5FC2F1D-89B2-432F-96C3-49BA786A8217}"/>
              </a:ext>
            </a:extLst>
          </p:cNvPr>
          <p:cNvSpPr/>
          <p:nvPr/>
        </p:nvSpPr>
        <p:spPr bwMode="ltGray">
          <a:xfrm>
            <a:off x="8786765"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 Placeholder 6">
            <a:extLst>
              <a:ext uri="{FF2B5EF4-FFF2-40B4-BE49-F238E27FC236}">
                <a16:creationId xmlns:a16="http://schemas.microsoft.com/office/drawing/2014/main" id="{F1C85244-E38C-4C62-8744-2B3F596DBC8A}"/>
              </a:ext>
            </a:extLst>
          </p:cNvPr>
          <p:cNvSpPr>
            <a:spLocks noGrp="1"/>
          </p:cNvSpPr>
          <p:nvPr>
            <p:ph type="body" sz="quarter" idx="18"/>
          </p:nvPr>
        </p:nvSpPr>
        <p:spPr>
          <a:xfrm>
            <a:off x="8137711" y="3261938"/>
            <a:ext cx="3315166"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3">
            <a:extLst>
              <a:ext uri="{FF2B5EF4-FFF2-40B4-BE49-F238E27FC236}">
                <a16:creationId xmlns:a16="http://schemas.microsoft.com/office/drawing/2014/main" id="{4A55A338-65EE-4D1E-AFF3-739D37D22DBA}"/>
              </a:ext>
            </a:extLst>
          </p:cNvPr>
          <p:cNvSpPr>
            <a:spLocks noGrp="1"/>
          </p:cNvSpPr>
          <p:nvPr>
            <p:ph sz="quarter" idx="19" hasCustomPrompt="1"/>
          </p:nvPr>
        </p:nvSpPr>
        <p:spPr bwMode="auto">
          <a:xfrm>
            <a:off x="9106086"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5" name="Text Placeholder 8">
            <a:extLst>
              <a:ext uri="{FF2B5EF4-FFF2-40B4-BE49-F238E27FC236}">
                <a16:creationId xmlns:a16="http://schemas.microsoft.com/office/drawing/2014/main" id="{3304B72B-A6F2-8D2D-DBAA-301DD22D72DD}"/>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7FDC1477-8916-BA65-0988-DC3B127ACB12}"/>
              </a:ext>
            </a:extLst>
          </p:cNvPr>
          <p:cNvSpPr>
            <a:spLocks noGrp="1"/>
          </p:cNvSpPr>
          <p:nvPr>
            <p:ph type="dt" sz="half" idx="20"/>
          </p:nvPr>
        </p:nvSpPr>
        <p:spPr/>
        <p:txBody>
          <a:bodyPr/>
          <a:lstStyle/>
          <a:p>
            <a:fld id="{FE589345-D3EF-4AE5-BDB9-48A5C0611FE1}" type="datetime2">
              <a:rPr lang="en-US" smtClean="0"/>
              <a:t>Saturday, May 31, 2025</a:t>
            </a:fld>
            <a:endParaRPr lang="en-US" dirty="0"/>
          </a:p>
        </p:txBody>
      </p:sp>
      <p:sp>
        <p:nvSpPr>
          <p:cNvPr id="4" name="Footer Placeholder 3">
            <a:extLst>
              <a:ext uri="{FF2B5EF4-FFF2-40B4-BE49-F238E27FC236}">
                <a16:creationId xmlns:a16="http://schemas.microsoft.com/office/drawing/2014/main" id="{0A3E8084-A2F5-2A9B-C4B1-970EC31D1742}"/>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1227DA2A-949D-7379-C46E-1A7F732B89AE}"/>
              </a:ext>
            </a:extLst>
          </p:cNvPr>
          <p:cNvSpPr>
            <a:spLocks noGrp="1"/>
          </p:cNvSpPr>
          <p:nvPr>
            <p:ph type="sldNum" sz="quarter" idx="2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3264288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List - 4 Items">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85ECB424-140C-48E4-8246-93904CE0A52D}"/>
              </a:ext>
            </a:extLst>
          </p:cNvPr>
          <p:cNvSpPr/>
          <p:nvPr/>
        </p:nvSpPr>
        <p:spPr>
          <a:xfrm>
            <a:off x="811500"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Oval 32">
            <a:extLst>
              <a:ext uri="{FF2B5EF4-FFF2-40B4-BE49-F238E27FC236}">
                <a16:creationId xmlns:a16="http://schemas.microsoft.com/office/drawing/2014/main" id="{E267F848-7CED-4883-AF10-B75B318FB9BD}"/>
              </a:ext>
            </a:extLst>
          </p:cNvPr>
          <p:cNvSpPr/>
          <p:nvPr/>
        </p:nvSpPr>
        <p:spPr>
          <a:xfrm>
            <a:off x="3705902"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4" name="Oval 33">
            <a:extLst>
              <a:ext uri="{FF2B5EF4-FFF2-40B4-BE49-F238E27FC236}">
                <a16:creationId xmlns:a16="http://schemas.microsoft.com/office/drawing/2014/main" id="{1DC7DBAC-F100-449B-8BB4-8BB2DD24CA05}"/>
              </a:ext>
            </a:extLst>
          </p:cNvPr>
          <p:cNvSpPr/>
          <p:nvPr/>
        </p:nvSpPr>
        <p:spPr>
          <a:xfrm>
            <a:off x="6600304"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Oval 34">
            <a:extLst>
              <a:ext uri="{FF2B5EF4-FFF2-40B4-BE49-F238E27FC236}">
                <a16:creationId xmlns:a16="http://schemas.microsoft.com/office/drawing/2014/main" id="{6D11AFB5-6CB4-4F71-B659-6987ED97EB4F}"/>
              </a:ext>
            </a:extLst>
          </p:cNvPr>
          <p:cNvSpPr/>
          <p:nvPr/>
        </p:nvSpPr>
        <p:spPr>
          <a:xfrm>
            <a:off x="9494706"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745867"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419101"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1063182"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18" name="Oval 17">
            <a:extLst>
              <a:ext uri="{FF2B5EF4-FFF2-40B4-BE49-F238E27FC236}">
                <a16:creationId xmlns:a16="http://schemas.microsoft.com/office/drawing/2014/main" id="{16F07B9E-1EA3-4400-AE1F-2BA30617581D}"/>
              </a:ext>
            </a:extLst>
          </p:cNvPr>
          <p:cNvSpPr/>
          <p:nvPr/>
        </p:nvSpPr>
        <p:spPr bwMode="ltGray">
          <a:xfrm>
            <a:off x="3640270"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Text Placeholder 6">
            <a:extLst>
              <a:ext uri="{FF2B5EF4-FFF2-40B4-BE49-F238E27FC236}">
                <a16:creationId xmlns:a16="http://schemas.microsoft.com/office/drawing/2014/main" id="{C17C5411-EBE6-4FBF-89D3-7EB522AAAC45}"/>
              </a:ext>
            </a:extLst>
          </p:cNvPr>
          <p:cNvSpPr>
            <a:spLocks noGrp="1"/>
          </p:cNvSpPr>
          <p:nvPr>
            <p:ph type="body" sz="quarter" idx="16"/>
          </p:nvPr>
        </p:nvSpPr>
        <p:spPr>
          <a:xfrm>
            <a:off x="3314250"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3">
            <a:extLst>
              <a:ext uri="{FF2B5EF4-FFF2-40B4-BE49-F238E27FC236}">
                <a16:creationId xmlns:a16="http://schemas.microsoft.com/office/drawing/2014/main" id="{F1E5AA74-6667-473A-9931-1A9E524322FA}"/>
              </a:ext>
            </a:extLst>
          </p:cNvPr>
          <p:cNvSpPr>
            <a:spLocks noGrp="1"/>
          </p:cNvSpPr>
          <p:nvPr>
            <p:ph sz="quarter" idx="17" hasCustomPrompt="1"/>
          </p:nvPr>
        </p:nvSpPr>
        <p:spPr bwMode="auto">
          <a:xfrm>
            <a:off x="3958331"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1" name="Oval 20">
            <a:extLst>
              <a:ext uri="{FF2B5EF4-FFF2-40B4-BE49-F238E27FC236}">
                <a16:creationId xmlns:a16="http://schemas.microsoft.com/office/drawing/2014/main" id="{80C879B8-5A7F-41B8-A720-C6C8ADCE6423}"/>
              </a:ext>
            </a:extLst>
          </p:cNvPr>
          <p:cNvSpPr/>
          <p:nvPr/>
        </p:nvSpPr>
        <p:spPr bwMode="ltGray">
          <a:xfrm>
            <a:off x="6534673"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 Placeholder 6">
            <a:extLst>
              <a:ext uri="{FF2B5EF4-FFF2-40B4-BE49-F238E27FC236}">
                <a16:creationId xmlns:a16="http://schemas.microsoft.com/office/drawing/2014/main" id="{7612C0A6-E583-4F30-A533-5FA082C86606}"/>
              </a:ext>
            </a:extLst>
          </p:cNvPr>
          <p:cNvSpPr>
            <a:spLocks noGrp="1"/>
          </p:cNvSpPr>
          <p:nvPr>
            <p:ph type="body" sz="quarter" idx="18"/>
          </p:nvPr>
        </p:nvSpPr>
        <p:spPr>
          <a:xfrm>
            <a:off x="6209399"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3">
            <a:extLst>
              <a:ext uri="{FF2B5EF4-FFF2-40B4-BE49-F238E27FC236}">
                <a16:creationId xmlns:a16="http://schemas.microsoft.com/office/drawing/2014/main" id="{6B171D80-C59E-4B1F-8CFB-2EABD8E87FB5}"/>
              </a:ext>
            </a:extLst>
          </p:cNvPr>
          <p:cNvSpPr>
            <a:spLocks noGrp="1"/>
          </p:cNvSpPr>
          <p:nvPr>
            <p:ph sz="quarter" idx="19" hasCustomPrompt="1"/>
          </p:nvPr>
        </p:nvSpPr>
        <p:spPr bwMode="auto">
          <a:xfrm>
            <a:off x="6853480"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8" name="Oval 27">
            <a:extLst>
              <a:ext uri="{FF2B5EF4-FFF2-40B4-BE49-F238E27FC236}">
                <a16:creationId xmlns:a16="http://schemas.microsoft.com/office/drawing/2014/main" id="{FAD68A0C-A077-4C0B-A3D4-E8276AFAE7B2}"/>
              </a:ext>
            </a:extLst>
          </p:cNvPr>
          <p:cNvSpPr/>
          <p:nvPr/>
        </p:nvSpPr>
        <p:spPr bwMode="ltGray">
          <a:xfrm>
            <a:off x="9429075"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ext Placeholder 6">
            <a:extLst>
              <a:ext uri="{FF2B5EF4-FFF2-40B4-BE49-F238E27FC236}">
                <a16:creationId xmlns:a16="http://schemas.microsoft.com/office/drawing/2014/main" id="{5A984196-E2A8-4218-BA74-22E2B3D55902}"/>
              </a:ext>
            </a:extLst>
          </p:cNvPr>
          <p:cNvSpPr>
            <a:spLocks noGrp="1"/>
          </p:cNvSpPr>
          <p:nvPr>
            <p:ph type="body" sz="quarter" idx="20"/>
          </p:nvPr>
        </p:nvSpPr>
        <p:spPr>
          <a:xfrm>
            <a:off x="9104548"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3">
            <a:extLst>
              <a:ext uri="{FF2B5EF4-FFF2-40B4-BE49-F238E27FC236}">
                <a16:creationId xmlns:a16="http://schemas.microsoft.com/office/drawing/2014/main" id="{47BFA288-531F-4061-A1A5-7C3E2EFC44C5}"/>
              </a:ext>
            </a:extLst>
          </p:cNvPr>
          <p:cNvSpPr>
            <a:spLocks noGrp="1"/>
          </p:cNvSpPr>
          <p:nvPr>
            <p:ph sz="quarter" idx="21" hasCustomPrompt="1"/>
          </p:nvPr>
        </p:nvSpPr>
        <p:spPr bwMode="auto">
          <a:xfrm>
            <a:off x="9748629"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5" name="Text Placeholder 8">
            <a:extLst>
              <a:ext uri="{FF2B5EF4-FFF2-40B4-BE49-F238E27FC236}">
                <a16:creationId xmlns:a16="http://schemas.microsoft.com/office/drawing/2014/main" id="{627A0019-47E2-B80E-EEBB-8446DF619B19}"/>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4ABD33E4-42FD-1321-D627-964D6246410B}"/>
              </a:ext>
            </a:extLst>
          </p:cNvPr>
          <p:cNvSpPr>
            <a:spLocks noGrp="1"/>
          </p:cNvSpPr>
          <p:nvPr>
            <p:ph type="dt" sz="half" idx="22"/>
          </p:nvPr>
        </p:nvSpPr>
        <p:spPr/>
        <p:txBody>
          <a:bodyPr/>
          <a:lstStyle/>
          <a:p>
            <a:fld id="{AE4045D4-D4F5-488E-A4E0-58984317F820}" type="datetime2">
              <a:rPr lang="en-US" smtClean="0"/>
              <a:t>Saturday, May 31, 2025</a:t>
            </a:fld>
            <a:endParaRPr lang="en-US" dirty="0"/>
          </a:p>
        </p:txBody>
      </p:sp>
      <p:sp>
        <p:nvSpPr>
          <p:cNvPr id="4" name="Footer Placeholder 3">
            <a:extLst>
              <a:ext uri="{FF2B5EF4-FFF2-40B4-BE49-F238E27FC236}">
                <a16:creationId xmlns:a16="http://schemas.microsoft.com/office/drawing/2014/main" id="{F8229750-B6FE-0D88-A455-12E0DC52231F}"/>
              </a:ext>
            </a:extLst>
          </p:cNvPr>
          <p:cNvSpPr>
            <a:spLocks noGrp="1"/>
          </p:cNvSpPr>
          <p:nvPr>
            <p:ph type="ftr" sz="quarter" idx="23"/>
          </p:nvPr>
        </p:nvSpPr>
        <p:spPr/>
        <p:txBody>
          <a:bodyPr/>
          <a:lstStyle/>
          <a:p>
            <a:endParaRPr lang="en-US" dirty="0"/>
          </a:p>
        </p:txBody>
      </p:sp>
      <p:sp>
        <p:nvSpPr>
          <p:cNvPr id="5" name="Slide Number Placeholder 4">
            <a:extLst>
              <a:ext uri="{FF2B5EF4-FFF2-40B4-BE49-F238E27FC236}">
                <a16:creationId xmlns:a16="http://schemas.microsoft.com/office/drawing/2014/main" id="{2595AB14-5C54-35A3-83AA-014175D5B0D2}"/>
              </a:ext>
            </a:extLst>
          </p:cNvPr>
          <p:cNvSpPr>
            <a:spLocks noGrp="1"/>
          </p:cNvSpPr>
          <p:nvPr>
            <p:ph type="sldNum" sz="quarter" idx="24"/>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1690334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List - 5 Items">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684AD475-2E90-D08A-F84A-8057CE995793}"/>
              </a:ext>
            </a:extLst>
          </p:cNvPr>
          <p:cNvSpPr/>
          <p:nvPr/>
        </p:nvSpPr>
        <p:spPr>
          <a:xfrm>
            <a:off x="7633191"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Oval 27">
            <a:extLst>
              <a:ext uri="{FF2B5EF4-FFF2-40B4-BE49-F238E27FC236}">
                <a16:creationId xmlns:a16="http://schemas.microsoft.com/office/drawing/2014/main" id="{C058F790-6D2F-B971-1884-7C8ADAFE309A}"/>
              </a:ext>
            </a:extLst>
          </p:cNvPr>
          <p:cNvSpPr/>
          <p:nvPr/>
        </p:nvSpPr>
        <p:spPr>
          <a:xfrm>
            <a:off x="9951127"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5" name="Oval 74">
            <a:extLst>
              <a:ext uri="{FF2B5EF4-FFF2-40B4-BE49-F238E27FC236}">
                <a16:creationId xmlns:a16="http://schemas.microsoft.com/office/drawing/2014/main" id="{1DFB3745-F199-4A95-9A9A-A1E4E58B2E0C}"/>
              </a:ext>
            </a:extLst>
          </p:cNvPr>
          <p:cNvSpPr/>
          <p:nvPr/>
        </p:nvSpPr>
        <p:spPr>
          <a:xfrm>
            <a:off x="2998920"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6" name="Oval 75">
            <a:extLst>
              <a:ext uri="{FF2B5EF4-FFF2-40B4-BE49-F238E27FC236}">
                <a16:creationId xmlns:a16="http://schemas.microsoft.com/office/drawing/2014/main" id="{EA5F110C-71C1-4BD9-9DB0-D18318D7A718}"/>
              </a:ext>
            </a:extLst>
          </p:cNvPr>
          <p:cNvSpPr/>
          <p:nvPr/>
        </p:nvSpPr>
        <p:spPr>
          <a:xfrm>
            <a:off x="5315255"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4" name="Oval 73">
            <a:extLst>
              <a:ext uri="{FF2B5EF4-FFF2-40B4-BE49-F238E27FC236}">
                <a16:creationId xmlns:a16="http://schemas.microsoft.com/office/drawing/2014/main" id="{CCA180BE-4BCE-48DD-A7CA-2B95F98C4F74}"/>
              </a:ext>
            </a:extLst>
          </p:cNvPr>
          <p:cNvSpPr/>
          <p:nvPr/>
        </p:nvSpPr>
        <p:spPr>
          <a:xfrm>
            <a:off x="680984"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625068"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419101"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889658"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53" name="Oval 52">
            <a:extLst>
              <a:ext uri="{FF2B5EF4-FFF2-40B4-BE49-F238E27FC236}">
                <a16:creationId xmlns:a16="http://schemas.microsoft.com/office/drawing/2014/main" id="{8A494814-AE80-411C-8A50-FD91EF543E8F}"/>
              </a:ext>
            </a:extLst>
          </p:cNvPr>
          <p:cNvSpPr/>
          <p:nvPr/>
        </p:nvSpPr>
        <p:spPr bwMode="ltGray">
          <a:xfrm>
            <a:off x="5260941"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4" name="Text Placeholder 6">
            <a:extLst>
              <a:ext uri="{FF2B5EF4-FFF2-40B4-BE49-F238E27FC236}">
                <a16:creationId xmlns:a16="http://schemas.microsoft.com/office/drawing/2014/main" id="{8A1C1511-4282-47F8-B05A-F43790E01C07}"/>
              </a:ext>
            </a:extLst>
          </p:cNvPr>
          <p:cNvSpPr>
            <a:spLocks noGrp="1"/>
          </p:cNvSpPr>
          <p:nvPr>
            <p:ph type="body" sz="quarter" idx="16"/>
          </p:nvPr>
        </p:nvSpPr>
        <p:spPr>
          <a:xfrm>
            <a:off x="5054974"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5" name="Content Placeholder 23">
            <a:extLst>
              <a:ext uri="{FF2B5EF4-FFF2-40B4-BE49-F238E27FC236}">
                <a16:creationId xmlns:a16="http://schemas.microsoft.com/office/drawing/2014/main" id="{F7C62DA6-E4B5-4FF4-9CCE-2A7F283366EC}"/>
              </a:ext>
            </a:extLst>
          </p:cNvPr>
          <p:cNvSpPr>
            <a:spLocks noGrp="1"/>
          </p:cNvSpPr>
          <p:nvPr>
            <p:ph sz="quarter" idx="17" hasCustomPrompt="1"/>
          </p:nvPr>
        </p:nvSpPr>
        <p:spPr bwMode="auto">
          <a:xfrm>
            <a:off x="5525531"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59" name="Oval 58">
            <a:extLst>
              <a:ext uri="{FF2B5EF4-FFF2-40B4-BE49-F238E27FC236}">
                <a16:creationId xmlns:a16="http://schemas.microsoft.com/office/drawing/2014/main" id="{E263A0E7-3DC6-45D3-8B40-C5B7FADB3EF6}"/>
              </a:ext>
            </a:extLst>
          </p:cNvPr>
          <p:cNvSpPr/>
          <p:nvPr/>
        </p:nvSpPr>
        <p:spPr bwMode="ltGray">
          <a:xfrm>
            <a:off x="2943004"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0" name="Text Placeholder 6">
            <a:extLst>
              <a:ext uri="{FF2B5EF4-FFF2-40B4-BE49-F238E27FC236}">
                <a16:creationId xmlns:a16="http://schemas.microsoft.com/office/drawing/2014/main" id="{A83D79E2-E77B-4FAC-A429-9E8A181ED78B}"/>
              </a:ext>
            </a:extLst>
          </p:cNvPr>
          <p:cNvSpPr>
            <a:spLocks noGrp="1"/>
          </p:cNvSpPr>
          <p:nvPr>
            <p:ph type="body" sz="quarter" idx="18"/>
          </p:nvPr>
        </p:nvSpPr>
        <p:spPr>
          <a:xfrm>
            <a:off x="2737037"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Content Placeholder 23">
            <a:extLst>
              <a:ext uri="{FF2B5EF4-FFF2-40B4-BE49-F238E27FC236}">
                <a16:creationId xmlns:a16="http://schemas.microsoft.com/office/drawing/2014/main" id="{50F9707B-F42F-461E-8406-79A2739D3435}"/>
              </a:ext>
            </a:extLst>
          </p:cNvPr>
          <p:cNvSpPr>
            <a:spLocks noGrp="1"/>
          </p:cNvSpPr>
          <p:nvPr>
            <p:ph sz="quarter" idx="19" hasCustomPrompt="1"/>
          </p:nvPr>
        </p:nvSpPr>
        <p:spPr bwMode="auto">
          <a:xfrm>
            <a:off x="3207594"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68" name="Oval 67">
            <a:extLst>
              <a:ext uri="{FF2B5EF4-FFF2-40B4-BE49-F238E27FC236}">
                <a16:creationId xmlns:a16="http://schemas.microsoft.com/office/drawing/2014/main" id="{92FFAB4C-339C-4514-A0B2-D0000B52830F}"/>
              </a:ext>
            </a:extLst>
          </p:cNvPr>
          <p:cNvSpPr/>
          <p:nvPr/>
        </p:nvSpPr>
        <p:spPr bwMode="ltGray">
          <a:xfrm>
            <a:off x="7578878"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9" name="Text Placeholder 6">
            <a:extLst>
              <a:ext uri="{FF2B5EF4-FFF2-40B4-BE49-F238E27FC236}">
                <a16:creationId xmlns:a16="http://schemas.microsoft.com/office/drawing/2014/main" id="{E82431DB-5C77-4D1E-81C9-4D27B5347E9A}"/>
              </a:ext>
            </a:extLst>
          </p:cNvPr>
          <p:cNvSpPr>
            <a:spLocks noGrp="1"/>
          </p:cNvSpPr>
          <p:nvPr>
            <p:ph type="body" sz="quarter" idx="20"/>
          </p:nvPr>
        </p:nvSpPr>
        <p:spPr>
          <a:xfrm>
            <a:off x="7372911"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0" name="Content Placeholder 23">
            <a:extLst>
              <a:ext uri="{FF2B5EF4-FFF2-40B4-BE49-F238E27FC236}">
                <a16:creationId xmlns:a16="http://schemas.microsoft.com/office/drawing/2014/main" id="{965F9246-5B9C-40B2-A477-C76A74ECF7DA}"/>
              </a:ext>
            </a:extLst>
          </p:cNvPr>
          <p:cNvSpPr>
            <a:spLocks noGrp="1"/>
          </p:cNvSpPr>
          <p:nvPr>
            <p:ph sz="quarter" idx="21" hasCustomPrompt="1"/>
          </p:nvPr>
        </p:nvSpPr>
        <p:spPr bwMode="auto">
          <a:xfrm>
            <a:off x="7843468"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71" name="Oval 70">
            <a:extLst>
              <a:ext uri="{FF2B5EF4-FFF2-40B4-BE49-F238E27FC236}">
                <a16:creationId xmlns:a16="http://schemas.microsoft.com/office/drawing/2014/main" id="{97A65DAC-44D5-45D6-AE32-0568FC352BF4}"/>
              </a:ext>
            </a:extLst>
          </p:cNvPr>
          <p:cNvSpPr/>
          <p:nvPr/>
        </p:nvSpPr>
        <p:spPr bwMode="ltGray">
          <a:xfrm>
            <a:off x="9896814"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2" name="Text Placeholder 6">
            <a:extLst>
              <a:ext uri="{FF2B5EF4-FFF2-40B4-BE49-F238E27FC236}">
                <a16:creationId xmlns:a16="http://schemas.microsoft.com/office/drawing/2014/main" id="{DB5C6144-E5A3-4F6F-AD50-CB289C9A598A}"/>
              </a:ext>
            </a:extLst>
          </p:cNvPr>
          <p:cNvSpPr>
            <a:spLocks noGrp="1"/>
          </p:cNvSpPr>
          <p:nvPr>
            <p:ph type="body" sz="quarter" idx="22"/>
          </p:nvPr>
        </p:nvSpPr>
        <p:spPr>
          <a:xfrm>
            <a:off x="9690847"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3" name="Content Placeholder 23">
            <a:extLst>
              <a:ext uri="{FF2B5EF4-FFF2-40B4-BE49-F238E27FC236}">
                <a16:creationId xmlns:a16="http://schemas.microsoft.com/office/drawing/2014/main" id="{680645FE-E20E-4FE3-A393-A02B8885856C}"/>
              </a:ext>
            </a:extLst>
          </p:cNvPr>
          <p:cNvSpPr>
            <a:spLocks noGrp="1"/>
          </p:cNvSpPr>
          <p:nvPr>
            <p:ph sz="quarter" idx="23" hasCustomPrompt="1"/>
          </p:nvPr>
        </p:nvSpPr>
        <p:spPr bwMode="auto">
          <a:xfrm>
            <a:off x="10161404"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9" name="Text Placeholder 8">
            <a:extLst>
              <a:ext uri="{FF2B5EF4-FFF2-40B4-BE49-F238E27FC236}">
                <a16:creationId xmlns:a16="http://schemas.microsoft.com/office/drawing/2014/main" id="{DAA1AE91-0256-E66C-A5C4-1E5DD59B79B1}"/>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652D38C4-610A-899C-255A-E59A9EEAADDA}"/>
              </a:ext>
            </a:extLst>
          </p:cNvPr>
          <p:cNvSpPr>
            <a:spLocks noGrp="1"/>
          </p:cNvSpPr>
          <p:nvPr>
            <p:ph type="dt" sz="half" idx="24"/>
          </p:nvPr>
        </p:nvSpPr>
        <p:spPr/>
        <p:txBody>
          <a:bodyPr/>
          <a:lstStyle/>
          <a:p>
            <a:fld id="{9899722D-045B-49DA-BE92-E95D1134CC1E}" type="datetime2">
              <a:rPr lang="en-US" smtClean="0"/>
              <a:t>Saturday, May 31, 2025</a:t>
            </a:fld>
            <a:endParaRPr lang="en-US" dirty="0"/>
          </a:p>
        </p:txBody>
      </p:sp>
      <p:sp>
        <p:nvSpPr>
          <p:cNvPr id="4" name="Footer Placeholder 3">
            <a:extLst>
              <a:ext uri="{FF2B5EF4-FFF2-40B4-BE49-F238E27FC236}">
                <a16:creationId xmlns:a16="http://schemas.microsoft.com/office/drawing/2014/main" id="{A1AD0F01-0323-4B8E-BE32-4F4AF13095F1}"/>
              </a:ext>
            </a:extLst>
          </p:cNvPr>
          <p:cNvSpPr>
            <a:spLocks noGrp="1"/>
          </p:cNvSpPr>
          <p:nvPr>
            <p:ph type="ftr" sz="quarter" idx="25"/>
          </p:nvPr>
        </p:nvSpPr>
        <p:spPr/>
        <p:txBody>
          <a:bodyPr/>
          <a:lstStyle/>
          <a:p>
            <a:endParaRPr lang="en-US" dirty="0"/>
          </a:p>
        </p:txBody>
      </p:sp>
      <p:sp>
        <p:nvSpPr>
          <p:cNvPr id="5" name="Slide Number Placeholder 4">
            <a:extLst>
              <a:ext uri="{FF2B5EF4-FFF2-40B4-BE49-F238E27FC236}">
                <a16:creationId xmlns:a16="http://schemas.microsoft.com/office/drawing/2014/main" id="{DC82364D-32D0-4AD6-BE2F-3E81BE6DE9A0}"/>
              </a:ext>
            </a:extLst>
          </p:cNvPr>
          <p:cNvSpPr>
            <a:spLocks noGrp="1"/>
          </p:cNvSpPr>
          <p:nvPr>
            <p:ph type="sldNum" sz="quarter" idx="2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9348471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WOT">
    <p:spTree>
      <p:nvGrpSpPr>
        <p:cNvPr id="1" name=""/>
        <p:cNvGrpSpPr/>
        <p:nvPr/>
      </p:nvGrpSpPr>
      <p:grpSpPr>
        <a:xfrm>
          <a:off x="0" y="0"/>
          <a:ext cx="0" cy="0"/>
          <a:chOff x="0" y="0"/>
          <a:chExt cx="0" cy="0"/>
        </a:xfrm>
      </p:grpSpPr>
      <p:sp>
        <p:nvSpPr>
          <p:cNvPr id="17" name="Rectangle 1">
            <a:extLst>
              <a:ext uri="{FF2B5EF4-FFF2-40B4-BE49-F238E27FC236}">
                <a16:creationId xmlns:a16="http://schemas.microsoft.com/office/drawing/2014/main" id="{077C2CD7-5D01-4FDE-B1FD-7C07AAC736B7}"/>
              </a:ext>
            </a:extLst>
          </p:cNvPr>
          <p:cNvSpPr/>
          <p:nvPr/>
        </p:nvSpPr>
        <p:spPr bwMode="gray">
          <a:xfrm>
            <a:off x="1129553"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F765884-4330-44CB-8AA6-EA4AA54F83FF}"/>
              </a:ext>
            </a:extLst>
          </p:cNvPr>
          <p:cNvSpPr/>
          <p:nvPr/>
        </p:nvSpPr>
        <p:spPr bwMode="gray">
          <a:xfrm>
            <a:off x="1129553" y="4063934"/>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62DD276E-170F-4D43-9664-F8DA45DBC8C3}"/>
              </a:ext>
            </a:extLst>
          </p:cNvPr>
          <p:cNvSpPr/>
          <p:nvPr/>
        </p:nvSpPr>
        <p:spPr bwMode="gray">
          <a:xfrm>
            <a:off x="6550957"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6C52F7F4-0236-417E-9BAB-EF645BA4937B}"/>
              </a:ext>
            </a:extLst>
          </p:cNvPr>
          <p:cNvSpPr/>
          <p:nvPr/>
        </p:nvSpPr>
        <p:spPr bwMode="gray">
          <a:xfrm>
            <a:off x="6550957" y="4063934"/>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F32C2-E047-4E79-B2A3-5CE497BF39C4}"/>
              </a:ext>
            </a:extLst>
          </p:cNvPr>
          <p:cNvSpPr>
            <a:spLocks noGrp="1"/>
          </p:cNvSpPr>
          <p:nvPr>
            <p:ph type="title"/>
          </p:nvPr>
        </p:nvSpPr>
        <p:spPr/>
        <p:txBody>
          <a:bodyPr/>
          <a:lstStyle/>
          <a:p>
            <a:r>
              <a:rPr lang="en-US"/>
              <a:t>Click to edit Master title style</a:t>
            </a:r>
          </a:p>
        </p:txBody>
      </p:sp>
      <p:sp>
        <p:nvSpPr>
          <p:cNvPr id="6" name="Text Placeholder 6">
            <a:extLst>
              <a:ext uri="{FF2B5EF4-FFF2-40B4-BE49-F238E27FC236}">
                <a16:creationId xmlns:a16="http://schemas.microsoft.com/office/drawing/2014/main" id="{E5A85D14-A08D-470E-A39C-5D48EA86449E}"/>
              </a:ext>
            </a:extLst>
          </p:cNvPr>
          <p:cNvSpPr>
            <a:spLocks noGrp="1"/>
          </p:cNvSpPr>
          <p:nvPr>
            <p:ph type="body" sz="quarter" idx="13"/>
          </p:nvPr>
        </p:nvSpPr>
        <p:spPr>
          <a:xfrm>
            <a:off x="1129553" y="1967885"/>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54947176-2C01-4819-9137-AFA7560D62B3}"/>
              </a:ext>
            </a:extLst>
          </p:cNvPr>
          <p:cNvSpPr>
            <a:spLocks noGrp="1"/>
          </p:cNvSpPr>
          <p:nvPr>
            <p:ph type="body" sz="quarter" idx="14"/>
          </p:nvPr>
        </p:nvSpPr>
        <p:spPr>
          <a:xfrm>
            <a:off x="1129553" y="4520021"/>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6">
            <a:extLst>
              <a:ext uri="{FF2B5EF4-FFF2-40B4-BE49-F238E27FC236}">
                <a16:creationId xmlns:a16="http://schemas.microsoft.com/office/drawing/2014/main" id="{027EED86-B105-43F0-A5AF-69C6D6F621D0}"/>
              </a:ext>
            </a:extLst>
          </p:cNvPr>
          <p:cNvSpPr>
            <a:spLocks noGrp="1"/>
          </p:cNvSpPr>
          <p:nvPr>
            <p:ph type="body" sz="quarter" idx="15"/>
          </p:nvPr>
        </p:nvSpPr>
        <p:spPr>
          <a:xfrm>
            <a:off x="6550957" y="1967885"/>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980C9828-E85D-41F7-8CA0-39FE4F1FD1E4}"/>
              </a:ext>
            </a:extLst>
          </p:cNvPr>
          <p:cNvSpPr>
            <a:spLocks noGrp="1"/>
          </p:cNvSpPr>
          <p:nvPr>
            <p:ph type="body" sz="quarter" idx="16"/>
          </p:nvPr>
        </p:nvSpPr>
        <p:spPr>
          <a:xfrm>
            <a:off x="6550957" y="4520021"/>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CF01A7B7-6316-4FEB-A387-385B09CD341C}"/>
              </a:ext>
            </a:extLst>
          </p:cNvPr>
          <p:cNvSpPr>
            <a:spLocks noGrp="1"/>
          </p:cNvSpPr>
          <p:nvPr>
            <p:ph type="body" sz="quarter" idx="18" hasCustomPrompt="1"/>
          </p:nvPr>
        </p:nvSpPr>
        <p:spPr bwMode="ltGray">
          <a:xfrm>
            <a:off x="1203512" y="1506199"/>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Strengths</a:t>
            </a:r>
          </a:p>
        </p:txBody>
      </p:sp>
      <p:sp>
        <p:nvSpPr>
          <p:cNvPr id="13" name="Text Placeholder 6">
            <a:extLst>
              <a:ext uri="{FF2B5EF4-FFF2-40B4-BE49-F238E27FC236}">
                <a16:creationId xmlns:a16="http://schemas.microsoft.com/office/drawing/2014/main" id="{6A57E3A5-5982-4011-B7BF-0689D8BB446A}"/>
              </a:ext>
            </a:extLst>
          </p:cNvPr>
          <p:cNvSpPr>
            <a:spLocks noGrp="1"/>
          </p:cNvSpPr>
          <p:nvPr>
            <p:ph type="body" sz="quarter" idx="19" hasCustomPrompt="1"/>
          </p:nvPr>
        </p:nvSpPr>
        <p:spPr bwMode="ltGray">
          <a:xfrm>
            <a:off x="6624916" y="1506199"/>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Weaknesses</a:t>
            </a:r>
          </a:p>
        </p:txBody>
      </p:sp>
      <p:sp>
        <p:nvSpPr>
          <p:cNvPr id="14" name="Text Placeholder 6">
            <a:extLst>
              <a:ext uri="{FF2B5EF4-FFF2-40B4-BE49-F238E27FC236}">
                <a16:creationId xmlns:a16="http://schemas.microsoft.com/office/drawing/2014/main" id="{210B7902-669B-43E5-9A2F-A033B2CBD6A5}"/>
              </a:ext>
            </a:extLst>
          </p:cNvPr>
          <p:cNvSpPr>
            <a:spLocks noGrp="1"/>
          </p:cNvSpPr>
          <p:nvPr>
            <p:ph type="body" sz="quarter" idx="20" hasCustomPrompt="1"/>
          </p:nvPr>
        </p:nvSpPr>
        <p:spPr bwMode="ltGray">
          <a:xfrm>
            <a:off x="1203512" y="4058335"/>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Opportunities</a:t>
            </a:r>
          </a:p>
        </p:txBody>
      </p:sp>
      <p:sp>
        <p:nvSpPr>
          <p:cNvPr id="15" name="Text Placeholder 6">
            <a:extLst>
              <a:ext uri="{FF2B5EF4-FFF2-40B4-BE49-F238E27FC236}">
                <a16:creationId xmlns:a16="http://schemas.microsoft.com/office/drawing/2014/main" id="{5AA0F487-7BA5-41BB-A0DA-2CCC68AF575D}"/>
              </a:ext>
            </a:extLst>
          </p:cNvPr>
          <p:cNvSpPr>
            <a:spLocks noGrp="1"/>
          </p:cNvSpPr>
          <p:nvPr>
            <p:ph type="body" sz="quarter" idx="21" hasCustomPrompt="1"/>
          </p:nvPr>
        </p:nvSpPr>
        <p:spPr bwMode="ltGray">
          <a:xfrm>
            <a:off x="6624916" y="4058335"/>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Threats</a:t>
            </a:r>
          </a:p>
        </p:txBody>
      </p:sp>
      <p:sp>
        <p:nvSpPr>
          <p:cNvPr id="21" name="Text Placeholder 8">
            <a:extLst>
              <a:ext uri="{FF2B5EF4-FFF2-40B4-BE49-F238E27FC236}">
                <a16:creationId xmlns:a16="http://schemas.microsoft.com/office/drawing/2014/main" id="{F7EB0279-6EE4-620C-C137-55029562138C}"/>
              </a:ext>
            </a:extLst>
          </p:cNvPr>
          <p:cNvSpPr>
            <a:spLocks noGrp="1"/>
          </p:cNvSpPr>
          <p:nvPr>
            <p:ph type="body" sz="quarter" idx="25"/>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0" name="Date Placeholder 9">
            <a:extLst>
              <a:ext uri="{FF2B5EF4-FFF2-40B4-BE49-F238E27FC236}">
                <a16:creationId xmlns:a16="http://schemas.microsoft.com/office/drawing/2014/main" id="{0DFADF9D-96BF-E4CE-A31D-6A41C17ECD45}"/>
              </a:ext>
            </a:extLst>
          </p:cNvPr>
          <p:cNvSpPr>
            <a:spLocks noGrp="1"/>
          </p:cNvSpPr>
          <p:nvPr>
            <p:ph type="dt" sz="half" idx="26"/>
          </p:nvPr>
        </p:nvSpPr>
        <p:spPr/>
        <p:txBody>
          <a:bodyPr/>
          <a:lstStyle/>
          <a:p>
            <a:fld id="{B1C89C1F-2754-4C8B-828E-94096F1AA42A}" type="datetime2">
              <a:rPr lang="en-US" smtClean="0"/>
              <a:t>Saturday, May 31, 2025</a:t>
            </a:fld>
            <a:endParaRPr lang="en-US" dirty="0"/>
          </a:p>
        </p:txBody>
      </p:sp>
      <p:sp>
        <p:nvSpPr>
          <p:cNvPr id="11" name="Footer Placeholder 10">
            <a:extLst>
              <a:ext uri="{FF2B5EF4-FFF2-40B4-BE49-F238E27FC236}">
                <a16:creationId xmlns:a16="http://schemas.microsoft.com/office/drawing/2014/main" id="{2A871225-9443-3CFF-F727-4D7CAECE4969}"/>
              </a:ext>
            </a:extLst>
          </p:cNvPr>
          <p:cNvSpPr>
            <a:spLocks noGrp="1"/>
          </p:cNvSpPr>
          <p:nvPr>
            <p:ph type="ftr" sz="quarter" idx="27"/>
          </p:nvPr>
        </p:nvSpPr>
        <p:spPr/>
        <p:txBody>
          <a:bodyPr/>
          <a:lstStyle/>
          <a:p>
            <a:endParaRPr lang="en-US" dirty="0"/>
          </a:p>
        </p:txBody>
      </p:sp>
      <p:sp>
        <p:nvSpPr>
          <p:cNvPr id="16" name="Slide Number Placeholder 15">
            <a:extLst>
              <a:ext uri="{FF2B5EF4-FFF2-40B4-BE49-F238E27FC236}">
                <a16:creationId xmlns:a16="http://schemas.microsoft.com/office/drawing/2014/main" id="{75DF565D-96C5-1421-77C4-E2A89456679B}"/>
              </a:ext>
            </a:extLst>
          </p:cNvPr>
          <p:cNvSpPr>
            <a:spLocks noGrp="1"/>
          </p:cNvSpPr>
          <p:nvPr>
            <p:ph type="sldNum" sz="quarter" idx="28"/>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4478985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B8B3-FF03-C241-FD92-A8775089B2E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650709-4D4A-14C1-CA04-467B52E7FCB3}"/>
              </a:ext>
            </a:extLst>
          </p:cNvPr>
          <p:cNvSpPr>
            <a:spLocks noGrp="1"/>
          </p:cNvSpPr>
          <p:nvPr>
            <p:ph type="sldNum" sz="quarter" idx="10"/>
          </p:nvPr>
        </p:nvSpPr>
        <p:spPr/>
        <p:txBody>
          <a:bodyPr/>
          <a:lstStyle/>
          <a:p>
            <a:fld id="{436DF479-7476-4076-86FD-1C41B7E33810}" type="slidenum">
              <a:rPr lang="en-US" smtClean="0"/>
              <a:pPr/>
              <a:t>‹#›</a:t>
            </a:fld>
            <a:r>
              <a:rPr lang="en-US"/>
              <a:t>     │</a:t>
            </a:r>
            <a:endParaRPr lang="en-US" dirty="0"/>
          </a:p>
        </p:txBody>
      </p:sp>
      <p:sp>
        <p:nvSpPr>
          <p:cNvPr id="4" name="Date Placeholder 3">
            <a:extLst>
              <a:ext uri="{FF2B5EF4-FFF2-40B4-BE49-F238E27FC236}">
                <a16:creationId xmlns:a16="http://schemas.microsoft.com/office/drawing/2014/main" id="{DFA80182-983D-201F-3ECE-01A75513DFF2}"/>
              </a:ext>
            </a:extLst>
          </p:cNvPr>
          <p:cNvSpPr>
            <a:spLocks noGrp="1"/>
          </p:cNvSpPr>
          <p:nvPr>
            <p:ph type="dt" sz="half" idx="11"/>
          </p:nvPr>
        </p:nvSpPr>
        <p:spPr/>
        <p:txBody>
          <a:bodyPr/>
          <a:lstStyle/>
          <a:p>
            <a:fld id="{D059D0DB-CEB3-4CEE-B31B-221D954110D8}" type="datetime2">
              <a:rPr lang="en-US" smtClean="0"/>
              <a:t>Saturday, May 31, 2025</a:t>
            </a:fld>
            <a:endParaRPr lang="en-US" dirty="0"/>
          </a:p>
        </p:txBody>
      </p:sp>
      <p:sp>
        <p:nvSpPr>
          <p:cNvPr id="5" name="Footer Placeholder 4">
            <a:extLst>
              <a:ext uri="{FF2B5EF4-FFF2-40B4-BE49-F238E27FC236}">
                <a16:creationId xmlns:a16="http://schemas.microsoft.com/office/drawing/2014/main" id="{1A6F4F01-84B4-01AE-673A-65FE4BCFD0AE}"/>
              </a:ext>
            </a:extLst>
          </p:cNvPr>
          <p:cNvSpPr>
            <a:spLocks noGrp="1"/>
          </p:cNvSpPr>
          <p:nvPr>
            <p:ph type="ftr" sz="quarter" idx="12"/>
          </p:nvPr>
        </p:nvSpPr>
        <p:spPr/>
        <p:txBody>
          <a:bodyPr/>
          <a:lstStyle/>
          <a:p>
            <a:endParaRPr lang="en-US" dirty="0"/>
          </a:p>
        </p:txBody>
      </p:sp>
      <p:sp>
        <p:nvSpPr>
          <p:cNvPr id="6" name="Text Placeholder 5">
            <a:extLst>
              <a:ext uri="{FF2B5EF4-FFF2-40B4-BE49-F238E27FC236}">
                <a16:creationId xmlns:a16="http://schemas.microsoft.com/office/drawing/2014/main" id="{CC0801DA-2D79-A22D-379B-8E985701C1DC}"/>
              </a:ext>
            </a:extLst>
          </p:cNvPr>
          <p:cNvSpPr>
            <a:spLocks noGrp="1"/>
          </p:cNvSpPr>
          <p:nvPr>
            <p:ph type="body" sz="quarter" idx="19"/>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7" name="Rectangle 1">
            <a:extLst>
              <a:ext uri="{FF2B5EF4-FFF2-40B4-BE49-F238E27FC236}">
                <a16:creationId xmlns:a16="http://schemas.microsoft.com/office/drawing/2014/main" id="{49E9208A-9486-3E59-319C-C4568E51AE67}"/>
              </a:ext>
            </a:extLst>
          </p:cNvPr>
          <p:cNvSpPr/>
          <p:nvPr userDrawn="1"/>
        </p:nvSpPr>
        <p:spPr bwMode="gray">
          <a:xfrm>
            <a:off x="433478"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B6531DAE-D42D-C1BF-F596-426E61F20ECC}"/>
              </a:ext>
            </a:extLst>
          </p:cNvPr>
          <p:cNvSpPr/>
          <p:nvPr userDrawn="1"/>
        </p:nvSpPr>
        <p:spPr bwMode="gray">
          <a:xfrm>
            <a:off x="419101" y="4612424"/>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C56D38CC-A991-7033-3840-3357225DA745}"/>
              </a:ext>
            </a:extLst>
          </p:cNvPr>
          <p:cNvSpPr/>
          <p:nvPr userDrawn="1"/>
        </p:nvSpPr>
        <p:spPr bwMode="gray">
          <a:xfrm>
            <a:off x="4314044"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
            <a:extLst>
              <a:ext uri="{FF2B5EF4-FFF2-40B4-BE49-F238E27FC236}">
                <a16:creationId xmlns:a16="http://schemas.microsoft.com/office/drawing/2014/main" id="{C1411F23-AC02-9AC8-F091-300C493FC2DC}"/>
              </a:ext>
            </a:extLst>
          </p:cNvPr>
          <p:cNvSpPr/>
          <p:nvPr userDrawn="1"/>
        </p:nvSpPr>
        <p:spPr bwMode="gray">
          <a:xfrm>
            <a:off x="8194611" y="1509837"/>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188E3657-79D0-7E7A-48F3-2028F235E09A}"/>
              </a:ext>
            </a:extLst>
          </p:cNvPr>
          <p:cNvSpPr>
            <a:spLocks noGrp="1"/>
          </p:cNvSpPr>
          <p:nvPr>
            <p:ph type="body" sz="quarter" idx="13"/>
          </p:nvPr>
        </p:nvSpPr>
        <p:spPr>
          <a:xfrm>
            <a:off x="433479" y="1967885"/>
            <a:ext cx="3637928" cy="2453676"/>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E82B36F9-C8F0-8760-01BC-EEEF00B1AAF4}"/>
              </a:ext>
            </a:extLst>
          </p:cNvPr>
          <p:cNvSpPr>
            <a:spLocks noGrp="1"/>
          </p:cNvSpPr>
          <p:nvPr>
            <p:ph type="body" sz="quarter" idx="14"/>
          </p:nvPr>
        </p:nvSpPr>
        <p:spPr>
          <a:xfrm>
            <a:off x="419101" y="5068511"/>
            <a:ext cx="11353797" cy="1118779"/>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FEFE0A77-13C6-93D2-8F53-8E02E9FA4C12}"/>
              </a:ext>
            </a:extLst>
          </p:cNvPr>
          <p:cNvSpPr>
            <a:spLocks noGrp="1"/>
          </p:cNvSpPr>
          <p:nvPr>
            <p:ph type="body" sz="quarter" idx="15"/>
          </p:nvPr>
        </p:nvSpPr>
        <p:spPr>
          <a:xfrm>
            <a:off x="4314044" y="1967885"/>
            <a:ext cx="3637929" cy="2453676"/>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a:extLst>
              <a:ext uri="{FF2B5EF4-FFF2-40B4-BE49-F238E27FC236}">
                <a16:creationId xmlns:a16="http://schemas.microsoft.com/office/drawing/2014/main" id="{296740BF-433C-12C1-FEB0-B7FEFB5C3B77}"/>
              </a:ext>
            </a:extLst>
          </p:cNvPr>
          <p:cNvSpPr>
            <a:spLocks noGrp="1"/>
          </p:cNvSpPr>
          <p:nvPr>
            <p:ph type="body" sz="quarter" idx="16"/>
          </p:nvPr>
        </p:nvSpPr>
        <p:spPr>
          <a:xfrm>
            <a:off x="8194611" y="1965924"/>
            <a:ext cx="3578290" cy="2453676"/>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6">
            <a:extLst>
              <a:ext uri="{FF2B5EF4-FFF2-40B4-BE49-F238E27FC236}">
                <a16:creationId xmlns:a16="http://schemas.microsoft.com/office/drawing/2014/main" id="{53F8DB35-4ADE-24EB-BB90-0560FB10EDCD}"/>
              </a:ext>
            </a:extLst>
          </p:cNvPr>
          <p:cNvSpPr>
            <a:spLocks noGrp="1"/>
          </p:cNvSpPr>
          <p:nvPr>
            <p:ph type="body" sz="quarter" idx="18" hasCustomPrompt="1"/>
          </p:nvPr>
        </p:nvSpPr>
        <p:spPr bwMode="ltGray">
          <a:xfrm>
            <a:off x="507437" y="1506199"/>
            <a:ext cx="357829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Situation</a:t>
            </a:r>
          </a:p>
        </p:txBody>
      </p:sp>
      <p:sp>
        <p:nvSpPr>
          <p:cNvPr id="16" name="Text Placeholder 6">
            <a:extLst>
              <a:ext uri="{FF2B5EF4-FFF2-40B4-BE49-F238E27FC236}">
                <a16:creationId xmlns:a16="http://schemas.microsoft.com/office/drawing/2014/main" id="{61802E7C-E061-5EA2-B679-D130CB498D94}"/>
              </a:ext>
            </a:extLst>
          </p:cNvPr>
          <p:cNvSpPr>
            <a:spLocks noGrp="1"/>
          </p:cNvSpPr>
          <p:nvPr>
            <p:ph type="body" sz="quarter" idx="20" hasCustomPrompt="1"/>
          </p:nvPr>
        </p:nvSpPr>
        <p:spPr bwMode="ltGray">
          <a:xfrm>
            <a:off x="4388002" y="1506199"/>
            <a:ext cx="3578291"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Background</a:t>
            </a:r>
          </a:p>
        </p:txBody>
      </p:sp>
      <p:sp>
        <p:nvSpPr>
          <p:cNvPr id="17" name="Text Placeholder 6">
            <a:extLst>
              <a:ext uri="{FF2B5EF4-FFF2-40B4-BE49-F238E27FC236}">
                <a16:creationId xmlns:a16="http://schemas.microsoft.com/office/drawing/2014/main" id="{04E12963-4B9C-716A-983B-E9C7F677DA37}"/>
              </a:ext>
            </a:extLst>
          </p:cNvPr>
          <p:cNvSpPr>
            <a:spLocks noGrp="1"/>
          </p:cNvSpPr>
          <p:nvPr>
            <p:ph type="body" sz="quarter" idx="21" hasCustomPrompt="1"/>
          </p:nvPr>
        </p:nvSpPr>
        <p:spPr bwMode="ltGray">
          <a:xfrm>
            <a:off x="493059" y="4606825"/>
            <a:ext cx="11279839"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Recommendation</a:t>
            </a:r>
          </a:p>
        </p:txBody>
      </p:sp>
      <p:sp>
        <p:nvSpPr>
          <p:cNvPr id="18" name="Text Placeholder 6">
            <a:extLst>
              <a:ext uri="{FF2B5EF4-FFF2-40B4-BE49-F238E27FC236}">
                <a16:creationId xmlns:a16="http://schemas.microsoft.com/office/drawing/2014/main" id="{EF92C909-005C-B2B0-4273-BDB8E8768D0A}"/>
              </a:ext>
            </a:extLst>
          </p:cNvPr>
          <p:cNvSpPr>
            <a:spLocks noGrp="1"/>
          </p:cNvSpPr>
          <p:nvPr>
            <p:ph type="body" sz="quarter" idx="22" hasCustomPrompt="1"/>
          </p:nvPr>
        </p:nvSpPr>
        <p:spPr bwMode="ltGray">
          <a:xfrm>
            <a:off x="8253272" y="1504238"/>
            <a:ext cx="3519629"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Assessment</a:t>
            </a:r>
          </a:p>
        </p:txBody>
      </p:sp>
    </p:spTree>
    <p:extLst>
      <p:ext uri="{BB962C8B-B14F-4D97-AF65-F5344CB8AC3E}">
        <p14:creationId xmlns:p14="http://schemas.microsoft.com/office/powerpoint/2010/main" val="402442052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akeaways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A038A14-ED03-4C9D-82DB-B0227B933947}"/>
              </a:ext>
            </a:extLst>
          </p:cNvPr>
          <p:cNvSpPr>
            <a:spLocks noGrp="1" noRot="1" noMove="1" noResize="1" noEditPoints="1" noAdjustHandles="1" noChangeArrowheads="1" noChangeShapeType="1"/>
          </p:cNvSpPr>
          <p:nvPr/>
        </p:nvSpPr>
        <p:spPr bwMode="ltGray">
          <a:xfrm>
            <a:off x="0" y="1447800"/>
            <a:ext cx="6252882" cy="48512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AB9C9B9-DAD4-4DC5-8160-0DDA0A98B77F}"/>
              </a:ext>
            </a:extLst>
          </p:cNvPr>
          <p:cNvSpPr>
            <a:spLocks noGrp="1"/>
          </p:cNvSpPr>
          <p:nvPr>
            <p:ph type="body" sz="quarter" idx="14"/>
          </p:nvPr>
        </p:nvSpPr>
        <p:spPr>
          <a:xfrm>
            <a:off x="419100" y="2209854"/>
            <a:ext cx="5676900" cy="3886146"/>
          </a:xfrm>
        </p:spPr>
        <p:txBody>
          <a:bodyPr>
            <a:normAutofit/>
          </a:bodyPr>
          <a:lstStyle>
            <a:lvl1pPr>
              <a:defRPr sz="1200"/>
            </a:lvl1pPr>
            <a:lvl2pPr>
              <a:defRPr sz="1200"/>
            </a:lvl2pPr>
            <a:lvl3pPr>
              <a:defRPr sz="1000"/>
            </a:lvl3pPr>
            <a:lvl4pPr>
              <a:defRPr sz="10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AA4E0B62-B929-4BFE-BF84-76B5938075C6}"/>
              </a:ext>
            </a:extLst>
          </p:cNvPr>
          <p:cNvSpPr>
            <a:spLocks noGrp="1"/>
          </p:cNvSpPr>
          <p:nvPr>
            <p:ph type="body" sz="quarter" idx="15"/>
          </p:nvPr>
        </p:nvSpPr>
        <p:spPr>
          <a:xfrm>
            <a:off x="419100" y="1589044"/>
            <a:ext cx="5676900" cy="449715"/>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2" name="Content Placeholder 11">
            <a:extLst>
              <a:ext uri="{FF2B5EF4-FFF2-40B4-BE49-F238E27FC236}">
                <a16:creationId xmlns:a16="http://schemas.microsoft.com/office/drawing/2014/main" id="{5D9E1B16-86A3-4783-8B2A-0334705BE983}"/>
              </a:ext>
            </a:extLst>
          </p:cNvPr>
          <p:cNvSpPr>
            <a:spLocks noGrp="1"/>
          </p:cNvSpPr>
          <p:nvPr>
            <p:ph sz="quarter" idx="16"/>
          </p:nvPr>
        </p:nvSpPr>
        <p:spPr>
          <a:xfrm>
            <a:off x="6535738" y="1447800"/>
            <a:ext cx="5237162" cy="48512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DC6D5F-526D-458C-86C7-54F95FDCFAA0}"/>
              </a:ext>
            </a:extLst>
          </p:cNvPr>
          <p:cNvSpPr>
            <a:spLocks noGrp="1"/>
          </p:cNvSpPr>
          <p:nvPr>
            <p:ph type="body" sz="quarter" idx="17"/>
          </p:nvPr>
        </p:nvSpPr>
        <p:spPr>
          <a:xfrm>
            <a:off x="419099" y="819841"/>
            <a:ext cx="11353800"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8" name="Date Placeholder 7">
            <a:extLst>
              <a:ext uri="{FF2B5EF4-FFF2-40B4-BE49-F238E27FC236}">
                <a16:creationId xmlns:a16="http://schemas.microsoft.com/office/drawing/2014/main" id="{77830363-64C8-837E-613C-E60BE61CC98E}"/>
              </a:ext>
            </a:extLst>
          </p:cNvPr>
          <p:cNvSpPr>
            <a:spLocks noGrp="1"/>
          </p:cNvSpPr>
          <p:nvPr>
            <p:ph type="dt" sz="half" idx="18"/>
          </p:nvPr>
        </p:nvSpPr>
        <p:spPr/>
        <p:txBody>
          <a:bodyPr/>
          <a:lstStyle/>
          <a:p>
            <a:fld id="{3BAFB1F2-689D-4D31-9457-F9D4EFEB71CF}" type="datetime2">
              <a:rPr lang="en-US" smtClean="0"/>
              <a:t>Saturday, May 31, 2025</a:t>
            </a:fld>
            <a:endParaRPr lang="en-US" dirty="0"/>
          </a:p>
        </p:txBody>
      </p:sp>
      <p:sp>
        <p:nvSpPr>
          <p:cNvPr id="11" name="Footer Placeholder 10">
            <a:extLst>
              <a:ext uri="{FF2B5EF4-FFF2-40B4-BE49-F238E27FC236}">
                <a16:creationId xmlns:a16="http://schemas.microsoft.com/office/drawing/2014/main" id="{8B9AB28A-2CA4-3E09-EDAF-E1D37DBDECDB}"/>
              </a:ext>
            </a:extLst>
          </p:cNvPr>
          <p:cNvSpPr>
            <a:spLocks noGrp="1"/>
          </p:cNvSpPr>
          <p:nvPr>
            <p:ph type="ftr" sz="quarter" idx="19"/>
          </p:nvPr>
        </p:nvSpPr>
        <p:spPr/>
        <p:txBody>
          <a:bodyPr/>
          <a:lstStyle/>
          <a:p>
            <a:endParaRPr lang="en-US" dirty="0"/>
          </a:p>
        </p:txBody>
      </p:sp>
      <p:sp>
        <p:nvSpPr>
          <p:cNvPr id="13" name="Slide Number Placeholder 12">
            <a:extLst>
              <a:ext uri="{FF2B5EF4-FFF2-40B4-BE49-F238E27FC236}">
                <a16:creationId xmlns:a16="http://schemas.microsoft.com/office/drawing/2014/main" id="{921C4A4F-81B8-4600-932B-D52050180A95}"/>
              </a:ext>
            </a:extLst>
          </p:cNvPr>
          <p:cNvSpPr>
            <a:spLocks noGrp="1"/>
          </p:cNvSpPr>
          <p:nvPr>
            <p:ph type="sldNum" sz="quarter" idx="20"/>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45761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akeaways 2">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5C95A08A-E629-4920-A64E-AC5D8D32BA24}"/>
              </a:ext>
            </a:extLst>
          </p:cNvPr>
          <p:cNvSpPr>
            <a:spLocks noGrp="1" noRot="1" noMove="1" noResize="1" noEditPoints="1" noAdjustHandles="1" noChangeArrowheads="1" noChangeShapeType="1"/>
          </p:cNvSpPr>
          <p:nvPr/>
        </p:nvSpPr>
        <p:spPr bwMode="ltGray">
          <a:xfrm>
            <a:off x="419100" y="4725334"/>
            <a:ext cx="11353800" cy="1599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 name="Title 1"/>
          <p:cNvSpPr>
            <a:spLocks noGrp="1"/>
          </p:cNvSpPr>
          <p:nvPr>
            <p:ph type="title"/>
          </p:nvPr>
        </p:nvSpPr>
        <p:spPr>
          <a:xfrm>
            <a:off x="419101" y="381000"/>
            <a:ext cx="11353800" cy="495300"/>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AB9C9B9-DAD4-4DC5-8160-0DDA0A98B77F}"/>
              </a:ext>
            </a:extLst>
          </p:cNvPr>
          <p:cNvSpPr>
            <a:spLocks noGrp="1"/>
          </p:cNvSpPr>
          <p:nvPr>
            <p:ph type="body" sz="quarter" idx="14"/>
          </p:nvPr>
        </p:nvSpPr>
        <p:spPr>
          <a:xfrm>
            <a:off x="419100" y="2405025"/>
            <a:ext cx="5676900" cy="2155315"/>
          </a:xfrm>
        </p:spPr>
        <p:txBody>
          <a:bodyPr>
            <a:normAutofit/>
          </a:bodyPr>
          <a:lstStyle>
            <a:lvl1pPr>
              <a:defRPr sz="1200"/>
            </a:lvl1pPr>
            <a:lvl2pPr>
              <a:defRPr sz="1200"/>
            </a:lvl2pPr>
            <a:lvl3pPr>
              <a:defRPr sz="1000"/>
            </a:lvl3pPr>
            <a:lvl4pPr>
              <a:defRPr sz="10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AA4E0B62-B929-4BFE-BF84-76B5938075C6}"/>
              </a:ext>
            </a:extLst>
          </p:cNvPr>
          <p:cNvSpPr>
            <a:spLocks noGrp="1"/>
          </p:cNvSpPr>
          <p:nvPr>
            <p:ph type="body" sz="quarter" idx="15"/>
          </p:nvPr>
        </p:nvSpPr>
        <p:spPr>
          <a:xfrm>
            <a:off x="419100" y="1447800"/>
            <a:ext cx="5676900" cy="784357"/>
          </a:xfrm>
        </p:spPr>
        <p:txBody>
          <a:bodyPr anchor="b"/>
          <a:lstStyle>
            <a:lvl1pPr marL="0" indent="0">
              <a:lnSpc>
                <a:spcPct val="100000"/>
              </a:lnSpc>
              <a:spcBef>
                <a:spcPts val="0"/>
              </a:spcBef>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2" name="Content Placeholder 11">
            <a:extLst>
              <a:ext uri="{FF2B5EF4-FFF2-40B4-BE49-F238E27FC236}">
                <a16:creationId xmlns:a16="http://schemas.microsoft.com/office/drawing/2014/main" id="{5D9E1B16-86A3-4783-8B2A-0334705BE983}"/>
              </a:ext>
            </a:extLst>
          </p:cNvPr>
          <p:cNvSpPr>
            <a:spLocks noGrp="1"/>
          </p:cNvSpPr>
          <p:nvPr>
            <p:ph sz="quarter" idx="16"/>
          </p:nvPr>
        </p:nvSpPr>
        <p:spPr>
          <a:xfrm>
            <a:off x="6535738" y="1447800"/>
            <a:ext cx="5237162" cy="31125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8B652EA3-A55F-4FF7-8D80-0CA37CFA3BDD}"/>
              </a:ext>
            </a:extLst>
          </p:cNvPr>
          <p:cNvSpPr>
            <a:spLocks noGrp="1"/>
          </p:cNvSpPr>
          <p:nvPr>
            <p:ph type="body" sz="quarter" idx="17"/>
          </p:nvPr>
        </p:nvSpPr>
        <p:spPr>
          <a:xfrm>
            <a:off x="638968" y="5170674"/>
            <a:ext cx="10959119" cy="1001526"/>
          </a:xfrm>
        </p:spPr>
        <p:txBody>
          <a:bodyPr>
            <a:normAutofit/>
          </a:bodyPr>
          <a:lstStyle>
            <a:lvl1pPr>
              <a:defRPr sz="1200"/>
            </a:lvl1pPr>
            <a:lvl2pPr>
              <a:defRPr sz="1200"/>
            </a:lvl2pPr>
            <a:lvl3pPr>
              <a:defRPr sz="1000"/>
            </a:lvl3pPr>
            <a:lvl4pPr>
              <a:defRPr sz="10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8">
            <a:extLst>
              <a:ext uri="{FF2B5EF4-FFF2-40B4-BE49-F238E27FC236}">
                <a16:creationId xmlns:a16="http://schemas.microsoft.com/office/drawing/2014/main" id="{BD558D37-3468-4E06-A99E-224826463F89}"/>
              </a:ext>
            </a:extLst>
          </p:cNvPr>
          <p:cNvSpPr>
            <a:spLocks noGrp="1"/>
          </p:cNvSpPr>
          <p:nvPr>
            <p:ph type="body" sz="quarter" idx="18"/>
          </p:nvPr>
        </p:nvSpPr>
        <p:spPr>
          <a:xfrm>
            <a:off x="638968" y="4815721"/>
            <a:ext cx="10959119" cy="305996"/>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6" name="Text Placeholder 5">
            <a:extLst>
              <a:ext uri="{FF2B5EF4-FFF2-40B4-BE49-F238E27FC236}">
                <a16:creationId xmlns:a16="http://schemas.microsoft.com/office/drawing/2014/main" id="{18929530-2FD1-4DAF-A89B-65A1CE23ED8C}"/>
              </a:ext>
            </a:extLst>
          </p:cNvPr>
          <p:cNvSpPr>
            <a:spLocks noGrp="1"/>
          </p:cNvSpPr>
          <p:nvPr>
            <p:ph type="body" sz="quarter" idx="19"/>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7" name="Date Placeholder 6">
            <a:extLst>
              <a:ext uri="{FF2B5EF4-FFF2-40B4-BE49-F238E27FC236}">
                <a16:creationId xmlns:a16="http://schemas.microsoft.com/office/drawing/2014/main" id="{B601AED0-6BCF-6BE5-D43D-2E6A36EA19BC}"/>
              </a:ext>
            </a:extLst>
          </p:cNvPr>
          <p:cNvSpPr>
            <a:spLocks noGrp="1"/>
          </p:cNvSpPr>
          <p:nvPr>
            <p:ph type="dt" sz="half" idx="20"/>
          </p:nvPr>
        </p:nvSpPr>
        <p:spPr/>
        <p:txBody>
          <a:bodyPr/>
          <a:lstStyle/>
          <a:p>
            <a:fld id="{178F0F27-6912-484C-9E0A-53D373E35E07}" type="datetime2">
              <a:rPr lang="en-US" smtClean="0"/>
              <a:t>Saturday, May 31, 2025</a:t>
            </a:fld>
            <a:endParaRPr lang="en-US" dirty="0"/>
          </a:p>
        </p:txBody>
      </p:sp>
      <p:sp>
        <p:nvSpPr>
          <p:cNvPr id="8" name="Footer Placeholder 7">
            <a:extLst>
              <a:ext uri="{FF2B5EF4-FFF2-40B4-BE49-F238E27FC236}">
                <a16:creationId xmlns:a16="http://schemas.microsoft.com/office/drawing/2014/main" id="{DFC47D6C-FA7B-7BD3-4DB2-609832EE4BC7}"/>
              </a:ext>
            </a:extLst>
          </p:cNvPr>
          <p:cNvSpPr>
            <a:spLocks noGrp="1"/>
          </p:cNvSpPr>
          <p:nvPr>
            <p:ph type="ftr" sz="quarter" idx="21"/>
          </p:nvPr>
        </p:nvSpPr>
        <p:spPr/>
        <p:txBody>
          <a:bodyPr/>
          <a:lstStyle/>
          <a:p>
            <a:endParaRPr lang="en-US" dirty="0"/>
          </a:p>
        </p:txBody>
      </p:sp>
      <p:sp>
        <p:nvSpPr>
          <p:cNvPr id="15" name="Slide Number Placeholder 14">
            <a:extLst>
              <a:ext uri="{FF2B5EF4-FFF2-40B4-BE49-F238E27FC236}">
                <a16:creationId xmlns:a16="http://schemas.microsoft.com/office/drawing/2014/main" id="{272514E4-3B4C-0198-4AAE-F9F17758C641}"/>
              </a:ext>
            </a:extLst>
          </p:cNvPr>
          <p:cNvSpPr>
            <a:spLocks noGrp="1"/>
          </p:cNvSpPr>
          <p:nvPr>
            <p:ph type="sldNum" sz="quarter" idx="2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7791673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eam - 3 Peo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6A83DF4-39E4-4753-9D56-B8CCDAB1874D}"/>
              </a:ext>
            </a:extLst>
          </p:cNvPr>
          <p:cNvSpPr/>
          <p:nvPr/>
        </p:nvSpPr>
        <p:spPr bwMode="ltGray">
          <a:xfrm>
            <a:off x="5071856"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Rectangle 22">
            <a:extLst>
              <a:ext uri="{FF2B5EF4-FFF2-40B4-BE49-F238E27FC236}">
                <a16:creationId xmlns:a16="http://schemas.microsoft.com/office/drawing/2014/main" id="{14205BC6-2ABF-41FD-96C5-E4BBD888C1D9}"/>
              </a:ext>
            </a:extLst>
          </p:cNvPr>
          <p:cNvSpPr/>
          <p:nvPr/>
        </p:nvSpPr>
        <p:spPr bwMode="ltGray">
          <a:xfrm>
            <a:off x="8419431"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Rectangle 20">
            <a:extLst>
              <a:ext uri="{FF2B5EF4-FFF2-40B4-BE49-F238E27FC236}">
                <a16:creationId xmlns:a16="http://schemas.microsoft.com/office/drawing/2014/main" id="{4A802F54-724B-4375-A0BE-7C8AA72B2194}"/>
              </a:ext>
            </a:extLst>
          </p:cNvPr>
          <p:cNvSpPr/>
          <p:nvPr/>
        </p:nvSpPr>
        <p:spPr bwMode="ltGray">
          <a:xfrm>
            <a:off x="1616633"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52E9DE3-09B0-4F72-9CFA-FB14695F6A6C}"/>
              </a:ext>
            </a:extLst>
          </p:cNvPr>
          <p:cNvSpPr>
            <a:spLocks noGrp="1"/>
          </p:cNvSpPr>
          <p:nvPr>
            <p:ph type="pic" sz="quarter" idx="13"/>
          </p:nvPr>
        </p:nvSpPr>
        <p:spPr>
          <a:xfrm>
            <a:off x="1521383" y="1828800"/>
            <a:ext cx="2246704" cy="1983441"/>
          </a:xfrm>
        </p:spPr>
        <p:txBody>
          <a:bodyPr/>
          <a:lstStyle/>
          <a:p>
            <a:r>
              <a:rPr lang="en-US"/>
              <a:t>Click icon to add picture</a:t>
            </a:r>
          </a:p>
        </p:txBody>
      </p:sp>
      <p:sp>
        <p:nvSpPr>
          <p:cNvPr id="9" name="Picture Placeholder 7">
            <a:extLst>
              <a:ext uri="{FF2B5EF4-FFF2-40B4-BE49-F238E27FC236}">
                <a16:creationId xmlns:a16="http://schemas.microsoft.com/office/drawing/2014/main" id="{A56D3F76-5340-476D-A185-DDBBC636391A}"/>
              </a:ext>
            </a:extLst>
          </p:cNvPr>
          <p:cNvSpPr>
            <a:spLocks noGrp="1"/>
          </p:cNvSpPr>
          <p:nvPr>
            <p:ph type="pic" sz="quarter" idx="14"/>
          </p:nvPr>
        </p:nvSpPr>
        <p:spPr>
          <a:xfrm>
            <a:off x="4981088" y="1828800"/>
            <a:ext cx="2246704" cy="1983441"/>
          </a:xfrm>
        </p:spPr>
        <p:txBody>
          <a:bodyPr/>
          <a:lstStyle/>
          <a:p>
            <a:r>
              <a:rPr lang="en-US"/>
              <a:t>Click icon to add picture</a:t>
            </a:r>
          </a:p>
        </p:txBody>
      </p:sp>
      <p:sp>
        <p:nvSpPr>
          <p:cNvPr id="10" name="Picture Placeholder 7">
            <a:extLst>
              <a:ext uri="{FF2B5EF4-FFF2-40B4-BE49-F238E27FC236}">
                <a16:creationId xmlns:a16="http://schemas.microsoft.com/office/drawing/2014/main" id="{60DA507D-EC24-4167-BC4A-56116ADDC53F}"/>
              </a:ext>
            </a:extLst>
          </p:cNvPr>
          <p:cNvSpPr>
            <a:spLocks noGrp="1"/>
          </p:cNvSpPr>
          <p:nvPr>
            <p:ph type="pic" sz="quarter" idx="15"/>
          </p:nvPr>
        </p:nvSpPr>
        <p:spPr>
          <a:xfrm>
            <a:off x="8328663" y="1833282"/>
            <a:ext cx="2246704" cy="1983441"/>
          </a:xfrm>
        </p:spPr>
        <p:txBody>
          <a:bodyPr/>
          <a:lstStyle/>
          <a:p>
            <a:r>
              <a:rPr lang="en-US"/>
              <a:t>Click icon to add picture</a:t>
            </a:r>
          </a:p>
        </p:txBody>
      </p:sp>
      <p:sp>
        <p:nvSpPr>
          <p:cNvPr id="12" name="Text Placeholder 11">
            <a:extLst>
              <a:ext uri="{FF2B5EF4-FFF2-40B4-BE49-F238E27FC236}">
                <a16:creationId xmlns:a16="http://schemas.microsoft.com/office/drawing/2014/main" id="{E4D5FB57-C325-4870-A5B4-56EDA9393500}"/>
              </a:ext>
            </a:extLst>
          </p:cNvPr>
          <p:cNvSpPr>
            <a:spLocks noGrp="1"/>
          </p:cNvSpPr>
          <p:nvPr>
            <p:ph type="body" sz="quarter" idx="16"/>
          </p:nvPr>
        </p:nvSpPr>
        <p:spPr>
          <a:xfrm>
            <a:off x="1521382"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4" name="Text Placeholder 11">
            <a:extLst>
              <a:ext uri="{FF2B5EF4-FFF2-40B4-BE49-F238E27FC236}">
                <a16:creationId xmlns:a16="http://schemas.microsoft.com/office/drawing/2014/main" id="{FDF5C47C-F0D8-4A01-A87A-3B1A6DFCB7EB}"/>
              </a:ext>
            </a:extLst>
          </p:cNvPr>
          <p:cNvSpPr>
            <a:spLocks noGrp="1"/>
          </p:cNvSpPr>
          <p:nvPr>
            <p:ph type="body" sz="quarter" idx="17"/>
          </p:nvPr>
        </p:nvSpPr>
        <p:spPr>
          <a:xfrm>
            <a:off x="1521382"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C2E84D32-355C-45CF-BD52-0EC8C09D3322}"/>
              </a:ext>
            </a:extLst>
          </p:cNvPr>
          <p:cNvSpPr>
            <a:spLocks noGrp="1"/>
          </p:cNvSpPr>
          <p:nvPr>
            <p:ph type="body" sz="quarter" idx="18"/>
          </p:nvPr>
        </p:nvSpPr>
        <p:spPr>
          <a:xfrm>
            <a:off x="4981087"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8" name="Text Placeholder 11">
            <a:extLst>
              <a:ext uri="{FF2B5EF4-FFF2-40B4-BE49-F238E27FC236}">
                <a16:creationId xmlns:a16="http://schemas.microsoft.com/office/drawing/2014/main" id="{E27B615A-4974-46B2-87D2-E9459494F8C1}"/>
              </a:ext>
            </a:extLst>
          </p:cNvPr>
          <p:cNvSpPr>
            <a:spLocks noGrp="1"/>
          </p:cNvSpPr>
          <p:nvPr>
            <p:ph type="body" sz="quarter" idx="19"/>
          </p:nvPr>
        </p:nvSpPr>
        <p:spPr>
          <a:xfrm>
            <a:off x="4981087"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9" name="Text Placeholder 11">
            <a:extLst>
              <a:ext uri="{FF2B5EF4-FFF2-40B4-BE49-F238E27FC236}">
                <a16:creationId xmlns:a16="http://schemas.microsoft.com/office/drawing/2014/main" id="{F1D6906E-084A-4588-AE1C-01569273CEBC}"/>
              </a:ext>
            </a:extLst>
          </p:cNvPr>
          <p:cNvSpPr>
            <a:spLocks noGrp="1"/>
          </p:cNvSpPr>
          <p:nvPr>
            <p:ph type="body" sz="quarter" idx="20"/>
          </p:nvPr>
        </p:nvSpPr>
        <p:spPr>
          <a:xfrm>
            <a:off x="8328662"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0" name="Text Placeholder 11">
            <a:extLst>
              <a:ext uri="{FF2B5EF4-FFF2-40B4-BE49-F238E27FC236}">
                <a16:creationId xmlns:a16="http://schemas.microsoft.com/office/drawing/2014/main" id="{0CD51BD5-BB01-4679-8F07-D3BCF88AACA2}"/>
              </a:ext>
            </a:extLst>
          </p:cNvPr>
          <p:cNvSpPr>
            <a:spLocks noGrp="1"/>
          </p:cNvSpPr>
          <p:nvPr>
            <p:ph type="body" sz="quarter" idx="21"/>
          </p:nvPr>
        </p:nvSpPr>
        <p:spPr>
          <a:xfrm>
            <a:off x="8328662"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4" name="Text Placeholder 5">
            <a:extLst>
              <a:ext uri="{FF2B5EF4-FFF2-40B4-BE49-F238E27FC236}">
                <a16:creationId xmlns:a16="http://schemas.microsoft.com/office/drawing/2014/main" id="{929C5FE9-6DDD-33A7-CA1C-B8A44D9AB2DE}"/>
              </a:ext>
            </a:extLst>
          </p:cNvPr>
          <p:cNvSpPr>
            <a:spLocks noGrp="1"/>
          </p:cNvSpPr>
          <p:nvPr>
            <p:ph type="body" sz="quarter" idx="22"/>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3" name="Date Placeholder 2">
            <a:extLst>
              <a:ext uri="{FF2B5EF4-FFF2-40B4-BE49-F238E27FC236}">
                <a16:creationId xmlns:a16="http://schemas.microsoft.com/office/drawing/2014/main" id="{3AE8D06D-33B5-4B27-0924-BFD56DC15112}"/>
              </a:ext>
            </a:extLst>
          </p:cNvPr>
          <p:cNvSpPr>
            <a:spLocks noGrp="1"/>
          </p:cNvSpPr>
          <p:nvPr>
            <p:ph type="dt" sz="half" idx="23"/>
          </p:nvPr>
        </p:nvSpPr>
        <p:spPr/>
        <p:txBody>
          <a:bodyPr/>
          <a:lstStyle/>
          <a:p>
            <a:fld id="{2E24608E-5CE5-4300-92A4-74F8F43D2F95}" type="datetime2">
              <a:rPr lang="en-US" smtClean="0"/>
              <a:t>Saturday, May 31, 2025</a:t>
            </a:fld>
            <a:endParaRPr lang="en-US" dirty="0"/>
          </a:p>
        </p:txBody>
      </p:sp>
      <p:sp>
        <p:nvSpPr>
          <p:cNvPr id="4" name="Footer Placeholder 3">
            <a:extLst>
              <a:ext uri="{FF2B5EF4-FFF2-40B4-BE49-F238E27FC236}">
                <a16:creationId xmlns:a16="http://schemas.microsoft.com/office/drawing/2014/main" id="{279E0417-9EC8-12D9-4624-063D9DB58FB6}"/>
              </a:ext>
            </a:extLst>
          </p:cNvPr>
          <p:cNvSpPr>
            <a:spLocks noGrp="1"/>
          </p:cNvSpPr>
          <p:nvPr>
            <p:ph type="ftr" sz="quarter" idx="24"/>
          </p:nvPr>
        </p:nvSpPr>
        <p:spPr/>
        <p:txBody>
          <a:bodyPr/>
          <a:lstStyle/>
          <a:p>
            <a:endParaRPr lang="en-US" dirty="0"/>
          </a:p>
        </p:txBody>
      </p:sp>
      <p:sp>
        <p:nvSpPr>
          <p:cNvPr id="5" name="Slide Number Placeholder 4">
            <a:extLst>
              <a:ext uri="{FF2B5EF4-FFF2-40B4-BE49-F238E27FC236}">
                <a16:creationId xmlns:a16="http://schemas.microsoft.com/office/drawing/2014/main" id="{0F20C21D-FFED-A59C-E810-7FF6A9B097FB}"/>
              </a:ext>
            </a:extLst>
          </p:cNvPr>
          <p:cNvSpPr>
            <a:spLocks noGrp="1"/>
          </p:cNvSpPr>
          <p:nvPr>
            <p:ph type="sldNum" sz="quarter" idx="25"/>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1299960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eam - 4 Peo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6A83DF4-39E4-4753-9D56-B8CCDAB1874D}"/>
              </a:ext>
            </a:extLst>
          </p:cNvPr>
          <p:cNvSpPr/>
          <p:nvPr/>
        </p:nvSpPr>
        <p:spPr bwMode="ltGray">
          <a:xfrm>
            <a:off x="3379196"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Rectangle 22">
            <a:extLst>
              <a:ext uri="{FF2B5EF4-FFF2-40B4-BE49-F238E27FC236}">
                <a16:creationId xmlns:a16="http://schemas.microsoft.com/office/drawing/2014/main" id="{14205BC6-2ABF-41FD-96C5-E4BBD888C1D9}"/>
              </a:ext>
            </a:extLst>
          </p:cNvPr>
          <p:cNvSpPr/>
          <p:nvPr/>
        </p:nvSpPr>
        <p:spPr bwMode="ltGray">
          <a:xfrm>
            <a:off x="6253005"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Rectangle 20">
            <a:extLst>
              <a:ext uri="{FF2B5EF4-FFF2-40B4-BE49-F238E27FC236}">
                <a16:creationId xmlns:a16="http://schemas.microsoft.com/office/drawing/2014/main" id="{4A802F54-724B-4375-A0BE-7C8AA72B2194}"/>
              </a:ext>
            </a:extLst>
          </p:cNvPr>
          <p:cNvSpPr/>
          <p:nvPr/>
        </p:nvSpPr>
        <p:spPr bwMode="ltGray">
          <a:xfrm>
            <a:off x="505387"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52E9DE3-09B0-4F72-9CFA-FB14695F6A6C}"/>
              </a:ext>
            </a:extLst>
          </p:cNvPr>
          <p:cNvSpPr>
            <a:spLocks noGrp="1"/>
          </p:cNvSpPr>
          <p:nvPr>
            <p:ph type="pic" sz="quarter" idx="13"/>
          </p:nvPr>
        </p:nvSpPr>
        <p:spPr>
          <a:xfrm>
            <a:off x="410137" y="1828800"/>
            <a:ext cx="2246704" cy="1983441"/>
          </a:xfrm>
        </p:spPr>
        <p:txBody>
          <a:bodyPr/>
          <a:lstStyle/>
          <a:p>
            <a:r>
              <a:rPr lang="en-US"/>
              <a:t>Click icon to add picture</a:t>
            </a:r>
          </a:p>
        </p:txBody>
      </p:sp>
      <p:sp>
        <p:nvSpPr>
          <p:cNvPr id="9" name="Picture Placeholder 7">
            <a:extLst>
              <a:ext uri="{FF2B5EF4-FFF2-40B4-BE49-F238E27FC236}">
                <a16:creationId xmlns:a16="http://schemas.microsoft.com/office/drawing/2014/main" id="{A56D3F76-5340-476D-A185-DDBBC636391A}"/>
              </a:ext>
            </a:extLst>
          </p:cNvPr>
          <p:cNvSpPr>
            <a:spLocks noGrp="1"/>
          </p:cNvSpPr>
          <p:nvPr>
            <p:ph type="pic" sz="quarter" idx="14"/>
          </p:nvPr>
        </p:nvSpPr>
        <p:spPr>
          <a:xfrm>
            <a:off x="3285440" y="1828800"/>
            <a:ext cx="2246704" cy="1983441"/>
          </a:xfrm>
        </p:spPr>
        <p:txBody>
          <a:bodyPr/>
          <a:lstStyle/>
          <a:p>
            <a:r>
              <a:rPr lang="en-US"/>
              <a:t>Click icon to add picture</a:t>
            </a:r>
          </a:p>
        </p:txBody>
      </p:sp>
      <p:sp>
        <p:nvSpPr>
          <p:cNvPr id="10" name="Picture Placeholder 7">
            <a:extLst>
              <a:ext uri="{FF2B5EF4-FFF2-40B4-BE49-F238E27FC236}">
                <a16:creationId xmlns:a16="http://schemas.microsoft.com/office/drawing/2014/main" id="{60DA507D-EC24-4167-BC4A-56116ADDC53F}"/>
              </a:ext>
            </a:extLst>
          </p:cNvPr>
          <p:cNvSpPr>
            <a:spLocks noGrp="1"/>
          </p:cNvSpPr>
          <p:nvPr>
            <p:ph type="pic" sz="quarter" idx="15"/>
          </p:nvPr>
        </p:nvSpPr>
        <p:spPr>
          <a:xfrm>
            <a:off x="6160743" y="1833282"/>
            <a:ext cx="2246704" cy="1983441"/>
          </a:xfrm>
        </p:spPr>
        <p:txBody>
          <a:bodyPr/>
          <a:lstStyle/>
          <a:p>
            <a:r>
              <a:rPr lang="en-US"/>
              <a:t>Click icon to add picture</a:t>
            </a:r>
          </a:p>
        </p:txBody>
      </p:sp>
      <p:sp>
        <p:nvSpPr>
          <p:cNvPr id="12" name="Text Placeholder 11">
            <a:extLst>
              <a:ext uri="{FF2B5EF4-FFF2-40B4-BE49-F238E27FC236}">
                <a16:creationId xmlns:a16="http://schemas.microsoft.com/office/drawing/2014/main" id="{E4D5FB57-C325-4870-A5B4-56EDA9393500}"/>
              </a:ext>
            </a:extLst>
          </p:cNvPr>
          <p:cNvSpPr>
            <a:spLocks noGrp="1"/>
          </p:cNvSpPr>
          <p:nvPr>
            <p:ph type="body" sz="quarter" idx="16"/>
          </p:nvPr>
        </p:nvSpPr>
        <p:spPr>
          <a:xfrm>
            <a:off x="410136"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4" name="Text Placeholder 11">
            <a:extLst>
              <a:ext uri="{FF2B5EF4-FFF2-40B4-BE49-F238E27FC236}">
                <a16:creationId xmlns:a16="http://schemas.microsoft.com/office/drawing/2014/main" id="{FDF5C47C-F0D8-4A01-A87A-3B1A6DFCB7EB}"/>
              </a:ext>
            </a:extLst>
          </p:cNvPr>
          <p:cNvSpPr>
            <a:spLocks noGrp="1"/>
          </p:cNvSpPr>
          <p:nvPr>
            <p:ph type="body" sz="quarter" idx="17"/>
          </p:nvPr>
        </p:nvSpPr>
        <p:spPr>
          <a:xfrm>
            <a:off x="410136"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C2E84D32-355C-45CF-BD52-0EC8C09D3322}"/>
              </a:ext>
            </a:extLst>
          </p:cNvPr>
          <p:cNvSpPr>
            <a:spLocks noGrp="1"/>
          </p:cNvSpPr>
          <p:nvPr>
            <p:ph type="body" sz="quarter" idx="18"/>
          </p:nvPr>
        </p:nvSpPr>
        <p:spPr>
          <a:xfrm>
            <a:off x="3285439"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8" name="Text Placeholder 11">
            <a:extLst>
              <a:ext uri="{FF2B5EF4-FFF2-40B4-BE49-F238E27FC236}">
                <a16:creationId xmlns:a16="http://schemas.microsoft.com/office/drawing/2014/main" id="{E27B615A-4974-46B2-87D2-E9459494F8C1}"/>
              </a:ext>
            </a:extLst>
          </p:cNvPr>
          <p:cNvSpPr>
            <a:spLocks noGrp="1"/>
          </p:cNvSpPr>
          <p:nvPr>
            <p:ph type="body" sz="quarter" idx="19"/>
          </p:nvPr>
        </p:nvSpPr>
        <p:spPr>
          <a:xfrm>
            <a:off x="3285439"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9" name="Text Placeholder 11">
            <a:extLst>
              <a:ext uri="{FF2B5EF4-FFF2-40B4-BE49-F238E27FC236}">
                <a16:creationId xmlns:a16="http://schemas.microsoft.com/office/drawing/2014/main" id="{F1D6906E-084A-4588-AE1C-01569273CEBC}"/>
              </a:ext>
            </a:extLst>
          </p:cNvPr>
          <p:cNvSpPr>
            <a:spLocks noGrp="1"/>
          </p:cNvSpPr>
          <p:nvPr>
            <p:ph type="body" sz="quarter" idx="20"/>
          </p:nvPr>
        </p:nvSpPr>
        <p:spPr>
          <a:xfrm>
            <a:off x="6160742"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0" name="Text Placeholder 11">
            <a:extLst>
              <a:ext uri="{FF2B5EF4-FFF2-40B4-BE49-F238E27FC236}">
                <a16:creationId xmlns:a16="http://schemas.microsoft.com/office/drawing/2014/main" id="{0CD51BD5-BB01-4679-8F07-D3BCF88AACA2}"/>
              </a:ext>
            </a:extLst>
          </p:cNvPr>
          <p:cNvSpPr>
            <a:spLocks noGrp="1"/>
          </p:cNvSpPr>
          <p:nvPr>
            <p:ph type="body" sz="quarter" idx="21"/>
          </p:nvPr>
        </p:nvSpPr>
        <p:spPr>
          <a:xfrm>
            <a:off x="6160742"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4" name="Rectangle 23">
            <a:extLst>
              <a:ext uri="{FF2B5EF4-FFF2-40B4-BE49-F238E27FC236}">
                <a16:creationId xmlns:a16="http://schemas.microsoft.com/office/drawing/2014/main" id="{F8D86342-D7C5-46E6-8CC1-FFCEC45096CD}"/>
              </a:ext>
            </a:extLst>
          </p:cNvPr>
          <p:cNvSpPr/>
          <p:nvPr/>
        </p:nvSpPr>
        <p:spPr bwMode="ltGray">
          <a:xfrm>
            <a:off x="9126815"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Picture Placeholder 7">
            <a:extLst>
              <a:ext uri="{FF2B5EF4-FFF2-40B4-BE49-F238E27FC236}">
                <a16:creationId xmlns:a16="http://schemas.microsoft.com/office/drawing/2014/main" id="{4FB30EC2-20D3-4A6E-8862-5313538745B7}"/>
              </a:ext>
            </a:extLst>
          </p:cNvPr>
          <p:cNvSpPr>
            <a:spLocks noGrp="1"/>
          </p:cNvSpPr>
          <p:nvPr>
            <p:ph type="pic" sz="quarter" idx="22"/>
          </p:nvPr>
        </p:nvSpPr>
        <p:spPr>
          <a:xfrm>
            <a:off x="9036047" y="1833282"/>
            <a:ext cx="2246704" cy="1983441"/>
          </a:xfrm>
        </p:spPr>
        <p:txBody>
          <a:bodyPr/>
          <a:lstStyle/>
          <a:p>
            <a:r>
              <a:rPr lang="en-US"/>
              <a:t>Click icon to add picture</a:t>
            </a:r>
          </a:p>
        </p:txBody>
      </p:sp>
      <p:sp>
        <p:nvSpPr>
          <p:cNvPr id="26" name="Text Placeholder 11">
            <a:extLst>
              <a:ext uri="{FF2B5EF4-FFF2-40B4-BE49-F238E27FC236}">
                <a16:creationId xmlns:a16="http://schemas.microsoft.com/office/drawing/2014/main" id="{45EA5FFB-C6C2-433B-920F-D007B1FB33E8}"/>
              </a:ext>
            </a:extLst>
          </p:cNvPr>
          <p:cNvSpPr>
            <a:spLocks noGrp="1"/>
          </p:cNvSpPr>
          <p:nvPr>
            <p:ph type="body" sz="quarter" idx="23"/>
          </p:nvPr>
        </p:nvSpPr>
        <p:spPr>
          <a:xfrm>
            <a:off x="9036046"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7" name="Text Placeholder 11">
            <a:extLst>
              <a:ext uri="{FF2B5EF4-FFF2-40B4-BE49-F238E27FC236}">
                <a16:creationId xmlns:a16="http://schemas.microsoft.com/office/drawing/2014/main" id="{1C82DB53-D124-4AC6-9F3A-A306F6AEFA72}"/>
              </a:ext>
            </a:extLst>
          </p:cNvPr>
          <p:cNvSpPr>
            <a:spLocks noGrp="1"/>
          </p:cNvSpPr>
          <p:nvPr>
            <p:ph type="body" sz="quarter" idx="24"/>
          </p:nvPr>
        </p:nvSpPr>
        <p:spPr>
          <a:xfrm>
            <a:off x="9036046"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8" name="Text Placeholder 5">
            <a:extLst>
              <a:ext uri="{FF2B5EF4-FFF2-40B4-BE49-F238E27FC236}">
                <a16:creationId xmlns:a16="http://schemas.microsoft.com/office/drawing/2014/main" id="{43EE49B4-BD36-D027-61FB-DAC6007DDB04}"/>
              </a:ext>
            </a:extLst>
          </p:cNvPr>
          <p:cNvSpPr>
            <a:spLocks noGrp="1"/>
          </p:cNvSpPr>
          <p:nvPr>
            <p:ph type="body" sz="quarter" idx="25"/>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3" name="Date Placeholder 2">
            <a:extLst>
              <a:ext uri="{FF2B5EF4-FFF2-40B4-BE49-F238E27FC236}">
                <a16:creationId xmlns:a16="http://schemas.microsoft.com/office/drawing/2014/main" id="{BB64CD26-BBAB-86C6-6794-50E3353B1677}"/>
              </a:ext>
            </a:extLst>
          </p:cNvPr>
          <p:cNvSpPr>
            <a:spLocks noGrp="1"/>
          </p:cNvSpPr>
          <p:nvPr>
            <p:ph type="dt" sz="half" idx="26"/>
          </p:nvPr>
        </p:nvSpPr>
        <p:spPr/>
        <p:txBody>
          <a:bodyPr/>
          <a:lstStyle/>
          <a:p>
            <a:fld id="{732F8AC1-C8EB-413B-B690-4D484FC0AD61}" type="datetime2">
              <a:rPr lang="en-US" smtClean="0"/>
              <a:t>Saturday, May 31, 2025</a:t>
            </a:fld>
            <a:endParaRPr lang="en-US" dirty="0"/>
          </a:p>
        </p:txBody>
      </p:sp>
      <p:sp>
        <p:nvSpPr>
          <p:cNvPr id="4" name="Footer Placeholder 3">
            <a:extLst>
              <a:ext uri="{FF2B5EF4-FFF2-40B4-BE49-F238E27FC236}">
                <a16:creationId xmlns:a16="http://schemas.microsoft.com/office/drawing/2014/main" id="{8DDEBBC5-BB6D-69E7-A2F3-55F8655313AA}"/>
              </a:ext>
            </a:extLst>
          </p:cNvPr>
          <p:cNvSpPr>
            <a:spLocks noGrp="1"/>
          </p:cNvSpPr>
          <p:nvPr>
            <p:ph type="ftr" sz="quarter" idx="27"/>
          </p:nvPr>
        </p:nvSpPr>
        <p:spPr/>
        <p:txBody>
          <a:bodyPr/>
          <a:lstStyle/>
          <a:p>
            <a:endParaRPr lang="en-US" dirty="0"/>
          </a:p>
        </p:txBody>
      </p:sp>
      <p:sp>
        <p:nvSpPr>
          <p:cNvPr id="5" name="Slide Number Placeholder 4">
            <a:extLst>
              <a:ext uri="{FF2B5EF4-FFF2-40B4-BE49-F238E27FC236}">
                <a16:creationId xmlns:a16="http://schemas.microsoft.com/office/drawing/2014/main" id="{6E0A930E-9028-B138-9D0C-18B2E91FED86}"/>
              </a:ext>
            </a:extLst>
          </p:cNvPr>
          <p:cNvSpPr>
            <a:spLocks noGrp="1"/>
          </p:cNvSpPr>
          <p:nvPr>
            <p:ph type="sldNum" sz="quarter" idx="28"/>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0970997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eam - 5 Peop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A802F54-724B-4375-A0BE-7C8AA72B2194}"/>
              </a:ext>
            </a:extLst>
          </p:cNvPr>
          <p:cNvSpPr/>
          <p:nvPr/>
        </p:nvSpPr>
        <p:spPr bwMode="ltGray">
          <a:xfrm>
            <a:off x="505387"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52E9DE3-09B0-4F72-9CFA-FB14695F6A6C}"/>
              </a:ext>
            </a:extLst>
          </p:cNvPr>
          <p:cNvSpPr>
            <a:spLocks noGrp="1"/>
          </p:cNvSpPr>
          <p:nvPr>
            <p:ph type="pic" sz="quarter" idx="13"/>
          </p:nvPr>
        </p:nvSpPr>
        <p:spPr>
          <a:xfrm>
            <a:off x="410137" y="1828800"/>
            <a:ext cx="1952063" cy="1983441"/>
          </a:xfrm>
        </p:spPr>
        <p:txBody>
          <a:bodyPr/>
          <a:lstStyle/>
          <a:p>
            <a:r>
              <a:rPr lang="en-US"/>
              <a:t>Click icon to add picture</a:t>
            </a:r>
          </a:p>
        </p:txBody>
      </p:sp>
      <p:sp>
        <p:nvSpPr>
          <p:cNvPr id="12" name="Text Placeholder 11">
            <a:extLst>
              <a:ext uri="{FF2B5EF4-FFF2-40B4-BE49-F238E27FC236}">
                <a16:creationId xmlns:a16="http://schemas.microsoft.com/office/drawing/2014/main" id="{E4D5FB57-C325-4870-A5B4-56EDA9393500}"/>
              </a:ext>
            </a:extLst>
          </p:cNvPr>
          <p:cNvSpPr>
            <a:spLocks noGrp="1"/>
          </p:cNvSpPr>
          <p:nvPr>
            <p:ph type="body" sz="quarter" idx="16"/>
          </p:nvPr>
        </p:nvSpPr>
        <p:spPr>
          <a:xfrm>
            <a:off x="410137"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4" name="Text Placeholder 11">
            <a:extLst>
              <a:ext uri="{FF2B5EF4-FFF2-40B4-BE49-F238E27FC236}">
                <a16:creationId xmlns:a16="http://schemas.microsoft.com/office/drawing/2014/main" id="{FDF5C47C-F0D8-4A01-A87A-3B1A6DFCB7EB}"/>
              </a:ext>
            </a:extLst>
          </p:cNvPr>
          <p:cNvSpPr>
            <a:spLocks noGrp="1"/>
          </p:cNvSpPr>
          <p:nvPr>
            <p:ph type="body" sz="quarter" idx="17"/>
          </p:nvPr>
        </p:nvSpPr>
        <p:spPr>
          <a:xfrm>
            <a:off x="410137"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8" name="Rectangle 27">
            <a:extLst>
              <a:ext uri="{FF2B5EF4-FFF2-40B4-BE49-F238E27FC236}">
                <a16:creationId xmlns:a16="http://schemas.microsoft.com/office/drawing/2014/main" id="{E830C4D6-6945-476B-B559-25A010FF3E15}"/>
              </a:ext>
            </a:extLst>
          </p:cNvPr>
          <p:cNvSpPr/>
          <p:nvPr/>
        </p:nvSpPr>
        <p:spPr bwMode="ltGray">
          <a:xfrm>
            <a:off x="2860303"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9" name="Picture Placeholder 7">
            <a:extLst>
              <a:ext uri="{FF2B5EF4-FFF2-40B4-BE49-F238E27FC236}">
                <a16:creationId xmlns:a16="http://schemas.microsoft.com/office/drawing/2014/main" id="{A7B739F5-4708-41B2-A253-5C6FFA38D3A4}"/>
              </a:ext>
            </a:extLst>
          </p:cNvPr>
          <p:cNvSpPr>
            <a:spLocks noGrp="1"/>
          </p:cNvSpPr>
          <p:nvPr>
            <p:ph type="pic" sz="quarter" idx="18"/>
          </p:nvPr>
        </p:nvSpPr>
        <p:spPr>
          <a:xfrm>
            <a:off x="2765053" y="1828800"/>
            <a:ext cx="1952063" cy="1983441"/>
          </a:xfrm>
        </p:spPr>
        <p:txBody>
          <a:bodyPr/>
          <a:lstStyle/>
          <a:p>
            <a:r>
              <a:rPr lang="en-US"/>
              <a:t>Click icon to add picture</a:t>
            </a:r>
          </a:p>
        </p:txBody>
      </p:sp>
      <p:sp>
        <p:nvSpPr>
          <p:cNvPr id="30" name="Text Placeholder 11">
            <a:extLst>
              <a:ext uri="{FF2B5EF4-FFF2-40B4-BE49-F238E27FC236}">
                <a16:creationId xmlns:a16="http://schemas.microsoft.com/office/drawing/2014/main" id="{003D8388-D47A-479C-BB35-8044FE5BFB9D}"/>
              </a:ext>
            </a:extLst>
          </p:cNvPr>
          <p:cNvSpPr>
            <a:spLocks noGrp="1"/>
          </p:cNvSpPr>
          <p:nvPr>
            <p:ph type="body" sz="quarter" idx="19"/>
          </p:nvPr>
        </p:nvSpPr>
        <p:spPr>
          <a:xfrm>
            <a:off x="2765053"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1" name="Text Placeholder 11">
            <a:extLst>
              <a:ext uri="{FF2B5EF4-FFF2-40B4-BE49-F238E27FC236}">
                <a16:creationId xmlns:a16="http://schemas.microsoft.com/office/drawing/2014/main" id="{1EE332F8-2ED7-4487-B14A-35FEE391A3F3}"/>
              </a:ext>
            </a:extLst>
          </p:cNvPr>
          <p:cNvSpPr>
            <a:spLocks noGrp="1"/>
          </p:cNvSpPr>
          <p:nvPr>
            <p:ph type="body" sz="quarter" idx="20"/>
          </p:nvPr>
        </p:nvSpPr>
        <p:spPr>
          <a:xfrm>
            <a:off x="2765053"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2" name="Rectangle 31">
            <a:extLst>
              <a:ext uri="{FF2B5EF4-FFF2-40B4-BE49-F238E27FC236}">
                <a16:creationId xmlns:a16="http://schemas.microsoft.com/office/drawing/2014/main" id="{104AC490-AB28-4BD2-81A9-A3CF44FB30FF}"/>
              </a:ext>
            </a:extLst>
          </p:cNvPr>
          <p:cNvSpPr/>
          <p:nvPr/>
        </p:nvSpPr>
        <p:spPr bwMode="ltGray">
          <a:xfrm>
            <a:off x="5215218"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Picture Placeholder 7">
            <a:extLst>
              <a:ext uri="{FF2B5EF4-FFF2-40B4-BE49-F238E27FC236}">
                <a16:creationId xmlns:a16="http://schemas.microsoft.com/office/drawing/2014/main" id="{2F241E54-EEBD-4532-8405-2CE9E80F272C}"/>
              </a:ext>
            </a:extLst>
          </p:cNvPr>
          <p:cNvSpPr>
            <a:spLocks noGrp="1"/>
          </p:cNvSpPr>
          <p:nvPr>
            <p:ph type="pic" sz="quarter" idx="21"/>
          </p:nvPr>
        </p:nvSpPr>
        <p:spPr>
          <a:xfrm>
            <a:off x="5119968" y="1828800"/>
            <a:ext cx="1952063" cy="1983441"/>
          </a:xfrm>
        </p:spPr>
        <p:txBody>
          <a:bodyPr/>
          <a:lstStyle/>
          <a:p>
            <a:r>
              <a:rPr lang="en-US"/>
              <a:t>Click icon to add picture</a:t>
            </a:r>
          </a:p>
        </p:txBody>
      </p:sp>
      <p:sp>
        <p:nvSpPr>
          <p:cNvPr id="34" name="Text Placeholder 11">
            <a:extLst>
              <a:ext uri="{FF2B5EF4-FFF2-40B4-BE49-F238E27FC236}">
                <a16:creationId xmlns:a16="http://schemas.microsoft.com/office/drawing/2014/main" id="{59E57578-9A18-4221-AC90-DD9856F07AF0}"/>
              </a:ext>
            </a:extLst>
          </p:cNvPr>
          <p:cNvSpPr>
            <a:spLocks noGrp="1"/>
          </p:cNvSpPr>
          <p:nvPr>
            <p:ph type="body" sz="quarter" idx="22"/>
          </p:nvPr>
        </p:nvSpPr>
        <p:spPr>
          <a:xfrm>
            <a:off x="5119968"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5" name="Text Placeholder 11">
            <a:extLst>
              <a:ext uri="{FF2B5EF4-FFF2-40B4-BE49-F238E27FC236}">
                <a16:creationId xmlns:a16="http://schemas.microsoft.com/office/drawing/2014/main" id="{A30032EC-3A63-44CB-982C-4F4B6C416B1A}"/>
              </a:ext>
            </a:extLst>
          </p:cNvPr>
          <p:cNvSpPr>
            <a:spLocks noGrp="1"/>
          </p:cNvSpPr>
          <p:nvPr>
            <p:ph type="body" sz="quarter" idx="23"/>
          </p:nvPr>
        </p:nvSpPr>
        <p:spPr>
          <a:xfrm>
            <a:off x="5119968"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6" name="Rectangle 35">
            <a:extLst>
              <a:ext uri="{FF2B5EF4-FFF2-40B4-BE49-F238E27FC236}">
                <a16:creationId xmlns:a16="http://schemas.microsoft.com/office/drawing/2014/main" id="{8BA6BB17-7666-4805-8AE4-1DAAF93D3392}"/>
              </a:ext>
            </a:extLst>
          </p:cNvPr>
          <p:cNvSpPr/>
          <p:nvPr/>
        </p:nvSpPr>
        <p:spPr bwMode="ltGray">
          <a:xfrm>
            <a:off x="7570133"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7" name="Picture Placeholder 7">
            <a:extLst>
              <a:ext uri="{FF2B5EF4-FFF2-40B4-BE49-F238E27FC236}">
                <a16:creationId xmlns:a16="http://schemas.microsoft.com/office/drawing/2014/main" id="{B41FB262-14CA-4C73-971C-014CDF420397}"/>
              </a:ext>
            </a:extLst>
          </p:cNvPr>
          <p:cNvSpPr>
            <a:spLocks noGrp="1"/>
          </p:cNvSpPr>
          <p:nvPr>
            <p:ph type="pic" sz="quarter" idx="24"/>
          </p:nvPr>
        </p:nvSpPr>
        <p:spPr>
          <a:xfrm>
            <a:off x="7474883" y="1828800"/>
            <a:ext cx="1952063" cy="1983441"/>
          </a:xfrm>
        </p:spPr>
        <p:txBody>
          <a:bodyPr/>
          <a:lstStyle/>
          <a:p>
            <a:r>
              <a:rPr lang="en-US"/>
              <a:t>Click icon to add picture</a:t>
            </a:r>
          </a:p>
        </p:txBody>
      </p:sp>
      <p:sp>
        <p:nvSpPr>
          <p:cNvPr id="38" name="Text Placeholder 11">
            <a:extLst>
              <a:ext uri="{FF2B5EF4-FFF2-40B4-BE49-F238E27FC236}">
                <a16:creationId xmlns:a16="http://schemas.microsoft.com/office/drawing/2014/main" id="{9CF1F917-05FF-4108-BCA5-209E8CD6EAB6}"/>
              </a:ext>
            </a:extLst>
          </p:cNvPr>
          <p:cNvSpPr>
            <a:spLocks noGrp="1"/>
          </p:cNvSpPr>
          <p:nvPr>
            <p:ph type="body" sz="quarter" idx="25"/>
          </p:nvPr>
        </p:nvSpPr>
        <p:spPr>
          <a:xfrm>
            <a:off x="7474883"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9" name="Text Placeholder 11">
            <a:extLst>
              <a:ext uri="{FF2B5EF4-FFF2-40B4-BE49-F238E27FC236}">
                <a16:creationId xmlns:a16="http://schemas.microsoft.com/office/drawing/2014/main" id="{BD1415F9-0A42-4858-93F1-BCA9AC6892F0}"/>
              </a:ext>
            </a:extLst>
          </p:cNvPr>
          <p:cNvSpPr>
            <a:spLocks noGrp="1"/>
          </p:cNvSpPr>
          <p:nvPr>
            <p:ph type="body" sz="quarter" idx="26"/>
          </p:nvPr>
        </p:nvSpPr>
        <p:spPr>
          <a:xfrm>
            <a:off x="7474883"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0" name="Rectangle 39">
            <a:extLst>
              <a:ext uri="{FF2B5EF4-FFF2-40B4-BE49-F238E27FC236}">
                <a16:creationId xmlns:a16="http://schemas.microsoft.com/office/drawing/2014/main" id="{8FA3968E-09C9-4372-9072-0206508E29FC}"/>
              </a:ext>
            </a:extLst>
          </p:cNvPr>
          <p:cNvSpPr/>
          <p:nvPr/>
        </p:nvSpPr>
        <p:spPr bwMode="ltGray">
          <a:xfrm>
            <a:off x="9929530"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1" name="Picture Placeholder 7">
            <a:extLst>
              <a:ext uri="{FF2B5EF4-FFF2-40B4-BE49-F238E27FC236}">
                <a16:creationId xmlns:a16="http://schemas.microsoft.com/office/drawing/2014/main" id="{8551637F-79BE-47D4-9473-D0CB0AE61AA3}"/>
              </a:ext>
            </a:extLst>
          </p:cNvPr>
          <p:cNvSpPr>
            <a:spLocks noGrp="1"/>
          </p:cNvSpPr>
          <p:nvPr>
            <p:ph type="pic" sz="quarter" idx="27"/>
          </p:nvPr>
        </p:nvSpPr>
        <p:spPr>
          <a:xfrm>
            <a:off x="9834280" y="1828800"/>
            <a:ext cx="1952063" cy="1983441"/>
          </a:xfrm>
        </p:spPr>
        <p:txBody>
          <a:bodyPr/>
          <a:lstStyle/>
          <a:p>
            <a:r>
              <a:rPr lang="en-US"/>
              <a:t>Click icon to add picture</a:t>
            </a:r>
          </a:p>
        </p:txBody>
      </p:sp>
      <p:sp>
        <p:nvSpPr>
          <p:cNvPr id="42" name="Text Placeholder 11">
            <a:extLst>
              <a:ext uri="{FF2B5EF4-FFF2-40B4-BE49-F238E27FC236}">
                <a16:creationId xmlns:a16="http://schemas.microsoft.com/office/drawing/2014/main" id="{936E62E2-5F27-4FCB-A47F-B6055500FE21}"/>
              </a:ext>
            </a:extLst>
          </p:cNvPr>
          <p:cNvSpPr>
            <a:spLocks noGrp="1"/>
          </p:cNvSpPr>
          <p:nvPr>
            <p:ph type="body" sz="quarter" idx="28"/>
          </p:nvPr>
        </p:nvSpPr>
        <p:spPr>
          <a:xfrm>
            <a:off x="9834280"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3" name="Text Placeholder 11">
            <a:extLst>
              <a:ext uri="{FF2B5EF4-FFF2-40B4-BE49-F238E27FC236}">
                <a16:creationId xmlns:a16="http://schemas.microsoft.com/office/drawing/2014/main" id="{7DAC4D45-8EBE-4E97-815E-56D76141CF3A}"/>
              </a:ext>
            </a:extLst>
          </p:cNvPr>
          <p:cNvSpPr>
            <a:spLocks noGrp="1"/>
          </p:cNvSpPr>
          <p:nvPr>
            <p:ph type="body" sz="quarter" idx="29"/>
          </p:nvPr>
        </p:nvSpPr>
        <p:spPr>
          <a:xfrm>
            <a:off x="9834280"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6" name="Text Placeholder 5">
            <a:extLst>
              <a:ext uri="{FF2B5EF4-FFF2-40B4-BE49-F238E27FC236}">
                <a16:creationId xmlns:a16="http://schemas.microsoft.com/office/drawing/2014/main" id="{F5906206-66FC-46CE-CD5D-359BC9813C01}"/>
              </a:ext>
            </a:extLst>
          </p:cNvPr>
          <p:cNvSpPr>
            <a:spLocks noGrp="1"/>
          </p:cNvSpPr>
          <p:nvPr>
            <p:ph type="body" sz="quarter" idx="30"/>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3" name="Date Placeholder 2">
            <a:extLst>
              <a:ext uri="{FF2B5EF4-FFF2-40B4-BE49-F238E27FC236}">
                <a16:creationId xmlns:a16="http://schemas.microsoft.com/office/drawing/2014/main" id="{26A2C646-DB13-4E41-C424-285122E9A6B7}"/>
              </a:ext>
            </a:extLst>
          </p:cNvPr>
          <p:cNvSpPr>
            <a:spLocks noGrp="1"/>
          </p:cNvSpPr>
          <p:nvPr>
            <p:ph type="dt" sz="half" idx="31"/>
          </p:nvPr>
        </p:nvSpPr>
        <p:spPr/>
        <p:txBody>
          <a:bodyPr/>
          <a:lstStyle/>
          <a:p>
            <a:fld id="{659C7635-BF67-4099-B4F7-ADF1F1E7DFDB}" type="datetime2">
              <a:rPr lang="en-US" smtClean="0"/>
              <a:t>Saturday, May 31, 2025</a:t>
            </a:fld>
            <a:endParaRPr lang="en-US" dirty="0"/>
          </a:p>
        </p:txBody>
      </p:sp>
      <p:sp>
        <p:nvSpPr>
          <p:cNvPr id="4" name="Footer Placeholder 3">
            <a:extLst>
              <a:ext uri="{FF2B5EF4-FFF2-40B4-BE49-F238E27FC236}">
                <a16:creationId xmlns:a16="http://schemas.microsoft.com/office/drawing/2014/main" id="{95F06C7B-569E-E514-0845-62000ABF4691}"/>
              </a:ext>
            </a:extLst>
          </p:cNvPr>
          <p:cNvSpPr>
            <a:spLocks noGrp="1"/>
          </p:cNvSpPr>
          <p:nvPr>
            <p:ph type="ftr" sz="quarter" idx="32"/>
          </p:nvPr>
        </p:nvSpPr>
        <p:spPr/>
        <p:txBody>
          <a:bodyPr/>
          <a:lstStyle/>
          <a:p>
            <a:endParaRPr lang="en-US" dirty="0"/>
          </a:p>
        </p:txBody>
      </p:sp>
      <p:sp>
        <p:nvSpPr>
          <p:cNvPr id="5" name="Slide Number Placeholder 4">
            <a:extLst>
              <a:ext uri="{FF2B5EF4-FFF2-40B4-BE49-F238E27FC236}">
                <a16:creationId xmlns:a16="http://schemas.microsoft.com/office/drawing/2014/main" id="{1FE32D52-3DEB-D903-9293-2A6802CAE1E5}"/>
              </a:ext>
            </a:extLst>
          </p:cNvPr>
          <p:cNvSpPr>
            <a:spLocks noGrp="1"/>
          </p:cNvSpPr>
          <p:nvPr>
            <p:ph type="sldNum" sz="quarter" idx="33"/>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4115763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EAB1AE64-2E78-4F25-B0C9-339243CB2743}"/>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gradFill flip="none" rotWithShape="1">
            <a:gsLst>
              <a:gs pos="21000">
                <a:schemeClr val="accent1">
                  <a:alpha val="70000"/>
                </a:schemeClr>
              </a:gs>
              <a:gs pos="0">
                <a:schemeClr val="accent1">
                  <a:alpha val="75000"/>
                </a:schemeClr>
              </a:gs>
              <a:gs pos="100000">
                <a:schemeClr val="accent1"/>
              </a:gs>
              <a:gs pos="61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
            <a:extLst>
              <a:ext uri="{FF2B5EF4-FFF2-40B4-BE49-F238E27FC236}">
                <a16:creationId xmlns:a16="http://schemas.microsoft.com/office/drawing/2014/main" id="{38455832-0915-423F-88E8-0C9D752FE69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13" name="Rectangle 3">
            <a:extLst>
              <a:ext uri="{FF2B5EF4-FFF2-40B4-BE49-F238E27FC236}">
                <a16:creationId xmlns:a16="http://schemas.microsoft.com/office/drawing/2014/main" id="{8AB47E24-462B-4835-8D3F-6061A7F3FEF1}"/>
              </a:ext>
            </a:extLst>
          </p:cNvPr>
          <p:cNvSpPr>
            <a:spLocks noGrp="1" noRot="1" noMove="1" noResize="1" noEditPoints="1" noAdjustHandles="1" noChangeArrowheads="1" noChangeShapeType="1"/>
          </p:cNvSpPr>
          <p:nvPr/>
        </p:nvSpPr>
        <p:spPr bwMode="ltGray">
          <a:xfrm>
            <a:off x="10820400" y="1381133"/>
            <a:ext cx="1371600" cy="441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Rectangle 2">
            <a:extLst>
              <a:ext uri="{FF2B5EF4-FFF2-40B4-BE49-F238E27FC236}">
                <a16:creationId xmlns:a16="http://schemas.microsoft.com/office/drawing/2014/main" id="{A0BFEE1C-E8F2-42C0-B5EA-9CB4B95C0A3B}"/>
              </a:ext>
            </a:extLst>
          </p:cNvPr>
          <p:cNvSpPr>
            <a:spLocks noGrp="1" noRot="1" noMove="1" noResize="1" noEditPoints="1" noAdjustHandles="1" noChangeArrowheads="1" noChangeShapeType="1"/>
          </p:cNvSpPr>
          <p:nvPr/>
        </p:nvSpPr>
        <p:spPr bwMode="ltGray">
          <a:xfrm>
            <a:off x="0" y="1381133"/>
            <a:ext cx="1371600" cy="441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Quote2">
            <a:extLst>
              <a:ext uri="{FF2B5EF4-FFF2-40B4-BE49-F238E27FC236}">
                <a16:creationId xmlns:a16="http://schemas.microsoft.com/office/drawing/2014/main" id="{AE184945-DA4B-42DD-84AF-8E4905DEC335}"/>
              </a:ext>
            </a:extLst>
          </p:cNvPr>
          <p:cNvSpPr txBox="1"/>
          <p:nvPr/>
        </p:nvSpPr>
        <p:spPr bwMode="auto">
          <a:xfrm rot="10800000">
            <a:off x="10455088" y="3048000"/>
            <a:ext cx="1066800" cy="3154710"/>
          </a:xfrm>
          <a:prstGeom prst="rect">
            <a:avLst/>
          </a:prstGeom>
          <a:noFill/>
        </p:spPr>
        <p:txBody>
          <a:bodyPr wrap="square" rtlCol="0">
            <a:spAutoFit/>
          </a:bodyPr>
          <a:lstStyle/>
          <a:p>
            <a:pPr algn="l"/>
            <a:r>
              <a:rPr lang="en-US" sz="19900" dirty="0">
                <a:solidFill>
                  <a:schemeClr val="bg1"/>
                </a:solidFill>
              </a:rPr>
              <a:t>“</a:t>
            </a:r>
          </a:p>
        </p:txBody>
      </p:sp>
      <p:sp>
        <p:nvSpPr>
          <p:cNvPr id="15" name="Quote 1">
            <a:extLst>
              <a:ext uri="{FF2B5EF4-FFF2-40B4-BE49-F238E27FC236}">
                <a16:creationId xmlns:a16="http://schemas.microsoft.com/office/drawing/2014/main" id="{7C9F3B1D-71D3-45BB-93D0-A02397E610B0}"/>
              </a:ext>
            </a:extLst>
          </p:cNvPr>
          <p:cNvSpPr txBox="1"/>
          <p:nvPr/>
        </p:nvSpPr>
        <p:spPr bwMode="auto">
          <a:xfrm>
            <a:off x="685800" y="1036290"/>
            <a:ext cx="1066800" cy="3154710"/>
          </a:xfrm>
          <a:prstGeom prst="rect">
            <a:avLst/>
          </a:prstGeom>
          <a:noFill/>
        </p:spPr>
        <p:txBody>
          <a:bodyPr wrap="square" rtlCol="0">
            <a:spAutoFit/>
          </a:bodyPr>
          <a:lstStyle/>
          <a:p>
            <a:pPr algn="l"/>
            <a:r>
              <a:rPr lang="en-US" sz="19900" dirty="0">
                <a:solidFill>
                  <a:schemeClr val="bg1"/>
                </a:solidFill>
              </a:rPr>
              <a:t>“</a:t>
            </a:r>
          </a:p>
        </p:txBody>
      </p:sp>
      <p:sp>
        <p:nvSpPr>
          <p:cNvPr id="18" name="Text Placeholder 17">
            <a:extLst>
              <a:ext uri="{FF2B5EF4-FFF2-40B4-BE49-F238E27FC236}">
                <a16:creationId xmlns:a16="http://schemas.microsoft.com/office/drawing/2014/main" id="{BE3FCB97-D703-4A50-8670-CF3A902EFF84}"/>
              </a:ext>
            </a:extLst>
          </p:cNvPr>
          <p:cNvSpPr>
            <a:spLocks noGrp="1"/>
          </p:cNvSpPr>
          <p:nvPr>
            <p:ph type="body" sz="quarter" idx="13"/>
          </p:nvPr>
        </p:nvSpPr>
        <p:spPr bwMode="auto">
          <a:xfrm>
            <a:off x="6889830" y="4724400"/>
            <a:ext cx="3124200" cy="533400"/>
          </a:xfrm>
        </p:spPr>
        <p:txBody>
          <a:bodyPr/>
          <a:lstStyle>
            <a:lvl1pPr marL="0" indent="0" algn="r">
              <a:buNone/>
              <a:defRPr>
                <a:solidFill>
                  <a:schemeClr val="bg1"/>
                </a:solidFill>
              </a:defRPr>
            </a:lvl1pPr>
            <a:lvl2pPr marL="282575" indent="0" algn="r">
              <a:buNone/>
              <a:defRPr>
                <a:solidFill>
                  <a:schemeClr val="bg1"/>
                </a:solidFill>
              </a:defRPr>
            </a:lvl2pPr>
            <a:lvl3pPr marL="692150" indent="0" algn="r">
              <a:buNone/>
              <a:defRPr>
                <a:solidFill>
                  <a:schemeClr val="bg1"/>
                </a:solidFill>
              </a:defRPr>
            </a:lvl3pPr>
            <a:lvl4pPr marL="1028700" indent="0" algn="r">
              <a:buNone/>
              <a:defRPr>
                <a:solidFill>
                  <a:schemeClr val="bg1"/>
                </a:solidFill>
              </a:defRPr>
            </a:lvl4pPr>
            <a:lvl5pPr marL="1317625" indent="0" algn="r">
              <a:buNone/>
              <a:defRPr>
                <a:solidFill>
                  <a:schemeClr val="bg1"/>
                </a:solidFill>
              </a:defRPr>
            </a:lvl5pPr>
          </a:lstStyle>
          <a:p>
            <a:pPr lvl="0"/>
            <a:r>
              <a:rPr lang="en-US"/>
              <a:t>Edit Master text styles</a:t>
            </a:r>
          </a:p>
        </p:txBody>
      </p:sp>
      <p:sp>
        <p:nvSpPr>
          <p:cNvPr id="26" name="Text Placeholder 17">
            <a:extLst>
              <a:ext uri="{FF2B5EF4-FFF2-40B4-BE49-F238E27FC236}">
                <a16:creationId xmlns:a16="http://schemas.microsoft.com/office/drawing/2014/main" id="{37446D9B-5409-4EF4-A234-9322C0398A69}"/>
              </a:ext>
            </a:extLst>
          </p:cNvPr>
          <p:cNvSpPr>
            <a:spLocks noGrp="1"/>
          </p:cNvSpPr>
          <p:nvPr>
            <p:ph type="body" sz="quarter" idx="14"/>
          </p:nvPr>
        </p:nvSpPr>
        <p:spPr bwMode="auto">
          <a:xfrm>
            <a:off x="2177969" y="2133600"/>
            <a:ext cx="7836061" cy="2590800"/>
          </a:xfrm>
        </p:spPr>
        <p:txBody>
          <a:bodyPr anchor="ctr">
            <a:normAutofit/>
          </a:bodyPr>
          <a:lstStyle>
            <a:lvl1pPr marL="0" indent="0" algn="l">
              <a:buNone/>
              <a:defRPr sz="3600">
                <a:solidFill>
                  <a:schemeClr val="bg1"/>
                </a:solidFill>
              </a:defRPr>
            </a:lvl1pPr>
            <a:lvl2pPr marL="282575" indent="0" algn="r">
              <a:buNone/>
              <a:defRPr>
                <a:solidFill>
                  <a:schemeClr val="bg1"/>
                </a:solidFill>
              </a:defRPr>
            </a:lvl2pPr>
            <a:lvl3pPr marL="692150" indent="0" algn="r">
              <a:buNone/>
              <a:defRPr>
                <a:solidFill>
                  <a:schemeClr val="bg1"/>
                </a:solidFill>
              </a:defRPr>
            </a:lvl3pPr>
            <a:lvl4pPr marL="1028700" indent="0" algn="r">
              <a:buNone/>
              <a:defRPr>
                <a:solidFill>
                  <a:schemeClr val="bg1"/>
                </a:solidFill>
              </a:defRPr>
            </a:lvl4pPr>
            <a:lvl5pPr marL="1317625" indent="0" algn="r">
              <a:buNone/>
              <a:defRPr>
                <a:solidFill>
                  <a:schemeClr val="bg1"/>
                </a:solidFill>
              </a:defRPr>
            </a:lvl5pPr>
          </a:lstStyle>
          <a:p>
            <a:pPr lvl="0"/>
            <a:r>
              <a:rPr lang="en-US"/>
              <a:t>Edit Master text styles</a:t>
            </a:r>
          </a:p>
        </p:txBody>
      </p:sp>
      <p:sp>
        <p:nvSpPr>
          <p:cNvPr id="3" name="Date Placeholder 2">
            <a:extLst>
              <a:ext uri="{FF2B5EF4-FFF2-40B4-BE49-F238E27FC236}">
                <a16:creationId xmlns:a16="http://schemas.microsoft.com/office/drawing/2014/main" id="{79022BAE-5018-8AA1-AE02-8B0CB7DF4FF1}"/>
              </a:ext>
            </a:extLst>
          </p:cNvPr>
          <p:cNvSpPr>
            <a:spLocks noGrp="1"/>
          </p:cNvSpPr>
          <p:nvPr>
            <p:ph type="dt" sz="half" idx="15"/>
          </p:nvPr>
        </p:nvSpPr>
        <p:spPr/>
        <p:txBody>
          <a:bodyPr/>
          <a:lstStyle/>
          <a:p>
            <a:fld id="{0181DD5E-6805-4634-85F5-90ED1CB19421}" type="datetime2">
              <a:rPr lang="en-US" smtClean="0"/>
              <a:t>Saturday, May 31, 2025</a:t>
            </a:fld>
            <a:endParaRPr lang="en-US" dirty="0"/>
          </a:p>
        </p:txBody>
      </p:sp>
      <p:sp>
        <p:nvSpPr>
          <p:cNvPr id="4" name="Footer Placeholder 3">
            <a:extLst>
              <a:ext uri="{FF2B5EF4-FFF2-40B4-BE49-F238E27FC236}">
                <a16:creationId xmlns:a16="http://schemas.microsoft.com/office/drawing/2014/main" id="{C65E300C-710A-D8FA-AA34-912E34ABABFA}"/>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740AAEB3-2D82-6B8B-B096-1ACD123CB1BE}"/>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
        <p:nvSpPr>
          <p:cNvPr id="22" name="TextBox 21">
            <a:extLst>
              <a:ext uri="{FF2B5EF4-FFF2-40B4-BE49-F238E27FC236}">
                <a16:creationId xmlns:a16="http://schemas.microsoft.com/office/drawing/2014/main" id="{B78EA93D-EFE4-E928-2F45-AEAAC85FFD2A}"/>
              </a:ext>
            </a:extLst>
          </p:cNvPr>
          <p:cNvSpPr txBox="1"/>
          <p:nvPr userDrawn="1"/>
        </p:nvSpPr>
        <p:spPr bwMode="auto">
          <a:xfrm>
            <a:off x="685800" y="1036290"/>
            <a:ext cx="1066800" cy="3154710"/>
          </a:xfrm>
          <a:prstGeom prst="rect">
            <a:avLst/>
          </a:prstGeom>
          <a:noFill/>
        </p:spPr>
        <p:txBody>
          <a:bodyPr wrap="square" rtlCol="0">
            <a:spAutoFit/>
          </a:bodyPr>
          <a:lstStyle/>
          <a:p>
            <a:pPr algn="l"/>
            <a:r>
              <a:rPr lang="en-US" sz="19900" dirty="0">
                <a:solidFill>
                  <a:schemeClr val="bg1"/>
                </a:solidFill>
              </a:rPr>
              <a:t>“</a:t>
            </a:r>
          </a:p>
        </p:txBody>
      </p:sp>
      <p:sp>
        <p:nvSpPr>
          <p:cNvPr id="23" name="TextBox 22">
            <a:extLst>
              <a:ext uri="{FF2B5EF4-FFF2-40B4-BE49-F238E27FC236}">
                <a16:creationId xmlns:a16="http://schemas.microsoft.com/office/drawing/2014/main" id="{A428C60C-393C-4431-12DA-DBF75E1D35DB}"/>
              </a:ext>
            </a:extLst>
          </p:cNvPr>
          <p:cNvSpPr txBox="1"/>
          <p:nvPr userDrawn="1"/>
        </p:nvSpPr>
        <p:spPr bwMode="auto">
          <a:xfrm rot="10800000">
            <a:off x="10455088" y="3048000"/>
            <a:ext cx="1066800" cy="3154710"/>
          </a:xfrm>
          <a:prstGeom prst="rect">
            <a:avLst/>
          </a:prstGeom>
          <a:noFill/>
        </p:spPr>
        <p:txBody>
          <a:bodyPr wrap="square" rtlCol="0">
            <a:spAutoFit/>
          </a:bodyPr>
          <a:lstStyle/>
          <a:p>
            <a:pPr algn="l"/>
            <a:r>
              <a:rPr lang="en-US" sz="19900" dirty="0">
                <a:solidFill>
                  <a:schemeClr val="bg1"/>
                </a:solidFill>
              </a:rPr>
              <a:t>“</a:t>
            </a:r>
          </a:p>
        </p:txBody>
      </p:sp>
    </p:spTree>
    <p:extLst>
      <p:ext uri="{BB962C8B-B14F-4D97-AF65-F5344CB8AC3E}">
        <p14:creationId xmlns:p14="http://schemas.microsoft.com/office/powerpoint/2010/main" val="39767366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Break">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48429F3-4C8C-4AB6-928E-F8BF1C6A8C62}"/>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21000">
                <a:schemeClr val="accent1">
                  <a:alpha val="70000"/>
                </a:schemeClr>
              </a:gs>
              <a:gs pos="0">
                <a:schemeClr val="accent1">
                  <a:alpha val="75000"/>
                </a:schemeClr>
              </a:gs>
              <a:gs pos="100000">
                <a:schemeClr val="accent1"/>
              </a:gs>
              <a:gs pos="61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C6FEC394-D5EE-4A6E-97CB-3B377C616916}"/>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7" name="Straight Connector">
            <a:extLst>
              <a:ext uri="{FF2B5EF4-FFF2-40B4-BE49-F238E27FC236}">
                <a16:creationId xmlns:a16="http://schemas.microsoft.com/office/drawing/2014/main" id="{64834578-01D9-4134-AE0D-5292C3F36BF2}"/>
              </a:ext>
            </a:extLst>
          </p:cNvPr>
          <p:cNvCxnSpPr/>
          <p:nvPr/>
        </p:nvCxnSpPr>
        <p:spPr bwMode="auto">
          <a:xfrm>
            <a:off x="5021580" y="4467912"/>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a:extLst>
              <a:ext uri="{FF2B5EF4-FFF2-40B4-BE49-F238E27FC236}">
                <a16:creationId xmlns:a16="http://schemas.microsoft.com/office/drawing/2014/main" id="{87DD015B-5F53-4C1B-99B5-12AF41F5E3E1}"/>
              </a:ext>
            </a:extLst>
          </p:cNvPr>
          <p:cNvSpPr>
            <a:spLocks noGrp="1"/>
          </p:cNvSpPr>
          <p:nvPr>
            <p:ph type="body" sz="quarter" idx="10"/>
          </p:nvPr>
        </p:nvSpPr>
        <p:spPr bwMode="auto">
          <a:xfrm>
            <a:off x="2457450" y="4599913"/>
            <a:ext cx="7277100" cy="649287"/>
          </a:xfrm>
        </p:spPr>
        <p:txBody>
          <a:bodyPr>
            <a:normAutofit/>
          </a:bodyPr>
          <a:lstStyle>
            <a:lvl1pPr marL="0" indent="0" algn="ctr">
              <a:buNone/>
              <a:defRPr sz="18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a:t>Edit Master text styles</a:t>
            </a:r>
          </a:p>
        </p:txBody>
      </p:sp>
      <p:sp>
        <p:nvSpPr>
          <p:cNvPr id="2" name="Title">
            <a:extLst>
              <a:ext uri="{FF2B5EF4-FFF2-40B4-BE49-F238E27FC236}">
                <a16:creationId xmlns:a16="http://schemas.microsoft.com/office/drawing/2014/main" id="{FB3E4981-7324-430B-839C-0AF0C51F1B91}"/>
              </a:ext>
            </a:extLst>
          </p:cNvPr>
          <p:cNvSpPr>
            <a:spLocks noGrp="1"/>
          </p:cNvSpPr>
          <p:nvPr>
            <p:ph type="title"/>
          </p:nvPr>
        </p:nvSpPr>
        <p:spPr bwMode="auto">
          <a:xfrm>
            <a:off x="2457450" y="2429908"/>
            <a:ext cx="7277099" cy="1970407"/>
          </a:xfrm>
        </p:spPr>
        <p:txBody>
          <a:bodyPr anchor="b">
            <a:noAutofit/>
          </a:bodyPr>
          <a:lstStyle>
            <a:lvl1pPr algn="ct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561892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Speaker Bio">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3AFF331-E076-48C8-8331-9CD220B01453}"/>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ogo">
            <a:extLst>
              <a:ext uri="{FF2B5EF4-FFF2-40B4-BE49-F238E27FC236}">
                <a16:creationId xmlns:a16="http://schemas.microsoft.com/office/drawing/2014/main" id="{4C020688-9C29-4620-B2B4-0422405BE4EC}"/>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7" name="Rectangle">
            <a:extLst>
              <a:ext uri="{FF2B5EF4-FFF2-40B4-BE49-F238E27FC236}">
                <a16:creationId xmlns:a16="http://schemas.microsoft.com/office/drawing/2014/main" id="{1D75A02F-54E9-4CD5-8731-1C6077F42B21}"/>
              </a:ext>
            </a:extLst>
          </p:cNvPr>
          <p:cNvSpPr>
            <a:spLocks noGrp="1" noRot="1" noMove="1" noResize="1" noEditPoints="1" noAdjustHandles="1" noChangeArrowheads="1" noChangeShapeType="1"/>
          </p:cNvSpPr>
          <p:nvPr/>
        </p:nvSpPr>
        <p:spPr bwMode="gray">
          <a:xfrm>
            <a:off x="0" y="1019521"/>
            <a:ext cx="2819400" cy="48189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bwMode="auto">
          <a:xfrm>
            <a:off x="5486400" y="1295400"/>
            <a:ext cx="5486400" cy="495300"/>
          </a:xfrm>
        </p:spPr>
        <p:txBody>
          <a:bodyPr/>
          <a:lstStyle>
            <a:lvl1pPr>
              <a:defRPr>
                <a:solidFill>
                  <a:schemeClr val="bg1"/>
                </a:solidFill>
              </a:defRPr>
            </a:lvl1p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89986920-AA8D-4390-BA3B-98D34DCFCA94}"/>
              </a:ext>
            </a:extLst>
          </p:cNvPr>
          <p:cNvSpPr>
            <a:spLocks noGrp="1"/>
          </p:cNvSpPr>
          <p:nvPr>
            <p:ph type="body" sz="quarter" idx="13"/>
          </p:nvPr>
        </p:nvSpPr>
        <p:spPr bwMode="auto">
          <a:xfrm>
            <a:off x="5486399" y="1761135"/>
            <a:ext cx="5486401" cy="338138"/>
          </a:xfrm>
        </p:spPr>
        <p:txBody>
          <a:bodyPr>
            <a:normAutofit/>
          </a:bodyPr>
          <a:lstStyle>
            <a:lvl1pPr marL="0" indent="0">
              <a:buNone/>
              <a:defRPr sz="1600">
                <a:solidFill>
                  <a:schemeClr val="bg1"/>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9" name="Picture Placeholder 18">
            <a:extLst>
              <a:ext uri="{FF2B5EF4-FFF2-40B4-BE49-F238E27FC236}">
                <a16:creationId xmlns:a16="http://schemas.microsoft.com/office/drawing/2014/main" id="{B62BACF3-5CDD-4BB6-859A-CE893170395F}"/>
              </a:ext>
            </a:extLst>
          </p:cNvPr>
          <p:cNvSpPr>
            <a:spLocks noGrp="1"/>
          </p:cNvSpPr>
          <p:nvPr>
            <p:ph type="pic" sz="quarter" idx="14"/>
          </p:nvPr>
        </p:nvSpPr>
        <p:spPr>
          <a:xfrm>
            <a:off x="838200" y="1295400"/>
            <a:ext cx="3886200" cy="4267200"/>
          </a:xfrm>
          <a:custGeom>
            <a:avLst/>
            <a:gdLst>
              <a:gd name="connsiteX0" fmla="*/ 206391 w 3886200"/>
              <a:gd name="connsiteY0" fmla="*/ 226624 h 4267200"/>
              <a:gd name="connsiteX1" fmla="*/ 3679810 w 3886200"/>
              <a:gd name="connsiteY1" fmla="*/ 226624 h 4267200"/>
              <a:gd name="connsiteX2" fmla="*/ 3679810 w 3886200"/>
              <a:gd name="connsiteY2" fmla="*/ 4040576 h 4267200"/>
              <a:gd name="connsiteX3" fmla="*/ 206391 w 3886200"/>
              <a:gd name="connsiteY3" fmla="*/ 4040576 h 4267200"/>
              <a:gd name="connsiteX4" fmla="*/ 107577 w 3886200"/>
              <a:gd name="connsiteY4" fmla="*/ 118123 h 4267200"/>
              <a:gd name="connsiteX5" fmla="*/ 107577 w 3886200"/>
              <a:gd name="connsiteY5" fmla="*/ 4149077 h 4267200"/>
              <a:gd name="connsiteX6" fmla="*/ 3778624 w 3886200"/>
              <a:gd name="connsiteY6" fmla="*/ 4149077 h 4267200"/>
              <a:gd name="connsiteX7" fmla="*/ 3778624 w 3886200"/>
              <a:gd name="connsiteY7" fmla="*/ 118123 h 4267200"/>
              <a:gd name="connsiteX8" fmla="*/ 0 w 3886200"/>
              <a:gd name="connsiteY8" fmla="*/ 0 h 4267200"/>
              <a:gd name="connsiteX9" fmla="*/ 3886200 w 3886200"/>
              <a:gd name="connsiteY9" fmla="*/ 0 h 4267200"/>
              <a:gd name="connsiteX10" fmla="*/ 3886200 w 3886200"/>
              <a:gd name="connsiteY10" fmla="*/ 4267200 h 4267200"/>
              <a:gd name="connsiteX11" fmla="*/ 0 w 3886200"/>
              <a:gd name="connsiteY11" fmla="*/ 426720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6200" h="4267200">
                <a:moveTo>
                  <a:pt x="206391" y="226624"/>
                </a:moveTo>
                <a:lnTo>
                  <a:pt x="3679810" y="226624"/>
                </a:lnTo>
                <a:lnTo>
                  <a:pt x="3679810" y="4040576"/>
                </a:lnTo>
                <a:lnTo>
                  <a:pt x="206391" y="4040576"/>
                </a:lnTo>
                <a:close/>
                <a:moveTo>
                  <a:pt x="107577" y="118123"/>
                </a:moveTo>
                <a:lnTo>
                  <a:pt x="107577" y="4149077"/>
                </a:lnTo>
                <a:lnTo>
                  <a:pt x="3778624" y="4149077"/>
                </a:lnTo>
                <a:lnTo>
                  <a:pt x="3778624" y="118123"/>
                </a:lnTo>
                <a:close/>
                <a:moveTo>
                  <a:pt x="0" y="0"/>
                </a:moveTo>
                <a:lnTo>
                  <a:pt x="3886200" y="0"/>
                </a:lnTo>
                <a:lnTo>
                  <a:pt x="3886200" y="4267200"/>
                </a:lnTo>
                <a:lnTo>
                  <a:pt x="0" y="4267200"/>
                </a:lnTo>
                <a:close/>
              </a:path>
            </a:pathLst>
          </a:custGeom>
        </p:spPr>
        <p:txBody>
          <a:bodyPr wrap="square">
            <a:noAutofit/>
          </a:bodyPr>
          <a:lstStyle/>
          <a:p>
            <a:r>
              <a:rPr lang="en-US"/>
              <a:t>Click icon to add picture</a:t>
            </a:r>
          </a:p>
        </p:txBody>
      </p:sp>
      <p:sp>
        <p:nvSpPr>
          <p:cNvPr id="25" name="Text Placeholder 24">
            <a:extLst>
              <a:ext uri="{FF2B5EF4-FFF2-40B4-BE49-F238E27FC236}">
                <a16:creationId xmlns:a16="http://schemas.microsoft.com/office/drawing/2014/main" id="{19277A1A-FBEF-4878-A420-2844535A481B}"/>
              </a:ext>
            </a:extLst>
          </p:cNvPr>
          <p:cNvSpPr>
            <a:spLocks noGrp="1"/>
          </p:cNvSpPr>
          <p:nvPr>
            <p:ph type="body" sz="quarter" idx="18"/>
          </p:nvPr>
        </p:nvSpPr>
        <p:spPr bwMode="auto">
          <a:xfrm>
            <a:off x="5486399" y="2438400"/>
            <a:ext cx="5486401" cy="3124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a:extLst>
              <a:ext uri="{FF2B5EF4-FFF2-40B4-BE49-F238E27FC236}">
                <a16:creationId xmlns:a16="http://schemas.microsoft.com/office/drawing/2014/main" id="{4A8703D0-699C-405E-A7BC-0C209F4E5758}"/>
              </a:ext>
            </a:extLst>
          </p:cNvPr>
          <p:cNvCxnSpPr>
            <a:cxnSpLocks/>
          </p:cNvCxnSpPr>
          <p:nvPr/>
        </p:nvCxnSpPr>
        <p:spPr bwMode="auto">
          <a:xfrm>
            <a:off x="5486399" y="2209800"/>
            <a:ext cx="35814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E5F2401B-146F-917A-D35F-0EDFBAA0A3E7}"/>
              </a:ext>
            </a:extLst>
          </p:cNvPr>
          <p:cNvSpPr>
            <a:spLocks noGrp="1"/>
          </p:cNvSpPr>
          <p:nvPr>
            <p:ph type="dt" sz="half" idx="19"/>
          </p:nvPr>
        </p:nvSpPr>
        <p:spPr/>
        <p:txBody>
          <a:bodyPr/>
          <a:lstStyle/>
          <a:p>
            <a:fld id="{8476D410-E476-43FF-984C-7F3CE7BE60B9}" type="datetime2">
              <a:rPr lang="en-US" smtClean="0"/>
              <a:t>Saturday, May 31, 2025</a:t>
            </a:fld>
            <a:endParaRPr lang="en-US" dirty="0"/>
          </a:p>
        </p:txBody>
      </p:sp>
      <p:sp>
        <p:nvSpPr>
          <p:cNvPr id="10" name="Footer Placeholder 9">
            <a:extLst>
              <a:ext uri="{FF2B5EF4-FFF2-40B4-BE49-F238E27FC236}">
                <a16:creationId xmlns:a16="http://schemas.microsoft.com/office/drawing/2014/main" id="{DBC89AEB-4E17-5431-384B-9EA78BA13D7F}"/>
              </a:ext>
            </a:extLst>
          </p:cNvPr>
          <p:cNvSpPr>
            <a:spLocks noGrp="1"/>
          </p:cNvSpPr>
          <p:nvPr>
            <p:ph type="ftr" sz="quarter" idx="20"/>
          </p:nvPr>
        </p:nvSpPr>
        <p:spPr/>
        <p:txBody>
          <a:bodyPr/>
          <a:lstStyle/>
          <a:p>
            <a:endParaRPr lang="en-US" dirty="0"/>
          </a:p>
        </p:txBody>
      </p:sp>
      <p:sp>
        <p:nvSpPr>
          <p:cNvPr id="11" name="Slide Number Placeholder 10">
            <a:extLst>
              <a:ext uri="{FF2B5EF4-FFF2-40B4-BE49-F238E27FC236}">
                <a16:creationId xmlns:a16="http://schemas.microsoft.com/office/drawing/2014/main" id="{288C139D-B66C-E590-79A1-59BD40F8638C}"/>
              </a:ext>
            </a:extLst>
          </p:cNvPr>
          <p:cNvSpPr>
            <a:spLocks noGrp="1"/>
          </p:cNvSpPr>
          <p:nvPr>
            <p:ph type="sldNum" sz="quarter" idx="21"/>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8812310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7F33405F-152C-CBB3-0C3B-F77B802E5B0B}"/>
              </a:ext>
            </a:extLst>
          </p:cNvPr>
          <p:cNvSpPr>
            <a:spLocks noGrp="1"/>
          </p:cNvSpPr>
          <p:nvPr>
            <p:ph type="body" sz="quarter" idx="19"/>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6" name="Date Placeholder 5">
            <a:extLst>
              <a:ext uri="{FF2B5EF4-FFF2-40B4-BE49-F238E27FC236}">
                <a16:creationId xmlns:a16="http://schemas.microsoft.com/office/drawing/2014/main" id="{B7F12F98-08BE-0941-AB2A-AF8E2411161B}"/>
              </a:ext>
            </a:extLst>
          </p:cNvPr>
          <p:cNvSpPr>
            <a:spLocks noGrp="1"/>
          </p:cNvSpPr>
          <p:nvPr>
            <p:ph type="dt" sz="half" idx="20"/>
          </p:nvPr>
        </p:nvSpPr>
        <p:spPr/>
        <p:txBody>
          <a:bodyPr/>
          <a:lstStyle/>
          <a:p>
            <a:fld id="{65D3130A-3131-403C-95D8-669ADE073469}" type="datetime2">
              <a:rPr lang="en-US" smtClean="0"/>
              <a:t>Saturday, May 31, 2025</a:t>
            </a:fld>
            <a:endParaRPr lang="en-US" dirty="0"/>
          </a:p>
        </p:txBody>
      </p:sp>
      <p:sp>
        <p:nvSpPr>
          <p:cNvPr id="8" name="Footer Placeholder 7">
            <a:extLst>
              <a:ext uri="{FF2B5EF4-FFF2-40B4-BE49-F238E27FC236}">
                <a16:creationId xmlns:a16="http://schemas.microsoft.com/office/drawing/2014/main" id="{9640FFBF-83B0-AFD3-4645-C4A7FD58B638}"/>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24DB7B15-FD53-ED95-8F29-211E532F4350}"/>
              </a:ext>
            </a:extLst>
          </p:cNvPr>
          <p:cNvSpPr>
            <a:spLocks noGrp="1"/>
          </p:cNvSpPr>
          <p:nvPr>
            <p:ph type="sldNum" sz="quarter" idx="2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4090787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5EEC52D-926C-6BCD-921C-946850BA18AC}"/>
              </a:ext>
            </a:extLst>
          </p:cNvPr>
          <p:cNvSpPr>
            <a:spLocks noGrp="1"/>
          </p:cNvSpPr>
          <p:nvPr>
            <p:ph type="dt" sz="half" idx="10"/>
          </p:nvPr>
        </p:nvSpPr>
        <p:spPr/>
        <p:txBody>
          <a:bodyPr/>
          <a:lstStyle/>
          <a:p>
            <a:fld id="{0FCC4F89-DF38-4AC3-AC40-628C58387413}" type="datetime2">
              <a:rPr lang="en-US" smtClean="0"/>
              <a:t>Saturday, May 31, 2025</a:t>
            </a:fld>
            <a:endParaRPr lang="en-US" dirty="0"/>
          </a:p>
        </p:txBody>
      </p:sp>
      <p:sp>
        <p:nvSpPr>
          <p:cNvPr id="6" name="Footer Placeholder 5">
            <a:extLst>
              <a:ext uri="{FF2B5EF4-FFF2-40B4-BE49-F238E27FC236}">
                <a16:creationId xmlns:a16="http://schemas.microsoft.com/office/drawing/2014/main" id="{124A34C9-E5CC-6493-BBA4-557645247E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085FB6-6F6B-59FE-D07E-A6E3D98AD8D8}"/>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3516974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Thank You 1">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4E8B83A9-59AA-43C3-A764-1DFD1D6853F5}"/>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C6FEC394-D5EE-4A6E-97CB-3B377C616916}"/>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7" name="Straight Connector">
            <a:extLst>
              <a:ext uri="{FF2B5EF4-FFF2-40B4-BE49-F238E27FC236}">
                <a16:creationId xmlns:a16="http://schemas.microsoft.com/office/drawing/2014/main" id="{64834578-01D9-4134-AE0D-5292C3F36BF2}"/>
              </a:ext>
            </a:extLst>
          </p:cNvPr>
          <p:cNvCxnSpPr/>
          <p:nvPr/>
        </p:nvCxnSpPr>
        <p:spPr bwMode="auto">
          <a:xfrm>
            <a:off x="0" y="5086007"/>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87DD015B-5F53-4C1B-99B5-12AF41F5E3E1}"/>
              </a:ext>
            </a:extLst>
          </p:cNvPr>
          <p:cNvSpPr>
            <a:spLocks noGrp="1"/>
          </p:cNvSpPr>
          <p:nvPr>
            <p:ph type="body" sz="quarter" idx="10"/>
          </p:nvPr>
        </p:nvSpPr>
        <p:spPr bwMode="auto">
          <a:xfrm>
            <a:off x="419100" y="5218008"/>
            <a:ext cx="7277100" cy="649287"/>
          </a:xfrm>
        </p:spPr>
        <p:txBody>
          <a:bodyPr>
            <a:normAutofit/>
          </a:bodyPr>
          <a:lstStyle>
            <a:lvl1pPr marL="0" indent="0">
              <a:buNone/>
              <a:defRPr sz="18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a:t>Edit Master text styles</a:t>
            </a:r>
          </a:p>
        </p:txBody>
      </p:sp>
      <p:sp>
        <p:nvSpPr>
          <p:cNvPr id="2" name="Title">
            <a:extLst>
              <a:ext uri="{FF2B5EF4-FFF2-40B4-BE49-F238E27FC236}">
                <a16:creationId xmlns:a16="http://schemas.microsoft.com/office/drawing/2014/main" id="{FB3E4981-7324-430B-839C-0AF0C51F1B91}"/>
              </a:ext>
            </a:extLst>
          </p:cNvPr>
          <p:cNvSpPr>
            <a:spLocks noGrp="1"/>
          </p:cNvSpPr>
          <p:nvPr>
            <p:ph type="title"/>
          </p:nvPr>
        </p:nvSpPr>
        <p:spPr bwMode="auto">
          <a:xfrm>
            <a:off x="419101" y="3048003"/>
            <a:ext cx="7277099" cy="1970407"/>
          </a:xfrm>
        </p:spPr>
        <p:txBody>
          <a:bodyPr anchor="b">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35978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p:cSld name="Thank You 2">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4E8B83A9-59AA-43C3-A764-1DFD1D6853F5}"/>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C6FEC394-D5EE-4A6E-97CB-3B377C616916}"/>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7" name="Straight Connector">
            <a:extLst>
              <a:ext uri="{FF2B5EF4-FFF2-40B4-BE49-F238E27FC236}">
                <a16:creationId xmlns:a16="http://schemas.microsoft.com/office/drawing/2014/main" id="{64834578-01D9-4134-AE0D-5292C3F36BF2}"/>
              </a:ext>
            </a:extLst>
          </p:cNvPr>
          <p:cNvCxnSpPr/>
          <p:nvPr/>
        </p:nvCxnSpPr>
        <p:spPr bwMode="auto">
          <a:xfrm>
            <a:off x="0" y="4572000"/>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Contact Info 5">
            <a:extLst>
              <a:ext uri="{FF2B5EF4-FFF2-40B4-BE49-F238E27FC236}">
                <a16:creationId xmlns:a16="http://schemas.microsoft.com/office/drawing/2014/main" id="{D8F36581-5F92-4903-BA9D-A819011E9236}"/>
              </a:ext>
            </a:extLst>
          </p:cNvPr>
          <p:cNvSpPr>
            <a:spLocks noGrp="1"/>
          </p:cNvSpPr>
          <p:nvPr>
            <p:ph type="body" sz="quarter" idx="14" hasCustomPrompt="1"/>
          </p:nvPr>
        </p:nvSpPr>
        <p:spPr bwMode="auto">
          <a:xfrm>
            <a:off x="419100" y="5778450"/>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5</a:t>
            </a:r>
          </a:p>
        </p:txBody>
      </p:sp>
      <p:sp>
        <p:nvSpPr>
          <p:cNvPr id="18" name="Contact Info 4">
            <a:extLst>
              <a:ext uri="{FF2B5EF4-FFF2-40B4-BE49-F238E27FC236}">
                <a16:creationId xmlns:a16="http://schemas.microsoft.com/office/drawing/2014/main" id="{C856191B-A6CB-479B-B87F-71465BAE1043}"/>
              </a:ext>
            </a:extLst>
          </p:cNvPr>
          <p:cNvSpPr>
            <a:spLocks noGrp="1"/>
          </p:cNvSpPr>
          <p:nvPr>
            <p:ph type="body" sz="quarter" idx="13" hasCustomPrompt="1"/>
          </p:nvPr>
        </p:nvSpPr>
        <p:spPr bwMode="auto">
          <a:xfrm>
            <a:off x="419100" y="5509838"/>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4</a:t>
            </a:r>
          </a:p>
        </p:txBody>
      </p:sp>
      <p:sp>
        <p:nvSpPr>
          <p:cNvPr id="17" name="Contact Info 3">
            <a:extLst>
              <a:ext uri="{FF2B5EF4-FFF2-40B4-BE49-F238E27FC236}">
                <a16:creationId xmlns:a16="http://schemas.microsoft.com/office/drawing/2014/main" id="{789F408B-E82D-4BF1-A4D3-985F71C80923}"/>
              </a:ext>
            </a:extLst>
          </p:cNvPr>
          <p:cNvSpPr>
            <a:spLocks noGrp="1"/>
          </p:cNvSpPr>
          <p:nvPr>
            <p:ph type="body" sz="quarter" idx="12" hasCustomPrompt="1"/>
          </p:nvPr>
        </p:nvSpPr>
        <p:spPr bwMode="auto">
          <a:xfrm>
            <a:off x="419100" y="5241226"/>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3</a:t>
            </a:r>
          </a:p>
        </p:txBody>
      </p:sp>
      <p:sp>
        <p:nvSpPr>
          <p:cNvPr id="13" name="Contact Info 2">
            <a:extLst>
              <a:ext uri="{FF2B5EF4-FFF2-40B4-BE49-F238E27FC236}">
                <a16:creationId xmlns:a16="http://schemas.microsoft.com/office/drawing/2014/main" id="{BAE337A4-5982-4375-BE7C-65DA9753ABCA}"/>
              </a:ext>
            </a:extLst>
          </p:cNvPr>
          <p:cNvSpPr>
            <a:spLocks noGrp="1"/>
          </p:cNvSpPr>
          <p:nvPr>
            <p:ph type="body" sz="quarter" idx="11" hasCustomPrompt="1"/>
          </p:nvPr>
        </p:nvSpPr>
        <p:spPr bwMode="auto">
          <a:xfrm>
            <a:off x="419100" y="4972614"/>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2</a:t>
            </a:r>
          </a:p>
        </p:txBody>
      </p:sp>
      <p:sp>
        <p:nvSpPr>
          <p:cNvPr id="15" name="Contact Info 1">
            <a:extLst>
              <a:ext uri="{FF2B5EF4-FFF2-40B4-BE49-F238E27FC236}">
                <a16:creationId xmlns:a16="http://schemas.microsoft.com/office/drawing/2014/main" id="{87DD015B-5F53-4C1B-99B5-12AF41F5E3E1}"/>
              </a:ext>
            </a:extLst>
          </p:cNvPr>
          <p:cNvSpPr>
            <a:spLocks noGrp="1"/>
          </p:cNvSpPr>
          <p:nvPr>
            <p:ph type="body" sz="quarter" idx="10" hasCustomPrompt="1"/>
          </p:nvPr>
        </p:nvSpPr>
        <p:spPr bwMode="auto">
          <a:xfrm>
            <a:off x="419100" y="4724400"/>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1</a:t>
            </a:r>
          </a:p>
        </p:txBody>
      </p:sp>
      <p:sp>
        <p:nvSpPr>
          <p:cNvPr id="2" name="Title">
            <a:extLst>
              <a:ext uri="{FF2B5EF4-FFF2-40B4-BE49-F238E27FC236}">
                <a16:creationId xmlns:a16="http://schemas.microsoft.com/office/drawing/2014/main" id="{FB3E4981-7324-430B-839C-0AF0C51F1B91}"/>
              </a:ext>
            </a:extLst>
          </p:cNvPr>
          <p:cNvSpPr>
            <a:spLocks noGrp="1"/>
          </p:cNvSpPr>
          <p:nvPr>
            <p:ph type="title"/>
          </p:nvPr>
        </p:nvSpPr>
        <p:spPr bwMode="auto">
          <a:xfrm>
            <a:off x="419101" y="2533996"/>
            <a:ext cx="7277099" cy="1970407"/>
          </a:xfrm>
        </p:spPr>
        <p:txBody>
          <a:bodyPr anchor="b">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631026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A748-8316-CB40-123B-B73204F08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7A33BB-1AFA-789C-5C0F-31602FB9C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66180-EA5A-1389-EA9F-C2945730D003}"/>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5" name="Footer Placeholder 4">
            <a:extLst>
              <a:ext uri="{FF2B5EF4-FFF2-40B4-BE49-F238E27FC236}">
                <a16:creationId xmlns:a16="http://schemas.microsoft.com/office/drawing/2014/main" id="{3A37E0FF-3500-9ED8-27AA-7919F7B6A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C7F7A-12FF-0E09-12D2-8F7BC0993678}"/>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24215313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E9F6-C649-2FC6-9BA5-62C24D320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C6E76-5BD6-577C-07E2-BCD8C5015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3B10B-292F-08EC-7912-F441B5719143}"/>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5" name="Footer Placeholder 4">
            <a:extLst>
              <a:ext uri="{FF2B5EF4-FFF2-40B4-BE49-F238E27FC236}">
                <a16:creationId xmlns:a16="http://schemas.microsoft.com/office/drawing/2014/main" id="{7BA15C1E-545D-1CE4-E549-BDBD5C6DD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6BFA8-682E-5210-189D-831BCE8541A5}"/>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21048929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FDC1-9878-4F2B-9161-12CE74648D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010E4A-1543-2C82-D9FD-7CB66B4F26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C2DDFE-9575-6378-7291-8720EAC272BA}"/>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5" name="Footer Placeholder 4">
            <a:extLst>
              <a:ext uri="{FF2B5EF4-FFF2-40B4-BE49-F238E27FC236}">
                <a16:creationId xmlns:a16="http://schemas.microsoft.com/office/drawing/2014/main" id="{EDB6DF93-6681-A5E2-C773-92B99DB20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7F7E6-5F23-8FB5-F628-B46A055BE841}"/>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13991665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50BA-8DBA-5DAA-B3E7-670F1275E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C18885-722A-19D4-45B9-E7828D36C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BBE73-34E2-C45F-E9BE-FED647D50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E3D51-78CE-FE15-AB9F-59A45742B872}"/>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6" name="Footer Placeholder 5">
            <a:extLst>
              <a:ext uri="{FF2B5EF4-FFF2-40B4-BE49-F238E27FC236}">
                <a16:creationId xmlns:a16="http://schemas.microsoft.com/office/drawing/2014/main" id="{B980D935-EB17-C695-596A-F5A461032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0A197-7592-55E7-C664-F4B125708005}"/>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32862767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E937-0670-35CC-7CE3-04F84ED48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48C26-93EA-B0E0-15B0-816B740465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B2B0EB-320F-D634-6445-E794CC1A63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7C00D5-6A5D-DE5B-BB43-4D112C648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E62A3-564D-1E91-892F-03477C8243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61663-EDAE-D73B-B148-8DA576AB3A5D}"/>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8" name="Footer Placeholder 7">
            <a:extLst>
              <a:ext uri="{FF2B5EF4-FFF2-40B4-BE49-F238E27FC236}">
                <a16:creationId xmlns:a16="http://schemas.microsoft.com/office/drawing/2014/main" id="{8F6FA42F-B299-519C-8344-5AD04B30B0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6616E0-E074-3407-EA6F-07354E289A38}"/>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7441668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3B9E-52CB-05E8-B4C5-38952EDD9B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326C9-7868-3A90-C3F7-CAA9DC5DBDAF}"/>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4" name="Footer Placeholder 3">
            <a:extLst>
              <a:ext uri="{FF2B5EF4-FFF2-40B4-BE49-F238E27FC236}">
                <a16:creationId xmlns:a16="http://schemas.microsoft.com/office/drawing/2014/main" id="{A45FDB18-4706-DFB5-5551-10444ED67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68E2E5-ECFB-42F5-44BF-52A51AE1DC17}"/>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32142768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38E134-21F3-3739-6C01-5390283407A2}"/>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3" name="Footer Placeholder 2">
            <a:extLst>
              <a:ext uri="{FF2B5EF4-FFF2-40B4-BE49-F238E27FC236}">
                <a16:creationId xmlns:a16="http://schemas.microsoft.com/office/drawing/2014/main" id="{0907F5C0-4F6D-AD2E-FC20-DD3BAB9EA0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FF0018-054A-12B5-C4E6-35A009142321}"/>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19070089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EB0B-5C53-F79F-259A-CAFD60C1A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1E5ABE-3467-5882-9565-865F541AC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2F945B-7825-096E-7B4E-43A1E9968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42193-6DF0-D4A4-AE6E-10FF6625D016}"/>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6" name="Footer Placeholder 5">
            <a:extLst>
              <a:ext uri="{FF2B5EF4-FFF2-40B4-BE49-F238E27FC236}">
                <a16:creationId xmlns:a16="http://schemas.microsoft.com/office/drawing/2014/main" id="{E7742772-FE6D-A900-1DCA-669C3DD7A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A6178-F4E3-E7E6-58F2-EE40EEBE7E86}"/>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20252364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399E5-A0F7-9539-353E-F2B7C0C78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104A58-3C05-4AAF-FC3D-F720D65682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72BBC8-B135-861D-79EC-72779DE4B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0415C-12D6-A964-0D34-E039B746991B}"/>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6" name="Footer Placeholder 5">
            <a:extLst>
              <a:ext uri="{FF2B5EF4-FFF2-40B4-BE49-F238E27FC236}">
                <a16:creationId xmlns:a16="http://schemas.microsoft.com/office/drawing/2014/main" id="{ABBC062B-A576-7131-03A2-7C45C6F02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57262-6163-5580-DB9C-E6FBC009626F}"/>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508124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39EB-05CC-952A-69EB-7B2B0902AE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D979C-2D51-37C9-BD58-030A2F1C59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4BA14-9526-B347-FB69-9B886914B2F2}"/>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5" name="Footer Placeholder 4">
            <a:extLst>
              <a:ext uri="{FF2B5EF4-FFF2-40B4-BE49-F238E27FC236}">
                <a16:creationId xmlns:a16="http://schemas.microsoft.com/office/drawing/2014/main" id="{5D0DD000-282A-4607-5948-238A6D0FB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2A63F-4BB8-DF75-C178-6F6EBB1D762D}"/>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39764630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9F4BDE-BE16-C331-3229-05DDBA5EC3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0320EB-92DA-D764-0484-F46AEC6683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C68AD-5362-DDD1-78F2-0ED820EBD9C2}"/>
              </a:ext>
            </a:extLst>
          </p:cNvPr>
          <p:cNvSpPr>
            <a:spLocks noGrp="1"/>
          </p:cNvSpPr>
          <p:nvPr>
            <p:ph type="dt" sz="half" idx="10"/>
          </p:nvPr>
        </p:nvSpPr>
        <p:spPr/>
        <p:txBody>
          <a:bodyPr/>
          <a:lstStyle/>
          <a:p>
            <a:fld id="{EA169570-1126-AE47-ADBA-A6D2F8481BB2}" type="datetimeFigureOut">
              <a:rPr lang="en-US" smtClean="0"/>
              <a:t>5/31/25</a:t>
            </a:fld>
            <a:endParaRPr lang="en-US"/>
          </a:p>
        </p:txBody>
      </p:sp>
      <p:sp>
        <p:nvSpPr>
          <p:cNvPr id="5" name="Footer Placeholder 4">
            <a:extLst>
              <a:ext uri="{FF2B5EF4-FFF2-40B4-BE49-F238E27FC236}">
                <a16:creationId xmlns:a16="http://schemas.microsoft.com/office/drawing/2014/main" id="{72F5C86C-BFF4-F38C-146A-ADB16525E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428EE-4F92-6F3B-94FC-480BB87086F8}"/>
              </a:ext>
            </a:extLst>
          </p:cNvPr>
          <p:cNvSpPr>
            <a:spLocks noGrp="1"/>
          </p:cNvSpPr>
          <p:nvPr>
            <p:ph type="sldNum" sz="quarter" idx="12"/>
          </p:nvPr>
        </p:nvSpPr>
        <p:spPr/>
        <p:txBody>
          <a:bodyPr/>
          <a:lstStyle/>
          <a:p>
            <a:fld id="{2F3B9752-C2F2-1840-9F82-19C5DCAF58B3}" type="slidenum">
              <a:rPr lang="en-US" smtClean="0"/>
              <a:t>‹#›</a:t>
            </a:fld>
            <a:endParaRPr lang="en-US"/>
          </a:p>
        </p:txBody>
      </p:sp>
    </p:spTree>
    <p:extLst>
      <p:ext uri="{BB962C8B-B14F-4D97-AF65-F5344CB8AC3E}">
        <p14:creationId xmlns:p14="http://schemas.microsoft.com/office/powerpoint/2010/main" val="27643880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6601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hlinkClick r:id="rId2" action="ppaction://hlinksldjump"/>
            <a:extLst>
              <a:ext uri="{FF2B5EF4-FFF2-40B4-BE49-F238E27FC236}">
                <a16:creationId xmlns:a16="http://schemas.microsoft.com/office/drawing/2014/main" id="{360F4BCE-988D-03A9-84C3-D053D22A35C5}"/>
              </a:ext>
            </a:extLst>
          </p:cNvPr>
          <p:cNvSpPr/>
          <p:nvPr userDrawn="1"/>
        </p:nvSpPr>
        <p:spPr>
          <a:xfrm>
            <a:off x="48929" y="6249418"/>
            <a:ext cx="332072" cy="561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4">
            <a:extLst>
              <a:ext uri="{FF2B5EF4-FFF2-40B4-BE49-F238E27FC236}">
                <a16:creationId xmlns:a16="http://schemas.microsoft.com/office/drawing/2014/main" id="{AE1DD32F-240A-E53B-4AAA-27250DF5CC14}"/>
              </a:ext>
            </a:extLst>
          </p:cNvPr>
          <p:cNvSpPr>
            <a:spLocks noGrp="1"/>
          </p:cNvSpPr>
          <p:nvPr>
            <p:ph type="body" sz="quarter" idx="11" hasCustomPrompt="1"/>
          </p:nvPr>
        </p:nvSpPr>
        <p:spPr>
          <a:xfrm>
            <a:off x="812801" y="6483273"/>
            <a:ext cx="10121633" cy="215900"/>
          </a:xfrm>
        </p:spPr>
        <p:txBody>
          <a:bodyPr lIns="0" bIns="36000" anchor="b" anchorCtr="0">
            <a:noAutofit/>
          </a:bodyPr>
          <a:lstStyle>
            <a:lvl1pPr marL="0" indent="0">
              <a:spcBef>
                <a:spcPts val="200"/>
              </a:spcBef>
              <a:buNone/>
              <a:defRPr sz="700"/>
            </a:lvl1pPr>
          </a:lstStyle>
          <a:p>
            <a:pPr lvl="0"/>
            <a:r>
              <a:rPr lang="en-US"/>
              <a:t>Click to edit footnotes</a:t>
            </a:r>
          </a:p>
        </p:txBody>
      </p:sp>
    </p:spTree>
    <p:extLst>
      <p:ext uri="{BB962C8B-B14F-4D97-AF65-F5344CB8AC3E}">
        <p14:creationId xmlns:p14="http://schemas.microsoft.com/office/powerpoint/2010/main" val="42197184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hlinkClick r:id="rId2" action="ppaction://hlinksldjump"/>
            <a:extLst>
              <a:ext uri="{FF2B5EF4-FFF2-40B4-BE49-F238E27FC236}">
                <a16:creationId xmlns:a16="http://schemas.microsoft.com/office/drawing/2014/main" id="{360F4BCE-988D-03A9-84C3-D053D22A35C5}"/>
              </a:ext>
            </a:extLst>
          </p:cNvPr>
          <p:cNvSpPr/>
          <p:nvPr userDrawn="1"/>
        </p:nvSpPr>
        <p:spPr>
          <a:xfrm>
            <a:off x="48929" y="6249418"/>
            <a:ext cx="332072" cy="561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4">
            <a:extLst>
              <a:ext uri="{FF2B5EF4-FFF2-40B4-BE49-F238E27FC236}">
                <a16:creationId xmlns:a16="http://schemas.microsoft.com/office/drawing/2014/main" id="{AE1DD32F-240A-E53B-4AAA-27250DF5CC14}"/>
              </a:ext>
            </a:extLst>
          </p:cNvPr>
          <p:cNvSpPr>
            <a:spLocks noGrp="1"/>
          </p:cNvSpPr>
          <p:nvPr>
            <p:ph type="body" sz="quarter" idx="11" hasCustomPrompt="1"/>
          </p:nvPr>
        </p:nvSpPr>
        <p:spPr>
          <a:xfrm>
            <a:off x="812801" y="6483273"/>
            <a:ext cx="10121633" cy="215900"/>
          </a:xfrm>
        </p:spPr>
        <p:txBody>
          <a:bodyPr lIns="0" bIns="36000" anchor="b" anchorCtr="0">
            <a:noAutofit/>
          </a:bodyPr>
          <a:lstStyle>
            <a:lvl1pPr marL="0" indent="0">
              <a:spcBef>
                <a:spcPts val="200"/>
              </a:spcBef>
              <a:buNone/>
              <a:defRPr sz="700"/>
            </a:lvl1pPr>
          </a:lstStyle>
          <a:p>
            <a:pPr lvl="0"/>
            <a:r>
              <a:rPr lang="en-US"/>
              <a:t>Click to edit footnotes</a:t>
            </a:r>
          </a:p>
        </p:txBody>
      </p:sp>
    </p:spTree>
    <p:extLst>
      <p:ext uri="{BB962C8B-B14F-4D97-AF65-F5344CB8AC3E}">
        <p14:creationId xmlns:p14="http://schemas.microsoft.com/office/powerpoint/2010/main" val="18565154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hlinkClick r:id="rId2" action="ppaction://hlinksldjump"/>
            <a:extLst>
              <a:ext uri="{FF2B5EF4-FFF2-40B4-BE49-F238E27FC236}">
                <a16:creationId xmlns:a16="http://schemas.microsoft.com/office/drawing/2014/main" id="{360F4BCE-988D-03A9-84C3-D053D22A35C5}"/>
              </a:ext>
            </a:extLst>
          </p:cNvPr>
          <p:cNvSpPr/>
          <p:nvPr userDrawn="1"/>
        </p:nvSpPr>
        <p:spPr>
          <a:xfrm>
            <a:off x="48929" y="6249418"/>
            <a:ext cx="332072" cy="561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4">
            <a:extLst>
              <a:ext uri="{FF2B5EF4-FFF2-40B4-BE49-F238E27FC236}">
                <a16:creationId xmlns:a16="http://schemas.microsoft.com/office/drawing/2014/main" id="{AE1DD32F-240A-E53B-4AAA-27250DF5CC14}"/>
              </a:ext>
            </a:extLst>
          </p:cNvPr>
          <p:cNvSpPr>
            <a:spLocks noGrp="1"/>
          </p:cNvSpPr>
          <p:nvPr>
            <p:ph type="body" sz="quarter" idx="11" hasCustomPrompt="1"/>
          </p:nvPr>
        </p:nvSpPr>
        <p:spPr>
          <a:xfrm>
            <a:off x="812801" y="6483273"/>
            <a:ext cx="10121633" cy="215900"/>
          </a:xfrm>
        </p:spPr>
        <p:txBody>
          <a:bodyPr lIns="0" bIns="36000" anchor="b" anchorCtr="0">
            <a:noAutofit/>
          </a:bodyPr>
          <a:lstStyle>
            <a:lvl1pPr marL="0" indent="0">
              <a:spcBef>
                <a:spcPts val="200"/>
              </a:spcBef>
              <a:buNone/>
              <a:defRPr sz="700"/>
            </a:lvl1pPr>
          </a:lstStyle>
          <a:p>
            <a:pPr lvl="0"/>
            <a:r>
              <a:rPr lang="en-US"/>
              <a:t>Click to edit footnotes</a:t>
            </a:r>
          </a:p>
        </p:txBody>
      </p:sp>
    </p:spTree>
    <p:extLst>
      <p:ext uri="{BB962C8B-B14F-4D97-AF65-F5344CB8AC3E}">
        <p14:creationId xmlns:p14="http://schemas.microsoft.com/office/powerpoint/2010/main" val="13944878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hlinkClick r:id="rId2" action="ppaction://hlinksldjump"/>
            <a:extLst>
              <a:ext uri="{FF2B5EF4-FFF2-40B4-BE49-F238E27FC236}">
                <a16:creationId xmlns:a16="http://schemas.microsoft.com/office/drawing/2014/main" id="{360F4BCE-988D-03A9-84C3-D053D22A35C5}"/>
              </a:ext>
            </a:extLst>
          </p:cNvPr>
          <p:cNvSpPr/>
          <p:nvPr userDrawn="1"/>
        </p:nvSpPr>
        <p:spPr>
          <a:xfrm>
            <a:off x="48929" y="6249418"/>
            <a:ext cx="332072" cy="561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4">
            <a:extLst>
              <a:ext uri="{FF2B5EF4-FFF2-40B4-BE49-F238E27FC236}">
                <a16:creationId xmlns:a16="http://schemas.microsoft.com/office/drawing/2014/main" id="{AE1DD32F-240A-E53B-4AAA-27250DF5CC14}"/>
              </a:ext>
            </a:extLst>
          </p:cNvPr>
          <p:cNvSpPr>
            <a:spLocks noGrp="1"/>
          </p:cNvSpPr>
          <p:nvPr>
            <p:ph type="body" sz="quarter" idx="11" hasCustomPrompt="1"/>
          </p:nvPr>
        </p:nvSpPr>
        <p:spPr>
          <a:xfrm>
            <a:off x="812801" y="6483273"/>
            <a:ext cx="10121633" cy="215900"/>
          </a:xfrm>
        </p:spPr>
        <p:txBody>
          <a:bodyPr lIns="0" bIns="36000" anchor="b" anchorCtr="0">
            <a:noAutofit/>
          </a:bodyPr>
          <a:lstStyle>
            <a:lvl1pPr marL="0" indent="0">
              <a:spcBef>
                <a:spcPts val="200"/>
              </a:spcBef>
              <a:buNone/>
              <a:defRPr sz="700"/>
            </a:lvl1pPr>
          </a:lstStyle>
          <a:p>
            <a:pPr lvl="0"/>
            <a:r>
              <a:rPr lang="en-US"/>
              <a:t>Click to edit footnotes</a:t>
            </a:r>
          </a:p>
        </p:txBody>
      </p:sp>
    </p:spTree>
    <p:extLst>
      <p:ext uri="{BB962C8B-B14F-4D97-AF65-F5344CB8AC3E}">
        <p14:creationId xmlns:p14="http://schemas.microsoft.com/office/powerpoint/2010/main" val="132397530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hlinkClick r:id="rId2" action="ppaction://hlinksldjump"/>
            <a:extLst>
              <a:ext uri="{FF2B5EF4-FFF2-40B4-BE49-F238E27FC236}">
                <a16:creationId xmlns:a16="http://schemas.microsoft.com/office/drawing/2014/main" id="{360F4BCE-988D-03A9-84C3-D053D22A35C5}"/>
              </a:ext>
            </a:extLst>
          </p:cNvPr>
          <p:cNvSpPr/>
          <p:nvPr userDrawn="1"/>
        </p:nvSpPr>
        <p:spPr>
          <a:xfrm>
            <a:off x="48929" y="6249418"/>
            <a:ext cx="332072" cy="561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4">
            <a:extLst>
              <a:ext uri="{FF2B5EF4-FFF2-40B4-BE49-F238E27FC236}">
                <a16:creationId xmlns:a16="http://schemas.microsoft.com/office/drawing/2014/main" id="{AE1DD32F-240A-E53B-4AAA-27250DF5CC14}"/>
              </a:ext>
            </a:extLst>
          </p:cNvPr>
          <p:cNvSpPr>
            <a:spLocks noGrp="1"/>
          </p:cNvSpPr>
          <p:nvPr>
            <p:ph type="body" sz="quarter" idx="11" hasCustomPrompt="1"/>
          </p:nvPr>
        </p:nvSpPr>
        <p:spPr>
          <a:xfrm>
            <a:off x="812801" y="6483273"/>
            <a:ext cx="10121633" cy="215900"/>
          </a:xfrm>
        </p:spPr>
        <p:txBody>
          <a:bodyPr lIns="0" bIns="36000" anchor="b" anchorCtr="0">
            <a:noAutofit/>
          </a:bodyPr>
          <a:lstStyle>
            <a:lvl1pPr marL="0" indent="0">
              <a:spcBef>
                <a:spcPts val="200"/>
              </a:spcBef>
              <a:buNone/>
              <a:defRPr sz="700"/>
            </a:lvl1pPr>
          </a:lstStyle>
          <a:p>
            <a:pPr lvl="0"/>
            <a:r>
              <a:rPr lang="en-US"/>
              <a:t>Click to edit footnotes</a:t>
            </a:r>
          </a:p>
        </p:txBody>
      </p:sp>
    </p:spTree>
    <p:extLst>
      <p:ext uri="{BB962C8B-B14F-4D97-AF65-F5344CB8AC3E}">
        <p14:creationId xmlns:p14="http://schemas.microsoft.com/office/powerpoint/2010/main" val="3758075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8957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447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01988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992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398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772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652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89618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08699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91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399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77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92027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5930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510060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08563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2755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99282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19894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3199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09763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5758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5484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49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B21C5A-5CDE-CC00-8450-EE81FFF9F8EE}"/>
              </a:ext>
            </a:extLst>
          </p:cNvPr>
          <p:cNvSpPr>
            <a:spLocks noGrp="1"/>
          </p:cNvSpPr>
          <p:nvPr>
            <p:ph type="sldNum" sz="quarter" idx="12"/>
          </p:nvPr>
        </p:nvSpPr>
        <p:spPr/>
        <p:txBody>
          <a:bodyPr/>
          <a:lstStyle/>
          <a:p>
            <a:fld id="{EE762A11-A3F0-4D1B-B1B2-208FCF4B7D37}" type="slidenum">
              <a:rPr lang="en-CA" smtClean="0"/>
              <a:pPr/>
              <a:t>‹#›</a:t>
            </a:fld>
            <a:endParaRPr lang="en-CA"/>
          </a:p>
        </p:txBody>
      </p:sp>
      <p:sp>
        <p:nvSpPr>
          <p:cNvPr id="5" name="Footer Placeholder 4">
            <a:extLst>
              <a:ext uri="{FF2B5EF4-FFF2-40B4-BE49-F238E27FC236}">
                <a16:creationId xmlns:a16="http://schemas.microsoft.com/office/drawing/2014/main" id="{B5ECE9DB-33C6-9E74-A532-08A8BA0E14A3}"/>
              </a:ext>
            </a:extLst>
          </p:cNvPr>
          <p:cNvSpPr>
            <a:spLocks noGrp="1"/>
          </p:cNvSpPr>
          <p:nvPr>
            <p:ph type="ftr" sz="quarter" idx="11"/>
          </p:nvPr>
        </p:nvSpPr>
        <p:spPr>
          <a:xfrm>
            <a:off x="837768" y="6521883"/>
            <a:ext cx="9997011" cy="237757"/>
          </a:xfrm>
          <a:prstGeom prst="rect">
            <a:avLst/>
          </a:prstGeom>
        </p:spPr>
        <p:txBody>
          <a:bodyPr/>
          <a:lstStyle>
            <a:lvl1pPr marL="228594" indent="-228594" algn="l">
              <a:lnSpc>
                <a:spcPct val="90000"/>
              </a:lnSpc>
              <a:buFont typeface="+mj-lt"/>
              <a:buAutoNum type="arabicPeriod"/>
              <a:defRPr sz="1000"/>
            </a:lvl1pPr>
          </a:lstStyle>
          <a:p>
            <a:endParaRPr lang="en-CA"/>
          </a:p>
        </p:txBody>
      </p:sp>
      <p:sp>
        <p:nvSpPr>
          <p:cNvPr id="6" name="Content Placeholder 7">
            <a:extLst>
              <a:ext uri="{FF2B5EF4-FFF2-40B4-BE49-F238E27FC236}">
                <a16:creationId xmlns:a16="http://schemas.microsoft.com/office/drawing/2014/main" id="{AC6BD625-A2C0-1ACA-70A5-16A69600D15B}"/>
              </a:ext>
            </a:extLst>
          </p:cNvPr>
          <p:cNvSpPr>
            <a:spLocks noGrp="1"/>
          </p:cNvSpPr>
          <p:nvPr>
            <p:ph sz="quarter" idx="13"/>
          </p:nvPr>
        </p:nvSpPr>
        <p:spPr>
          <a:xfrm>
            <a:off x="838200" y="6078400"/>
            <a:ext cx="10515600" cy="230832"/>
          </a:xfrm>
        </p:spPr>
        <p:txBody>
          <a:bodyPr wrap="square" anchor="b">
            <a:spAutoFit/>
          </a:bodyPr>
          <a:lstStyle>
            <a:lvl1pPr marL="0" indent="0">
              <a:spcBef>
                <a:spcPts val="600"/>
              </a:spcBef>
              <a:buNone/>
              <a:defRPr sz="1000">
                <a:solidFill>
                  <a:schemeClr val="tx1">
                    <a:lumMod val="75000"/>
                  </a:schemeClr>
                </a:solidFill>
                <a:latin typeface="Arial" panose="020B0604020202020204" pitchFamily="34"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020E7FAB-D180-081F-23D2-61AEC18A3A4C}"/>
              </a:ext>
            </a:extLst>
          </p:cNvPr>
          <p:cNvSpPr>
            <a:spLocks noGrp="1"/>
          </p:cNvSpPr>
          <p:nvPr>
            <p:ph type="title"/>
          </p:nvPr>
        </p:nvSpPr>
        <p:spPr>
          <a:xfrm>
            <a:off x="838200" y="382377"/>
            <a:ext cx="10515600" cy="672843"/>
          </a:xfrm>
        </p:spPr>
        <p:txBody>
          <a:bodyPr/>
          <a:lstStyle/>
          <a:p>
            <a:r>
              <a:rPr lang="en-US"/>
              <a:t>Click to edit Master title style</a:t>
            </a:r>
          </a:p>
        </p:txBody>
      </p:sp>
    </p:spTree>
    <p:extLst>
      <p:ext uri="{BB962C8B-B14F-4D97-AF65-F5344CB8AC3E}">
        <p14:creationId xmlns:p14="http://schemas.microsoft.com/office/powerpoint/2010/main" val="1036677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55283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01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8788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33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22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803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0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27993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0.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1.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5" Type="http://schemas.openxmlformats.org/officeDocument/2006/relationships/slideLayout" Target="../slideLayouts/slideLayout192.xml"/><Relationship Id="rId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3.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4.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9" Type="http://schemas.openxmlformats.org/officeDocument/2006/relationships/slideLayout" Target="../slideLayouts/slideLayout255.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41" Type="http://schemas.openxmlformats.org/officeDocument/2006/relationships/theme" Target="../theme/theme1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40" Type="http://schemas.openxmlformats.org/officeDocument/2006/relationships/slideLayout" Target="../slideLayouts/slideLayout256.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8" Type="http://schemas.openxmlformats.org/officeDocument/2006/relationships/slideLayout" Target="../slideLayouts/slideLayout224.xml"/><Relationship Id="rId3" Type="http://schemas.openxmlformats.org/officeDocument/2006/relationships/slideLayout" Target="../slideLayouts/slideLayout219.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image" Target="../media/image11.png"/><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image" Target="../media/image10.png"/><Relationship Id="rId5" Type="http://schemas.openxmlformats.org/officeDocument/2006/relationships/slideLayout" Target="../slideLayouts/slideLayout261.xml"/><Relationship Id="rId10" Type="http://schemas.openxmlformats.org/officeDocument/2006/relationships/theme" Target="../theme/theme1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5" Type="http://schemas.openxmlformats.org/officeDocument/2006/relationships/slideLayout" Target="../slideLayouts/slideLayout270.xml"/><Relationship Id="rId4" Type="http://schemas.openxmlformats.org/officeDocument/2006/relationships/slideLayout" Target="../slideLayouts/slideLayout269.xml"/><Relationship Id="rId9" Type="http://schemas.openxmlformats.org/officeDocument/2006/relationships/image" Target="../media/image17.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0.pn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11.png"/></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26" Type="http://schemas.openxmlformats.org/officeDocument/2006/relationships/slideLayout" Target="../slideLayouts/slideLayout309.xml"/><Relationship Id="rId39" Type="http://schemas.openxmlformats.org/officeDocument/2006/relationships/image" Target="../media/image19.png"/><Relationship Id="rId21" Type="http://schemas.openxmlformats.org/officeDocument/2006/relationships/slideLayout" Target="../slideLayouts/slideLayout304.xml"/><Relationship Id="rId34" Type="http://schemas.openxmlformats.org/officeDocument/2006/relationships/slideLayout" Target="../slideLayouts/slideLayout317.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5" Type="http://schemas.openxmlformats.org/officeDocument/2006/relationships/slideLayout" Target="../slideLayouts/slideLayout308.xml"/><Relationship Id="rId33" Type="http://schemas.openxmlformats.org/officeDocument/2006/relationships/slideLayout" Target="../slideLayouts/slideLayout316.xml"/><Relationship Id="rId38" Type="http://schemas.openxmlformats.org/officeDocument/2006/relationships/theme" Target="../theme/theme19.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slideLayout" Target="../slideLayouts/slideLayout303.xml"/><Relationship Id="rId29" Type="http://schemas.openxmlformats.org/officeDocument/2006/relationships/slideLayout" Target="../slideLayouts/slideLayout312.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24" Type="http://schemas.openxmlformats.org/officeDocument/2006/relationships/slideLayout" Target="../slideLayouts/slideLayout307.xml"/><Relationship Id="rId32" Type="http://schemas.openxmlformats.org/officeDocument/2006/relationships/slideLayout" Target="../slideLayouts/slideLayout315.xml"/><Relationship Id="rId37" Type="http://schemas.openxmlformats.org/officeDocument/2006/relationships/slideLayout" Target="../slideLayouts/slideLayout320.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23" Type="http://schemas.openxmlformats.org/officeDocument/2006/relationships/slideLayout" Target="../slideLayouts/slideLayout306.xml"/><Relationship Id="rId28" Type="http://schemas.openxmlformats.org/officeDocument/2006/relationships/slideLayout" Target="../slideLayouts/slideLayout311.xml"/><Relationship Id="rId36" Type="http://schemas.openxmlformats.org/officeDocument/2006/relationships/slideLayout" Target="../slideLayouts/slideLayout319.xml"/><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31" Type="http://schemas.openxmlformats.org/officeDocument/2006/relationships/slideLayout" Target="../slideLayouts/slideLayout314.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 Id="rId22" Type="http://schemas.openxmlformats.org/officeDocument/2006/relationships/slideLayout" Target="../slideLayouts/slideLayout305.xml"/><Relationship Id="rId27" Type="http://schemas.openxmlformats.org/officeDocument/2006/relationships/slideLayout" Target="../slideLayouts/slideLayout310.xml"/><Relationship Id="rId30" Type="http://schemas.openxmlformats.org/officeDocument/2006/relationships/slideLayout" Target="../slideLayouts/slideLayout313.xml"/><Relationship Id="rId35" Type="http://schemas.openxmlformats.org/officeDocument/2006/relationships/slideLayout" Target="../slideLayouts/slideLayout318.xml"/><Relationship Id="rId8" Type="http://schemas.openxmlformats.org/officeDocument/2006/relationships/slideLayout" Target="../slideLayouts/slideLayout291.xml"/><Relationship Id="rId3" Type="http://schemas.openxmlformats.org/officeDocument/2006/relationships/slideLayout" Target="../slideLayouts/slideLayout2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theme" Target="../theme/theme20.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image" Target="../media/image4.png"/><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theme" Target="../theme/theme6.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4.pn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6" Type="http://schemas.openxmlformats.org/officeDocument/2006/relationships/theme" Target="../theme/theme8.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9.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2C50C5-789F-964F-8C7C-5C29F266C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D9978B-6EAB-804B-9DD0-AE5F25E89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4338C92-4752-4D42-B552-60B0BED57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113E76"/>
                </a:solidFill>
              </a:defRPr>
            </a:lvl1pPr>
          </a:lstStyle>
          <a:p>
            <a:fld id="{7E79E839-1F00-BB49-B003-794C249859DD}" type="slidenum">
              <a:rPr lang="en-US" smtClean="0"/>
              <a:pPr/>
              <a:t>‹#›</a:t>
            </a:fld>
            <a:endParaRPr lang="en-US" dirty="0"/>
          </a:p>
        </p:txBody>
      </p:sp>
    </p:spTree>
    <p:extLst>
      <p:ext uri="{BB962C8B-B14F-4D97-AF65-F5344CB8AC3E}">
        <p14:creationId xmlns:p14="http://schemas.microsoft.com/office/powerpoint/2010/main" val="557246717"/>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 id="2147485007" r:id="rId12"/>
  </p:sldLayoutIdLst>
  <p:txStyles>
    <p:titleStyle>
      <a:lvl1pPr algn="l" defTabSz="914400" rtl="0" eaLnBrk="1" latinLnBrk="0" hangingPunct="1">
        <a:lnSpc>
          <a:spcPct val="90000"/>
        </a:lnSpc>
        <a:spcBef>
          <a:spcPct val="0"/>
        </a:spcBef>
        <a:buNone/>
        <a:defRPr sz="4800" b="1" i="0" kern="1200">
          <a:solidFill>
            <a:srgbClr val="113E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30AE9-17E9-4FEE-AAB1-13762C8CC847}" type="datetimeFigureOut">
              <a:rPr lang="en-US" smtClean="0"/>
              <a:t>5/31/25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C66AA-4BF7-4408-93FC-A8CDEA69A875}" type="slidenum">
              <a:rPr lang="en-US" smtClean="0"/>
              <a:t>‹#›</a:t>
            </a:fld>
            <a:endParaRPr lang="en-US"/>
          </a:p>
        </p:txBody>
      </p:sp>
    </p:spTree>
    <p:extLst>
      <p:ext uri="{BB962C8B-B14F-4D97-AF65-F5344CB8AC3E}">
        <p14:creationId xmlns:p14="http://schemas.microsoft.com/office/powerpoint/2010/main" val="3528831708"/>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 id="2147485039" r:id="rId12"/>
    <p:sldLayoutId id="2147485040" r:id="rId13"/>
    <p:sldLayoutId id="2147485041" r:id="rId14"/>
    <p:sldLayoutId id="2147485042" r:id="rId15"/>
    <p:sldLayoutId id="214748504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FD6299-E87F-4A92-AE1E-5E3A5D182199}"/>
              </a:ext>
            </a:extLst>
          </p:cNvPr>
          <p:cNvSpPr/>
          <p:nvPr userDrawn="1"/>
        </p:nvSpPr>
        <p:spPr>
          <a:xfrm>
            <a:off x="0" y="0"/>
            <a:ext cx="12192000" cy="1196976"/>
          </a:xfrm>
          <a:prstGeom prst="rect">
            <a:avLst/>
          </a:prstGeom>
          <a:solidFill>
            <a:srgbClr val="583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a:xfrm>
            <a:off x="575736" y="2"/>
            <a:ext cx="11017251" cy="11969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575737" y="1341445"/>
            <a:ext cx="11017251" cy="4779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4">
            <a:extLst>
              <a:ext uri="{FF2B5EF4-FFF2-40B4-BE49-F238E27FC236}">
                <a16:creationId xmlns:a16="http://schemas.microsoft.com/office/drawing/2014/main" id="{9CCBEE02-DEBD-4AC0-95C9-7BE87C4245F7}"/>
              </a:ext>
            </a:extLst>
          </p:cNvPr>
          <p:cNvSpPr>
            <a:spLocks noGrp="1"/>
          </p:cNvSpPr>
          <p:nvPr>
            <p:ph type="ftr" sz="quarter" idx="3"/>
          </p:nvPr>
        </p:nvSpPr>
        <p:spPr>
          <a:xfrm>
            <a:off x="575736" y="6356358"/>
            <a:ext cx="11040533" cy="365125"/>
          </a:xfrm>
          <a:prstGeom prst="rect">
            <a:avLst/>
          </a:prstGeom>
        </p:spPr>
        <p:txBody>
          <a:bodyPr vert="horz" lIns="91440" tIns="45720" rIns="91440" bIns="45720" rtlCol="0" anchor="b"/>
          <a:lstStyle>
            <a:lvl1pPr algn="l">
              <a:defRPr sz="8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9264396"/>
      </p:ext>
    </p:extLst>
  </p:cSld>
  <p:clrMap bg1="lt1" tx1="dk1" bg2="lt2" tx2="dk2" accent1="accent1" accent2="accent2" accent3="accent3" accent4="accent4" accent5="accent5" accent6="accent6" hlink="hlink" folHlink="folHlink"/>
  <p:sldLayoutIdLst>
    <p:sldLayoutId id="2147485057" r:id="rId1"/>
    <p:sldLayoutId id="2147485058" r:id="rId2"/>
    <p:sldLayoutId id="2147485059" r:id="rId3"/>
    <p:sldLayoutId id="2147485060" r:id="rId4"/>
    <p:sldLayoutId id="2147485061" r:id="rId5"/>
    <p:sldLayoutId id="2147485062" r:id="rId6"/>
    <p:sldLayoutId id="2147485063" r:id="rId7"/>
  </p:sldLayoutIdLst>
  <p:hf hdr="0" ftr="0" dt="0"/>
  <p:txStyles>
    <p:titleStyle>
      <a:lvl1pPr algn="l"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311">
          <p15:clr>
            <a:srgbClr val="F26B43"/>
          </p15:clr>
        </p15:guide>
        <p15:guide id="3" pos="371">
          <p15:clr>
            <a:srgbClr val="F26B43"/>
          </p15:clr>
        </p15:guide>
        <p15:guide id="4" orient="horz" pos="96">
          <p15:clr>
            <a:srgbClr val="F26B43"/>
          </p15:clr>
        </p15:guide>
        <p15:guide id="5" orient="horz" pos="3861">
          <p15:clr>
            <a:srgbClr val="F26B43"/>
          </p15:clr>
        </p15:guide>
        <p15:guide id="6" orient="horz" pos="845">
          <p15:clr>
            <a:srgbClr val="F26B43"/>
          </p15:clr>
        </p15:guide>
        <p15:guide id="7" orient="horz" pos="754">
          <p15:clr>
            <a:srgbClr val="F26B43"/>
          </p15:clr>
        </p15:guide>
        <p15:guide id="8" orient="horz" pos="4247">
          <p15:clr>
            <a:srgbClr val="F26B43"/>
          </p15:clr>
        </p15:guide>
        <p15:guide id="9" orient="horz" pos="663">
          <p15:clr>
            <a:srgbClr val="F26B43"/>
          </p15:clr>
        </p15:guide>
        <p15:guide id="10" orient="horz" pos="399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57F3AC-EF89-459F-8229-CDC454FCC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A074B-9037-4D4E-8A85-70CE4C0422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27C18-340C-4824-8679-8C956956B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A0CCF-ED8A-4DDB-9735-7CAECA2DCFCD}" type="datetimeFigureOut">
              <a:rPr lang="en-US" smtClean="0"/>
              <a:t>5/31/25</a:t>
            </a:fld>
            <a:endParaRPr lang="en-US"/>
          </a:p>
        </p:txBody>
      </p:sp>
      <p:sp>
        <p:nvSpPr>
          <p:cNvPr id="5" name="Footer Placeholder 4">
            <a:extLst>
              <a:ext uri="{FF2B5EF4-FFF2-40B4-BE49-F238E27FC236}">
                <a16:creationId xmlns:a16="http://schemas.microsoft.com/office/drawing/2014/main" id="{EFFF3A9B-27D2-45FB-B986-2F3207BD9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57D363-A89A-4A91-846E-FD827EAE7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1EFD6-801C-46B5-84E7-BEDB76E76DB0}" type="slidenum">
              <a:rPr lang="en-US" smtClean="0"/>
              <a:t>‹#›</a:t>
            </a:fld>
            <a:endParaRPr lang="en-US"/>
          </a:p>
        </p:txBody>
      </p:sp>
    </p:spTree>
    <p:extLst>
      <p:ext uri="{BB962C8B-B14F-4D97-AF65-F5344CB8AC3E}">
        <p14:creationId xmlns:p14="http://schemas.microsoft.com/office/powerpoint/2010/main" val="361894913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216" tIns="45609" rIns="91216" bIns="45609" rtlCol="0" anchor="ctr">
            <a:normAutofit/>
          </a:bodyPr>
          <a:lstStyle/>
          <a:p>
            <a:r>
              <a:rPr lang="en-US"/>
              <a:t>Click to edit Master title style</a:t>
            </a:r>
          </a:p>
        </p:txBody>
      </p:sp>
      <p:sp>
        <p:nvSpPr>
          <p:cNvPr id="3" name="Text Placeholder 2"/>
          <p:cNvSpPr>
            <a:spLocks noGrp="1"/>
          </p:cNvSpPr>
          <p:nvPr>
            <p:ph type="body" idx="1"/>
          </p:nvPr>
        </p:nvSpPr>
        <p:spPr>
          <a:xfrm>
            <a:off x="609600" y="1600221"/>
            <a:ext cx="10972800" cy="4525963"/>
          </a:xfrm>
          <a:prstGeom prst="rect">
            <a:avLst/>
          </a:prstGeom>
        </p:spPr>
        <p:txBody>
          <a:bodyPr vert="horz" lIns="91216" tIns="45609" rIns="91216" bIns="456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216" tIns="45609" rIns="91216" bIns="45609" rtlCol="0" anchor="ctr"/>
          <a:lstStyle>
            <a:lvl1pPr algn="l">
              <a:defRPr sz="1200">
                <a:solidFill>
                  <a:schemeClr val="tx1">
                    <a:tint val="75000"/>
                  </a:schemeClr>
                </a:solidFill>
              </a:defRPr>
            </a:lvl1pPr>
          </a:lstStyle>
          <a:p>
            <a:pPr defTabSz="912136"/>
            <a:fld id="{66215ACF-1826-49BF-8639-2740C5E59DB0}" type="datetimeFigureOut">
              <a:rPr lang="en-US" smtClean="0">
                <a:solidFill>
                  <a:prstClr val="black">
                    <a:tint val="75000"/>
                  </a:prstClr>
                </a:solidFill>
              </a:rPr>
              <a:pPr defTabSz="912136"/>
              <a:t>5/31/25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216" tIns="45609" rIns="91216" bIns="45609" rtlCol="0" anchor="ctr"/>
          <a:lstStyle>
            <a:lvl1pPr algn="ctr">
              <a:defRPr sz="1200">
                <a:solidFill>
                  <a:schemeClr val="tx1">
                    <a:tint val="75000"/>
                  </a:schemeClr>
                </a:solidFill>
              </a:defRPr>
            </a:lvl1pPr>
          </a:lstStyle>
          <a:p>
            <a:pPr defTabSz="91213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216" tIns="45609" rIns="91216" bIns="45609" rtlCol="0" anchor="ctr"/>
          <a:lstStyle>
            <a:lvl1pPr algn="r">
              <a:defRPr sz="1200">
                <a:solidFill>
                  <a:schemeClr val="tx1">
                    <a:tint val="75000"/>
                  </a:schemeClr>
                </a:solidFill>
              </a:defRPr>
            </a:lvl1pPr>
          </a:lstStyle>
          <a:p>
            <a:pPr defTabSz="912136"/>
            <a:fld id="{662574EA-0E10-4A73-82F6-50D5B4753BDF}" type="slidenum">
              <a:rPr lang="en-US" smtClean="0">
                <a:solidFill>
                  <a:prstClr val="black">
                    <a:tint val="75000"/>
                  </a:prstClr>
                </a:solidFill>
              </a:rPr>
              <a:pPr defTabSz="912136"/>
              <a:t>‹#›</a:t>
            </a:fld>
            <a:endParaRPr lang="en-US">
              <a:solidFill>
                <a:prstClr val="black">
                  <a:tint val="75000"/>
                </a:prstClr>
              </a:solidFill>
            </a:endParaRPr>
          </a:p>
        </p:txBody>
      </p:sp>
    </p:spTree>
    <p:extLst>
      <p:ext uri="{BB962C8B-B14F-4D97-AF65-F5344CB8AC3E}">
        <p14:creationId xmlns:p14="http://schemas.microsoft.com/office/powerpoint/2010/main" val="2763737595"/>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ctr" defTabSz="912136" rtl="0" eaLnBrk="1" latinLnBrk="0" hangingPunct="1">
        <a:spcBef>
          <a:spcPct val="0"/>
        </a:spcBef>
        <a:buNone/>
        <a:defRPr sz="4400" kern="1200">
          <a:solidFill>
            <a:schemeClr val="tx1"/>
          </a:solidFill>
          <a:latin typeface="+mj-lt"/>
          <a:ea typeface="+mj-ea"/>
          <a:cs typeface="+mj-cs"/>
        </a:defRPr>
      </a:lvl1pPr>
    </p:titleStyle>
    <p:bodyStyle>
      <a:lvl1pPr marL="342050" indent="-342050" algn="l" defTabSz="91213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107" indent="-285040" algn="l" defTabSz="91213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169" indent="-228040" algn="l" defTabSz="91213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236" indent="-228040" algn="l" defTabSz="91213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302" indent="-228040" algn="l" defTabSz="91213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372" indent="-228040" algn="l" defTabSz="9121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439" indent="-228040" algn="l" defTabSz="9121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505" indent="-228040" algn="l" defTabSz="9121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570" indent="-228040" algn="l" defTabSz="9121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136" rtl="0" eaLnBrk="1" latinLnBrk="0" hangingPunct="1">
        <a:defRPr sz="1800" kern="1200">
          <a:solidFill>
            <a:schemeClr val="tx1"/>
          </a:solidFill>
          <a:latin typeface="+mn-lt"/>
          <a:ea typeface="+mn-ea"/>
          <a:cs typeface="+mn-cs"/>
        </a:defRPr>
      </a:lvl1pPr>
      <a:lvl2pPr marL="456071" algn="l" defTabSz="912136" rtl="0" eaLnBrk="1" latinLnBrk="0" hangingPunct="1">
        <a:defRPr sz="1800" kern="1200">
          <a:solidFill>
            <a:schemeClr val="tx1"/>
          </a:solidFill>
          <a:latin typeface="+mn-lt"/>
          <a:ea typeface="+mn-ea"/>
          <a:cs typeface="+mn-cs"/>
        </a:defRPr>
      </a:lvl2pPr>
      <a:lvl3pPr marL="912136" algn="l" defTabSz="912136" rtl="0" eaLnBrk="1" latinLnBrk="0" hangingPunct="1">
        <a:defRPr sz="1800" kern="1200">
          <a:solidFill>
            <a:schemeClr val="tx1"/>
          </a:solidFill>
          <a:latin typeface="+mn-lt"/>
          <a:ea typeface="+mn-ea"/>
          <a:cs typeface="+mn-cs"/>
        </a:defRPr>
      </a:lvl3pPr>
      <a:lvl4pPr marL="1368203" algn="l" defTabSz="912136" rtl="0" eaLnBrk="1" latinLnBrk="0" hangingPunct="1">
        <a:defRPr sz="1800" kern="1200">
          <a:solidFill>
            <a:schemeClr val="tx1"/>
          </a:solidFill>
          <a:latin typeface="+mn-lt"/>
          <a:ea typeface="+mn-ea"/>
          <a:cs typeface="+mn-cs"/>
        </a:defRPr>
      </a:lvl4pPr>
      <a:lvl5pPr marL="1824269" algn="l" defTabSz="912136" rtl="0" eaLnBrk="1" latinLnBrk="0" hangingPunct="1">
        <a:defRPr sz="1800" kern="1200">
          <a:solidFill>
            <a:schemeClr val="tx1"/>
          </a:solidFill>
          <a:latin typeface="+mn-lt"/>
          <a:ea typeface="+mn-ea"/>
          <a:cs typeface="+mn-cs"/>
        </a:defRPr>
      </a:lvl5pPr>
      <a:lvl6pPr marL="2280336" algn="l" defTabSz="912136" rtl="0" eaLnBrk="1" latinLnBrk="0" hangingPunct="1">
        <a:defRPr sz="1800" kern="1200">
          <a:solidFill>
            <a:schemeClr val="tx1"/>
          </a:solidFill>
          <a:latin typeface="+mn-lt"/>
          <a:ea typeface="+mn-ea"/>
          <a:cs typeface="+mn-cs"/>
        </a:defRPr>
      </a:lvl6pPr>
      <a:lvl7pPr marL="2736402" algn="l" defTabSz="912136" rtl="0" eaLnBrk="1" latinLnBrk="0" hangingPunct="1">
        <a:defRPr sz="1800" kern="1200">
          <a:solidFill>
            <a:schemeClr val="tx1"/>
          </a:solidFill>
          <a:latin typeface="+mn-lt"/>
          <a:ea typeface="+mn-ea"/>
          <a:cs typeface="+mn-cs"/>
        </a:defRPr>
      </a:lvl7pPr>
      <a:lvl8pPr marL="3192472" algn="l" defTabSz="912136" rtl="0" eaLnBrk="1" latinLnBrk="0" hangingPunct="1">
        <a:defRPr sz="1800" kern="1200">
          <a:solidFill>
            <a:schemeClr val="tx1"/>
          </a:solidFill>
          <a:latin typeface="+mn-lt"/>
          <a:ea typeface="+mn-ea"/>
          <a:cs typeface="+mn-cs"/>
        </a:defRPr>
      </a:lvl8pPr>
      <a:lvl9pPr marL="3648537" algn="l" defTabSz="91213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5284386"/>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 id="2147485122" r:id="rId14"/>
    <p:sldLayoutId id="2147485123" r:id="rId15"/>
    <p:sldLayoutId id="2147485124" r:id="rId16"/>
    <p:sldLayoutId id="2147485125" r:id="rId17"/>
    <p:sldLayoutId id="2147485126" r:id="rId18"/>
    <p:sldLayoutId id="2147485127" r:id="rId19"/>
    <p:sldLayoutId id="2147485128" r:id="rId20"/>
    <p:sldLayoutId id="2147485129" r:id="rId21"/>
    <p:sldLayoutId id="2147485130" r:id="rId22"/>
    <p:sldLayoutId id="2147485131" r:id="rId23"/>
    <p:sldLayoutId id="2147485132" r:id="rId24"/>
    <p:sldLayoutId id="2147485133" r:id="rId25"/>
    <p:sldLayoutId id="2147485134" r:id="rId26"/>
    <p:sldLayoutId id="2147485135" r:id="rId27"/>
    <p:sldLayoutId id="2147485136" r:id="rId28"/>
    <p:sldLayoutId id="2147485137" r:id="rId29"/>
    <p:sldLayoutId id="2147485138" r:id="rId30"/>
    <p:sldLayoutId id="2147485139" r:id="rId31"/>
    <p:sldLayoutId id="2147485140" r:id="rId32"/>
    <p:sldLayoutId id="2147485141" r:id="rId33"/>
    <p:sldLayoutId id="2147485142" r:id="rId34"/>
    <p:sldLayoutId id="2147485143" r:id="rId35"/>
    <p:sldLayoutId id="2147485144" r:id="rId36"/>
    <p:sldLayoutId id="2147485145" r:id="rId37"/>
    <p:sldLayoutId id="2147485146" r:id="rId38"/>
    <p:sldLayoutId id="2147485147" r:id="rId39"/>
    <p:sldLayoutId id="2147485148" r:id="rId4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33284"/>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23" y="6238559"/>
            <a:ext cx="12198050" cy="628961"/>
          </a:xfrm>
          <a:prstGeom prst="rect">
            <a:avLst/>
          </a:prstGeom>
        </p:spPr>
      </p:pic>
    </p:spTree>
    <p:extLst>
      <p:ext uri="{BB962C8B-B14F-4D97-AF65-F5344CB8AC3E}">
        <p14:creationId xmlns:p14="http://schemas.microsoft.com/office/powerpoint/2010/main" val="3861421070"/>
      </p:ext>
    </p:extLst>
  </p:cSld>
  <p:clrMap bg1="lt1" tx1="dk1" bg2="lt2" tx2="dk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9" r:id="rId7"/>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0">
          <p15:clr>
            <a:srgbClr val="F26B43"/>
          </p15:clr>
        </p15:guide>
        <p15:guide id="2" pos="393">
          <p15:clr>
            <a:srgbClr val="F26B43"/>
          </p15:clr>
        </p15:guide>
        <p15:guide id="3" pos="7310">
          <p15:clr>
            <a:srgbClr val="F26B43"/>
          </p15:clr>
        </p15:guide>
        <p15:guide id="4" orient="horz" pos="754">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263657"/>
      </p:ext>
    </p:extLst>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D2690B4F-77B6-4286-9B44-519AE7EBFA45}"/>
              </a:ext>
            </a:extLst>
          </p:cNvPr>
          <p:cNvSpPr>
            <a:spLocks noGrp="1" noRot="1" noMove="1" noResize="1" noEditPoints="1" noAdjustHandles="1" noChangeArrowheads="1" noChangeShapeType="1"/>
          </p:cNvSpPr>
          <p:nvPr/>
        </p:nvSpPr>
        <p:spPr bwMode="ltGray">
          <a:xfrm flipH="1">
            <a:off x="0" y="6515100"/>
            <a:ext cx="12192000" cy="342900"/>
          </a:xfrm>
          <a:prstGeom prst="rect">
            <a:avLst/>
          </a:prstGeom>
          <a:gradFill flip="none" rotWithShape="1">
            <a:gsLst>
              <a:gs pos="17000">
                <a:srgbClr val="0275AF"/>
              </a:gs>
              <a:gs pos="0">
                <a:schemeClr val="accent1">
                  <a:alpha val="84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653ED0A7-2313-4CC3-8668-DA0445A885FF}"/>
              </a:ext>
            </a:extLst>
          </p:cNvPr>
          <p:cNvPicPr>
            <a:picLocks noGrp="1" noRot="1" noChangeAspect="1" noMove="1" noResize="1" noEditPoints="1" noAdjustHandles="1" noChangeArrowheads="1" noChangeShapeType="1" noCrop="1"/>
          </p:cNvPicPr>
          <p:nvPr/>
        </p:nvPicPr>
        <p:blipFill>
          <a:blip r:embed="rId39" cstate="hq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6" name="Slide Number Placeholder"/>
          <p:cNvSpPr>
            <a:spLocks noGrp="1"/>
          </p:cNvSpPr>
          <p:nvPr>
            <p:ph type="sldNum" sz="quarter" idx="4"/>
          </p:nvPr>
        </p:nvSpPr>
        <p:spPr bwMode="auto">
          <a:xfrm>
            <a:off x="9995649" y="6580747"/>
            <a:ext cx="612887" cy="206754"/>
          </a:xfrm>
          <a:prstGeom prst="rect">
            <a:avLst/>
          </a:prstGeom>
        </p:spPr>
        <p:txBody>
          <a:bodyPr vert="horz" lIns="91440" tIns="45720" rIns="91440" bIns="45720" rtlCol="0" anchor="ctr"/>
          <a:lstStyle>
            <a:lvl1pPr algn="r">
              <a:defRPr sz="800">
                <a:solidFill>
                  <a:schemeClr val="bg1"/>
                </a:solidFill>
              </a:defRPr>
            </a:lvl1pPr>
          </a:lstStyle>
          <a:p>
            <a:fld id="{436DF479-7476-4076-86FD-1C41B7E33810}" type="slidenum">
              <a:rPr lang="en-US" smtClean="0"/>
              <a:pPr/>
              <a:t>‹#›</a:t>
            </a:fld>
            <a:r>
              <a:rPr lang="en-US"/>
              <a:t>     │</a:t>
            </a:r>
            <a:endParaRPr lang="en-US" dirty="0"/>
          </a:p>
        </p:txBody>
      </p:sp>
      <p:sp>
        <p:nvSpPr>
          <p:cNvPr id="4" name="Date Placeholder"/>
          <p:cNvSpPr>
            <a:spLocks noGrp="1"/>
          </p:cNvSpPr>
          <p:nvPr>
            <p:ph type="dt" sz="half" idx="2"/>
          </p:nvPr>
        </p:nvSpPr>
        <p:spPr bwMode="auto">
          <a:xfrm>
            <a:off x="8397277" y="6580747"/>
            <a:ext cx="1460755" cy="206754"/>
          </a:xfrm>
          <a:prstGeom prst="rect">
            <a:avLst/>
          </a:prstGeom>
        </p:spPr>
        <p:txBody>
          <a:bodyPr vert="horz" lIns="91440" tIns="45720" rIns="91440" bIns="45720" rtlCol="0" anchor="ctr"/>
          <a:lstStyle>
            <a:lvl1pPr algn="r">
              <a:defRPr sz="800">
                <a:solidFill>
                  <a:schemeClr val="bg1"/>
                </a:solidFill>
              </a:defRPr>
            </a:lvl1pPr>
          </a:lstStyle>
          <a:p>
            <a:fld id="{D059D0DB-CEB3-4CEE-B31B-221D954110D8}" type="datetime2">
              <a:rPr lang="en-US" smtClean="0"/>
              <a:t>Saturday, May 31, 2025</a:t>
            </a:fld>
            <a:endParaRPr lang="en-US" dirty="0"/>
          </a:p>
        </p:txBody>
      </p:sp>
      <p:sp>
        <p:nvSpPr>
          <p:cNvPr id="5" name="Footer Placeholder"/>
          <p:cNvSpPr>
            <a:spLocks noGrp="1"/>
          </p:cNvSpPr>
          <p:nvPr>
            <p:ph type="ftr" sz="quarter" idx="3"/>
          </p:nvPr>
        </p:nvSpPr>
        <p:spPr bwMode="auto">
          <a:xfrm>
            <a:off x="423599" y="6580747"/>
            <a:ext cx="7836061" cy="206754"/>
          </a:xfrm>
          <a:prstGeom prst="rect">
            <a:avLst/>
          </a:prstGeom>
        </p:spPr>
        <p:txBody>
          <a:bodyPr vert="horz" lIns="91440" tIns="45720" rIns="91440" bIns="45720" rtlCol="0" anchor="ctr"/>
          <a:lstStyle>
            <a:lvl1pPr algn="l">
              <a:defRPr sz="800">
                <a:solidFill>
                  <a:schemeClr val="bg1"/>
                </a:solidFill>
              </a:defRPr>
            </a:lvl1pPr>
          </a:lstStyle>
          <a:p>
            <a:endParaRPr lang="en-US" dirty="0"/>
          </a:p>
        </p:txBody>
      </p:sp>
      <p:sp>
        <p:nvSpPr>
          <p:cNvPr id="3" name="Text Placeholder"/>
          <p:cNvSpPr>
            <a:spLocks noGrp="1"/>
          </p:cNvSpPr>
          <p:nvPr>
            <p:ph type="body" idx="1"/>
          </p:nvPr>
        </p:nvSpPr>
        <p:spPr>
          <a:xfrm>
            <a:off x="419100" y="1295400"/>
            <a:ext cx="11353800" cy="47873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419101" y="381000"/>
            <a:ext cx="11353800" cy="4953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08162572"/>
      </p:ext>
    </p:extLst>
  </p:cSld>
  <p:clrMap bg1="lt1" tx1="dk1" bg2="lt2" tx2="dk2" accent1="accent1" accent2="accent2" accent3="accent3" accent4="accent4" accent5="accent5" accent6="accent6" hlink="hlink" folHlink="folHlink"/>
  <p:sldLayoutIdLst>
    <p:sldLayoutId id="2147485186" r:id="rId1"/>
    <p:sldLayoutId id="2147485187" r:id="rId2"/>
    <p:sldLayoutId id="2147485188" r:id="rId3"/>
    <p:sldLayoutId id="2147485189" r:id="rId4"/>
    <p:sldLayoutId id="2147485190" r:id="rId5"/>
    <p:sldLayoutId id="2147485191" r:id="rId6"/>
    <p:sldLayoutId id="2147485192" r:id="rId7"/>
    <p:sldLayoutId id="2147485193" r:id="rId8"/>
    <p:sldLayoutId id="2147485194" r:id="rId9"/>
    <p:sldLayoutId id="2147485195" r:id="rId10"/>
    <p:sldLayoutId id="2147485196" r:id="rId11"/>
    <p:sldLayoutId id="2147485197" r:id="rId12"/>
    <p:sldLayoutId id="2147485198" r:id="rId13"/>
    <p:sldLayoutId id="2147485199" r:id="rId14"/>
    <p:sldLayoutId id="2147485200" r:id="rId15"/>
    <p:sldLayoutId id="2147485201" r:id="rId16"/>
    <p:sldLayoutId id="2147485202" r:id="rId17"/>
    <p:sldLayoutId id="2147485203" r:id="rId18"/>
    <p:sldLayoutId id="2147485204" r:id="rId19"/>
    <p:sldLayoutId id="2147485205" r:id="rId20"/>
    <p:sldLayoutId id="2147485206" r:id="rId21"/>
    <p:sldLayoutId id="2147485207" r:id="rId22"/>
    <p:sldLayoutId id="2147485208" r:id="rId23"/>
    <p:sldLayoutId id="2147485209" r:id="rId24"/>
    <p:sldLayoutId id="2147485210" r:id="rId25"/>
    <p:sldLayoutId id="2147485211" r:id="rId26"/>
    <p:sldLayoutId id="2147485212" r:id="rId27"/>
    <p:sldLayoutId id="2147485213" r:id="rId28"/>
    <p:sldLayoutId id="2147485214" r:id="rId29"/>
    <p:sldLayoutId id="2147485215" r:id="rId30"/>
    <p:sldLayoutId id="2147485216" r:id="rId31"/>
    <p:sldLayoutId id="2147485217" r:id="rId32"/>
    <p:sldLayoutId id="2147485218" r:id="rId33"/>
    <p:sldLayoutId id="2147485219" r:id="rId34"/>
    <p:sldLayoutId id="2147485220" r:id="rId35"/>
    <p:sldLayoutId id="2147485221" r:id="rId36"/>
    <p:sldLayoutId id="2147485222" r:id="rId37"/>
  </p:sldLayoutIdLst>
  <p:hf hdr="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174625" indent="-174625"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mn-lt"/>
          <a:ea typeface="+mn-ea"/>
          <a:cs typeface="+mn-cs"/>
        </a:defRPr>
      </a:lvl1pPr>
      <a:lvl2pPr marL="457200" indent="-174625"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860425" indent="-168275"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3325" indent="-174625"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485900" indent="-168275" algn="l" defTabSz="914400" rtl="0" eaLnBrk="1" latinLnBrk="0" hangingPunct="1">
        <a:lnSpc>
          <a:spcPct val="90000"/>
        </a:lnSpc>
        <a:spcBef>
          <a:spcPts val="5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160">
          <p15:clr>
            <a:srgbClr val="F26B43"/>
          </p15:clr>
        </p15:guide>
        <p15:guide id="11" pos="3840">
          <p15:clr>
            <a:srgbClr val="F26B43"/>
          </p15:clr>
        </p15:guide>
        <p15:guide id="12" pos="264">
          <p15:clr>
            <a:srgbClr val="F26B43"/>
          </p15:clr>
        </p15:guide>
        <p15:guide id="13" pos="7416">
          <p15:clr>
            <a:srgbClr val="F26B43"/>
          </p15:clr>
        </p15:guide>
        <p15:guide id="14" orient="horz" pos="240">
          <p15:clr>
            <a:srgbClr val="F26B43"/>
          </p15:clr>
        </p15:guide>
        <p15:guide id="15" orient="horz" pos="552">
          <p15:clr>
            <a:srgbClr val="F26B43"/>
          </p15:clr>
        </p15:guide>
        <p15:guide id="16" orient="horz" pos="816">
          <p15:clr>
            <a:srgbClr val="F26B43"/>
          </p15:clr>
        </p15:guide>
        <p15:guide id="17" orient="horz" pos="4104">
          <p15:clr>
            <a:srgbClr val="F26B43"/>
          </p15:clr>
        </p15:guide>
        <p15:guide id="18"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B7BAA-4A84-53FE-D964-26A4CD6B9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2D22E-25F0-7C52-0EB1-025BE83B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B9BA0-F3C8-9574-043C-30762CEF1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169570-1126-AE47-ADBA-A6D2F8481BB2}" type="datetimeFigureOut">
              <a:rPr lang="en-US" smtClean="0"/>
              <a:t>5/31/25</a:t>
            </a:fld>
            <a:endParaRPr lang="en-US"/>
          </a:p>
        </p:txBody>
      </p:sp>
      <p:sp>
        <p:nvSpPr>
          <p:cNvPr id="5" name="Footer Placeholder 4">
            <a:extLst>
              <a:ext uri="{FF2B5EF4-FFF2-40B4-BE49-F238E27FC236}">
                <a16:creationId xmlns:a16="http://schemas.microsoft.com/office/drawing/2014/main" id="{0533C873-BE9D-036A-CC87-3A501FBF8A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FCB9A1F-47C3-7BC3-46E0-54183AD78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B9752-C2F2-1840-9F82-19C5DCAF58B3}" type="slidenum">
              <a:rPr lang="en-US" smtClean="0"/>
              <a:t>‹#›</a:t>
            </a:fld>
            <a:endParaRPr lang="en-US"/>
          </a:p>
        </p:txBody>
      </p:sp>
    </p:spTree>
    <p:extLst>
      <p:ext uri="{BB962C8B-B14F-4D97-AF65-F5344CB8AC3E}">
        <p14:creationId xmlns:p14="http://schemas.microsoft.com/office/powerpoint/2010/main" val="1731348728"/>
      </p:ext>
    </p:extLst>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 id="2147485235" r:id="rId12"/>
    <p:sldLayoutId id="2147485236" r:id="rId13"/>
    <p:sldLayoutId id="2147485237" r:id="rId14"/>
    <p:sldLayoutId id="2147485238" r:id="rId15"/>
    <p:sldLayoutId id="2147485239" r:id="rId16"/>
    <p:sldLayoutId id="214748524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164109"/>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 id="2147484699" r:id="rId13"/>
    <p:sldLayoutId id="2147484700" r:id="rId14"/>
    <p:sldLayoutId id="2147484701" r:id="rId15"/>
    <p:sldLayoutId id="2147484702" r:id="rId16"/>
    <p:sldLayoutId id="2147484703" r:id="rId17"/>
    <p:sldLayoutId id="2147484704" r:id="rId18"/>
    <p:sldLayoutId id="2147484705" r:id="rId19"/>
    <p:sldLayoutId id="2147484706" r:id="rId20"/>
    <p:sldLayoutId id="2147484707" r:id="rId21"/>
    <p:sldLayoutId id="2147484708" r:id="rId22"/>
    <p:sldLayoutId id="2147484709" r:id="rId23"/>
    <p:sldLayoutId id="214748471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B426D7-9972-49C2-FB4C-729634D73386}"/>
              </a:ext>
            </a:extLst>
          </p:cNvPr>
          <p:cNvSpPr>
            <a:spLocks noGrp="1"/>
          </p:cNvSpPr>
          <p:nvPr>
            <p:ph type="title"/>
          </p:nvPr>
        </p:nvSpPr>
        <p:spPr>
          <a:xfrm>
            <a:off x="838200" y="243076"/>
            <a:ext cx="10515600" cy="67284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389D1B-5AA7-285D-886B-E3460D970FB7}"/>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FE5BAE-89A2-2D0F-A586-38A17CCBFB5C}"/>
              </a:ext>
            </a:extLst>
          </p:cNvPr>
          <p:cNvSpPr>
            <a:spLocks noGrp="1"/>
          </p:cNvSpPr>
          <p:nvPr>
            <p:ph type="sldNum" sz="quarter" idx="4"/>
          </p:nvPr>
        </p:nvSpPr>
        <p:spPr>
          <a:xfrm>
            <a:off x="11672545" y="6375171"/>
            <a:ext cx="412899" cy="365125"/>
          </a:xfrm>
          <a:prstGeom prst="rect">
            <a:avLst/>
          </a:prstGeom>
        </p:spPr>
        <p:txBody>
          <a:bodyPr vert="horz" lIns="91440" tIns="45720" rIns="91440" bIns="45720" rtlCol="0" anchor="ctr"/>
          <a:lstStyle>
            <a:lvl1pPr algn="r">
              <a:defRPr sz="1100">
                <a:solidFill>
                  <a:schemeClr val="tx2"/>
                </a:solidFill>
                <a:latin typeface="Arial" panose="020B0604020202020204" pitchFamily="34" charset="0"/>
                <a:cs typeface="Arial" panose="020B0604020202020204" pitchFamily="34" charset="0"/>
              </a:defRPr>
            </a:lvl1pPr>
          </a:lstStyle>
          <a:p>
            <a:fld id="{EE762A11-A3F0-4D1B-B1B2-208FCF4B7D37}" type="slidenum">
              <a:rPr lang="en-CA" smtClean="0"/>
              <a:pPr/>
              <a:t>‹#›</a:t>
            </a:fld>
            <a:endParaRPr lang="en-CA"/>
          </a:p>
        </p:txBody>
      </p:sp>
    </p:spTree>
    <p:extLst>
      <p:ext uri="{BB962C8B-B14F-4D97-AF65-F5344CB8AC3E}">
        <p14:creationId xmlns:p14="http://schemas.microsoft.com/office/powerpoint/2010/main" val="494796478"/>
      </p:ext>
    </p:extLst>
  </p:cSld>
  <p:clrMap bg1="lt1" tx1="dk1" bg2="lt2" tx2="dk2" accent1="accent1" accent2="accent2" accent3="accent3" accent4="accent4" accent5="accent5" accent6="accent6" hlink="hlink" folHlink="folHlink"/>
  <p:sldLayoutIdLst>
    <p:sldLayoutId id="2147484779"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377" rtl="0" eaLnBrk="1" latinLnBrk="0" hangingPunct="1">
        <a:lnSpc>
          <a:spcPct val="85000"/>
        </a:lnSpc>
        <a:spcBef>
          <a:spcPct val="0"/>
        </a:spcBef>
        <a:buNone/>
        <a:defRPr sz="4400" b="0" kern="1200">
          <a:solidFill>
            <a:schemeClr val="bg1">
              <a:lumMod val="9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120">
          <p15:clr>
            <a:srgbClr val="F26B43"/>
          </p15:clr>
        </p15:guide>
        <p15:guide id="3" orient="horz" pos="30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2206656"/>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 id="2147484932" r:id="rId13"/>
    <p:sldLayoutId id="2147484933" r:id="rId14"/>
    <p:sldLayoutId id="2147484934" r:id="rId15"/>
    <p:sldLayoutId id="2147484935" r:id="rId16"/>
    <p:sldLayoutId id="2147484936" r:id="rId17"/>
    <p:sldLayoutId id="2147484937" r:id="rId18"/>
    <p:sldLayoutId id="2147484938" r:id="rId19"/>
    <p:sldLayoutId id="2147484939" r:id="rId20"/>
    <p:sldLayoutId id="2147484940" r:id="rId21"/>
    <p:sldLayoutId id="2147484941" r:id="rId22"/>
    <p:sldLayoutId id="2147484942" r:id="rId23"/>
    <p:sldLayoutId id="2147484943" r:id="rId24"/>
    <p:sldLayoutId id="2147484944"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74084657"/>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 id="2147484957" r:id="rId12"/>
    <p:sldLayoutId id="2147484958" r:id="rId13"/>
    <p:sldLayoutId id="2147484959" r:id="rId14"/>
    <p:sldLayoutId id="2147484960" r:id="rId15"/>
    <p:sldLayoutId id="2147484961" r:id="rId16"/>
    <p:sldLayoutId id="2147484962"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2737109715"/>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5" r:id="rId11"/>
    <p:sldLayoutId id="2147484977" r:id="rId12"/>
    <p:sldLayoutId id="2147484978" r:id="rId13"/>
    <p:sldLayoutId id="2147484979" r:id="rId14"/>
    <p:sldLayoutId id="2147484982" r:id="rId15"/>
  </p:sldLayoutIdLs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8E6CC-CDF5-4C27-8544-E47E06D28595}" type="datetimeFigureOut">
              <a:rPr lang="en-US" smtClean="0"/>
              <a:t>5/31/25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861D-9CBA-455D-ADE6-C9707D229674}" type="slidenum">
              <a:rPr lang="en-US" smtClean="0"/>
              <a:t>‹#›</a:t>
            </a:fld>
            <a:endParaRPr lang="en-US"/>
          </a:p>
        </p:txBody>
      </p:sp>
    </p:spTree>
    <p:extLst>
      <p:ext uri="{BB962C8B-B14F-4D97-AF65-F5344CB8AC3E}">
        <p14:creationId xmlns:p14="http://schemas.microsoft.com/office/powerpoint/2010/main" val="870933393"/>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2.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2.xml"/><Relationship Id="rId1" Type="http://schemas.openxmlformats.org/officeDocument/2006/relationships/slideLayout" Target="../slideLayouts/slideLayout25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8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5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5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258.xml"/></Relationships>
</file>

<file path=ppt/slides/_rels/slide112.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49.xml"/><Relationship Id="rId1" Type="http://schemas.openxmlformats.org/officeDocument/2006/relationships/slideLayout" Target="../slideLayouts/slideLayout258.xml"/><Relationship Id="rId5" Type="http://schemas.openxmlformats.org/officeDocument/2006/relationships/image" Target="../media/image121.png"/><Relationship Id="rId4" Type="http://schemas.openxmlformats.org/officeDocument/2006/relationships/image" Target="../media/image120.png"/></Relationships>
</file>

<file path=ppt/slides/_rels/slide113.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50.xml"/><Relationship Id="rId1" Type="http://schemas.openxmlformats.org/officeDocument/2006/relationships/slideLayout" Target="../slideLayouts/slideLayout258.xml"/></Relationships>
</file>

<file path=ppt/slides/_rels/slide114.xml.rels><?xml version="1.0" encoding="UTF-8" standalone="yes"?>
<Relationships xmlns="http://schemas.openxmlformats.org/package/2006/relationships"><Relationship Id="rId2" Type="http://schemas.openxmlformats.org/officeDocument/2006/relationships/hyperlink" Target="http://www.clinicaltrials.gov/" TargetMode="External"/><Relationship Id="rId1" Type="http://schemas.openxmlformats.org/officeDocument/2006/relationships/slideLayout" Target="../slideLayouts/slideLayout25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8.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2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7.xml"/><Relationship Id="rId5" Type="http://schemas.openxmlformats.org/officeDocument/2006/relationships/image" Target="../media/image31.png"/><Relationship Id="rId4" Type="http://schemas.openxmlformats.org/officeDocument/2006/relationships/image" Target="../media/image3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288.xml"/><Relationship Id="rId4" Type="http://schemas.microsoft.com/office/2007/relationships/hdphoto" Target="../media/hdphoto14.wdp"/></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289.xml"/><Relationship Id="rId4" Type="http://schemas.microsoft.com/office/2007/relationships/hdphoto" Target="../media/hdphoto15.wdp"/></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29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29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294.xml"/><Relationship Id="rId4" Type="http://schemas.microsoft.com/office/2007/relationships/hdphoto" Target="../media/hdphoto16.wdp"/></Relationships>
</file>

<file path=ppt/slides/_rels/slide1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7.png"/><Relationship Id="rId1" Type="http://schemas.openxmlformats.org/officeDocument/2006/relationships/slideLayout" Target="../slideLayouts/slideLayout289.xml"/><Relationship Id="rId5" Type="http://schemas.microsoft.com/office/2007/relationships/hdphoto" Target="../media/hdphoto18.wdp"/><Relationship Id="rId4" Type="http://schemas.openxmlformats.org/officeDocument/2006/relationships/image" Target="../media/image128.png"/></Relationships>
</file>

<file path=ppt/slides/_rels/slide13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9.png"/><Relationship Id="rId1" Type="http://schemas.openxmlformats.org/officeDocument/2006/relationships/slideLayout" Target="../slideLayouts/slideLayout289.xml"/><Relationship Id="rId5" Type="http://schemas.microsoft.com/office/2007/relationships/hdphoto" Target="../media/hdphoto20.wdp"/><Relationship Id="rId4" Type="http://schemas.openxmlformats.org/officeDocument/2006/relationships/image" Target="../media/image130.png"/></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289.xml"/><Relationship Id="rId4" Type="http://schemas.microsoft.com/office/2007/relationships/hdphoto" Target="../media/hdphoto21.wdp"/></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289.xml"/><Relationship Id="rId4" Type="http://schemas.microsoft.com/office/2007/relationships/hdphoto" Target="../media/hdphoto22.wdp"/></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289.xml"/><Relationship Id="rId4" Type="http://schemas.microsoft.com/office/2007/relationships/hdphoto" Target="../media/hdphoto23.wdp"/></Relationships>
</file>

<file path=ppt/slides/_rels/slide1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4.xml"/><Relationship Id="rId1" Type="http://schemas.openxmlformats.org/officeDocument/2006/relationships/slideLayout" Target="../slideLayouts/slideLayout289.xml"/><Relationship Id="rId4" Type="http://schemas.microsoft.com/office/2007/relationships/hdphoto" Target="../media/hdphoto24.wdp"/></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289.xml"/><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6.xml"/><Relationship Id="rId1" Type="http://schemas.openxmlformats.org/officeDocument/2006/relationships/slideLayout" Target="../slideLayouts/slideLayout289.xml"/><Relationship Id="rId4" Type="http://schemas.microsoft.com/office/2007/relationships/hdphoto" Target="../media/hdphoto25.wdp"/></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4.xml"/></Relationships>
</file>

<file path=ppt/slides/_rels/slide141.xml.rels><?xml version="1.0" encoding="UTF-8" standalone="yes"?>
<Relationships xmlns="http://schemas.openxmlformats.org/package/2006/relationships"><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138.png"/><Relationship Id="rId1" Type="http://schemas.openxmlformats.org/officeDocument/2006/relationships/slideLayout" Target="../slideLayouts/slideLayout289.xml"/><Relationship Id="rId6" Type="http://schemas.openxmlformats.org/officeDocument/2006/relationships/image" Target="../media/image140.png"/><Relationship Id="rId5" Type="http://schemas.microsoft.com/office/2007/relationships/hdphoto" Target="../media/hdphoto27.wdp"/><Relationship Id="rId4" Type="http://schemas.openxmlformats.org/officeDocument/2006/relationships/image" Target="../media/image139.png"/></Relationships>
</file>

<file path=ppt/slides/_rels/slide1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89.xml"/></Relationships>
</file>

<file path=ppt/slides/_rels/slide1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43.png"/><Relationship Id="rId1" Type="http://schemas.openxmlformats.org/officeDocument/2006/relationships/slideLayout" Target="../slideLayouts/slideLayout289.xml"/><Relationship Id="rId5" Type="http://schemas.microsoft.com/office/2007/relationships/hdphoto" Target="../media/hdphoto30.wdp"/><Relationship Id="rId4" Type="http://schemas.openxmlformats.org/officeDocument/2006/relationships/image" Target="../media/image144.png"/></Relationships>
</file>

<file path=ppt/slides/_rels/slide144.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45.png"/><Relationship Id="rId1" Type="http://schemas.openxmlformats.org/officeDocument/2006/relationships/slideLayout" Target="../slideLayouts/slideLayout289.xml"/></Relationships>
</file>

<file path=ppt/slides/_rels/slide14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46.png"/><Relationship Id="rId1" Type="http://schemas.openxmlformats.org/officeDocument/2006/relationships/slideLayout" Target="../slideLayouts/slideLayout289.xml"/><Relationship Id="rId5" Type="http://schemas.microsoft.com/office/2007/relationships/hdphoto" Target="../media/hdphoto33.wdp"/><Relationship Id="rId4" Type="http://schemas.openxmlformats.org/officeDocument/2006/relationships/image" Target="../media/image147.png"/></Relationships>
</file>

<file path=ppt/slides/_rels/slide146.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48.png"/><Relationship Id="rId1" Type="http://schemas.openxmlformats.org/officeDocument/2006/relationships/slideLayout" Target="../slideLayouts/slideLayout289.xml"/></Relationships>
</file>

<file path=ppt/slides/_rels/slide147.xml.rels><?xml version="1.0" encoding="UTF-8" standalone="yes"?>
<Relationships xmlns="http://schemas.openxmlformats.org/package/2006/relationships"><Relationship Id="rId3" Type="http://schemas.microsoft.com/office/2007/relationships/hdphoto" Target="../media/hdphoto35.wdp"/><Relationship Id="rId7" Type="http://schemas.microsoft.com/office/2007/relationships/hdphoto" Target="../media/hdphoto37.wdp"/><Relationship Id="rId2" Type="http://schemas.openxmlformats.org/officeDocument/2006/relationships/image" Target="../media/image149.png"/><Relationship Id="rId1" Type="http://schemas.openxmlformats.org/officeDocument/2006/relationships/slideLayout" Target="../slideLayouts/slideLayout289.xml"/><Relationship Id="rId6" Type="http://schemas.openxmlformats.org/officeDocument/2006/relationships/image" Target="../media/image151.png"/><Relationship Id="rId5" Type="http://schemas.microsoft.com/office/2007/relationships/hdphoto" Target="../media/hdphoto36.wdp"/><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150.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52.png"/><Relationship Id="rId7" Type="http://schemas.openxmlformats.org/officeDocument/2006/relationships/image" Target="../media/image200.png"/><Relationship Id="rId2" Type="http://schemas.openxmlformats.org/officeDocument/2006/relationships/notesSlide" Target="../notesSlides/notesSlide69.xml"/><Relationship Id="rId1" Type="http://schemas.openxmlformats.org/officeDocument/2006/relationships/slideLayout" Target="../slideLayouts/slideLayout261.xml"/><Relationship Id="rId6" Type="http://schemas.openxmlformats.org/officeDocument/2006/relationships/customXml" Target="../ink/ink1.xml"/><Relationship Id="rId5" Type="http://schemas.openxmlformats.org/officeDocument/2006/relationships/image" Target="../media/image89.png"/><Relationship Id="rId4" Type="http://schemas.openxmlformats.org/officeDocument/2006/relationships/image" Target="../media/image90.png"/><Relationship Id="rId9" Type="http://schemas.openxmlformats.org/officeDocument/2006/relationships/customXml" Target="../ink/ink3.xml"/></Relationships>
</file>

<file path=ppt/slides/_rels/slide151.xml.rels><?xml version="1.0" encoding="UTF-8" standalone="yes"?>
<Relationships xmlns="http://schemas.openxmlformats.org/package/2006/relationships"><Relationship Id="rId3" Type="http://schemas.openxmlformats.org/officeDocument/2006/relationships/image" Target="../media/image91.png"/><Relationship Id="rId7" Type="http://schemas.microsoft.com/office/2007/relationships/hdphoto" Target="../media/hdphoto38.wdp"/><Relationship Id="rId2" Type="http://schemas.openxmlformats.org/officeDocument/2006/relationships/notesSlide" Target="../notesSlides/notesSlide70.xml"/><Relationship Id="rId1" Type="http://schemas.openxmlformats.org/officeDocument/2006/relationships/slideLayout" Target="../slideLayouts/slideLayout26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95.png"/></Relationships>
</file>

<file path=ppt/slides/_rels/slide1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1.xml"/><Relationship Id="rId1" Type="http://schemas.openxmlformats.org/officeDocument/2006/relationships/slideLayout" Target="../slideLayouts/slideLayout261.xml"/><Relationship Id="rId4" Type="http://schemas.openxmlformats.org/officeDocument/2006/relationships/image" Target="../media/image156.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2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22.xml"/><Relationship Id="rId4" Type="http://schemas.microsoft.com/office/2007/relationships/hdphoto" Target="../media/hdphoto39.wdp"/></Relationships>
</file>

<file path=ppt/slides/_rels/slide1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2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22.xml"/></Relationships>
</file>

<file path=ppt/slides/_rels/slide16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63.png"/><Relationship Id="rId1" Type="http://schemas.openxmlformats.org/officeDocument/2006/relationships/slideLayout" Target="../slideLayouts/slideLayout32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4.xml"/><Relationship Id="rId1" Type="http://schemas.openxmlformats.org/officeDocument/2006/relationships/slideLayout" Target="../slideLayouts/slideLayout337.xml"/><Relationship Id="rId6" Type="http://schemas.openxmlformats.org/officeDocument/2006/relationships/chart" Target="../charts/chart2.xml"/><Relationship Id="rId5" Type="http://schemas.openxmlformats.org/officeDocument/2006/relationships/image" Target="../media/image165.png"/><Relationship Id="rId4" Type="http://schemas.microsoft.com/office/2007/relationships/hdphoto" Target="../media/hdphoto41.wdp"/></Relationships>
</file>

<file path=ppt/slides/_rels/slide16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333.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microsoft.com/office/2007/relationships/hdphoto" Target="../media/hdphoto42.wdp"/><Relationship Id="rId9" Type="http://schemas.openxmlformats.org/officeDocument/2006/relationships/image" Target="../media/image171.png"/></Relationships>
</file>

<file path=ppt/slides/_rels/slide1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6.xml"/><Relationship Id="rId1" Type="http://schemas.openxmlformats.org/officeDocument/2006/relationships/slideLayout" Target="../slideLayouts/slideLayout334.xml"/><Relationship Id="rId4" Type="http://schemas.openxmlformats.org/officeDocument/2006/relationships/image" Target="../media/image175.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35.xml"/></Relationships>
</file>

<file path=ppt/slides/_rels/slide16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8.xml"/><Relationship Id="rId1" Type="http://schemas.openxmlformats.org/officeDocument/2006/relationships/slideLayout" Target="../slideLayouts/slideLayout3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3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7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77.png"/><Relationship Id="rId1" Type="http://schemas.openxmlformats.org/officeDocument/2006/relationships/slideLayout" Target="../slideLayouts/slideLayout322.xml"/><Relationship Id="rId6" Type="http://schemas.openxmlformats.org/officeDocument/2006/relationships/image" Target="../media/image179.png"/><Relationship Id="rId5" Type="http://schemas.microsoft.com/office/2007/relationships/hdphoto" Target="../media/hdphoto44.wdp"/><Relationship Id="rId4" Type="http://schemas.openxmlformats.org/officeDocument/2006/relationships/image" Target="../media/image178.png"/></Relationships>
</file>

<file path=ppt/slides/_rels/slide173.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80.png"/><Relationship Id="rId1" Type="http://schemas.openxmlformats.org/officeDocument/2006/relationships/slideLayout" Target="../slideLayouts/slideLayout332.xml"/></Relationships>
</file>

<file path=ppt/slides/_rels/slide174.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81.png"/><Relationship Id="rId1" Type="http://schemas.openxmlformats.org/officeDocument/2006/relationships/slideLayout" Target="../slideLayouts/slideLayout33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7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22.xml"/></Relationships>
</file>

<file path=ppt/slides/_rels/slide17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22.xml"/></Relationships>
</file>

<file path=ppt/slides/_rels/slide1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9.xml"/><Relationship Id="rId1" Type="http://schemas.openxmlformats.org/officeDocument/2006/relationships/slideLayout" Target="../slideLayouts/slideLayout32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4.xml"/><Relationship Id="rId4" Type="http://schemas.openxmlformats.org/officeDocument/2006/relationships/image" Target="../media/image35.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2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3.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2.xml"/><Relationship Id="rId1" Type="http://schemas.openxmlformats.org/officeDocument/2006/relationships/tags" Target="../tags/tag2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4.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4.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4.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60.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161.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7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71.xml"/><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7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9.xml"/><Relationship Id="rId1" Type="http://schemas.openxmlformats.org/officeDocument/2006/relationships/tags" Target="../tags/tag19.xml"/><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4.png"/><Relationship Id="rId1" Type="http://schemas.openxmlformats.org/officeDocument/2006/relationships/slideLayout" Target="../slideLayouts/slideLayout150.xml"/><Relationship Id="rId6" Type="http://schemas.openxmlformats.org/officeDocument/2006/relationships/image" Target="../media/image76.png"/><Relationship Id="rId5" Type="http://schemas.microsoft.com/office/2007/relationships/hdphoto" Target="../media/hdphoto6.wdp"/><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70.xml"/><Relationship Id="rId6" Type="http://schemas.microsoft.com/office/2007/relationships/hdphoto" Target="../media/hdphoto7.wdp"/><Relationship Id="rId5" Type="http://schemas.openxmlformats.org/officeDocument/2006/relationships/image" Target="../media/image79.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96.xml"/><Relationship Id="rId6" Type="http://schemas.microsoft.com/office/2007/relationships/hdphoto" Target="../media/hdphoto9.wdp"/><Relationship Id="rId5" Type="http://schemas.openxmlformats.org/officeDocument/2006/relationships/image" Target="../media/image81.png"/><Relationship Id="rId4" Type="http://schemas.microsoft.com/office/2007/relationships/hdphoto" Target="../media/hdphoto8.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7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3.png"/><Relationship Id="rId1" Type="http://schemas.openxmlformats.org/officeDocument/2006/relationships/slideLayout" Target="../slideLayouts/slideLayout212.xml"/></Relationships>
</file>

<file path=ppt/slides/_rels/slide7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4.png"/><Relationship Id="rId1" Type="http://schemas.openxmlformats.org/officeDocument/2006/relationships/slideLayout" Target="../slideLayouts/slideLayout212.xml"/></Relationships>
</file>

<file path=ppt/slides/_rels/slide7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5.png"/><Relationship Id="rId1" Type="http://schemas.openxmlformats.org/officeDocument/2006/relationships/slideLayout" Target="../slideLayouts/slideLayout212.xml"/></Relationships>
</file>

<file path=ppt/slides/_rels/slide7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6.png"/><Relationship Id="rId1" Type="http://schemas.openxmlformats.org/officeDocument/2006/relationships/slideLayout" Target="../slideLayouts/slideLayout219.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tags" Target="../tags/tag20.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61.xml"/><Relationship Id="rId5" Type="http://schemas.openxmlformats.org/officeDocument/2006/relationships/image" Target="../media/image90.png"/><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6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6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58.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258.xml"/><Relationship Id="rId4" Type="http://schemas.openxmlformats.org/officeDocument/2006/relationships/image" Target="../media/image10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61.xml"/><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8.xml"/><Relationship Id="rId1" Type="http://schemas.openxmlformats.org/officeDocument/2006/relationships/tags" Target="../tags/tag21.xml"/><Relationship Id="rId5" Type="http://schemas.openxmlformats.org/officeDocument/2006/relationships/image" Target="../media/image104.png"/><Relationship Id="rId4" Type="http://schemas.openxmlformats.org/officeDocument/2006/relationships/hyperlink" Target="https://doi.org/10.1073/pnas.1908547116"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258.xml"/><Relationship Id="rId5" Type="http://schemas.openxmlformats.org/officeDocument/2006/relationships/image" Target="../media/image107.png"/><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7.xml"/><Relationship Id="rId1" Type="http://schemas.openxmlformats.org/officeDocument/2006/relationships/slideLayout" Target="../slideLayouts/slideLayout258.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8.xml"/><Relationship Id="rId1" Type="http://schemas.openxmlformats.org/officeDocument/2006/relationships/slideLayout" Target="../slideLayouts/slideLayout258.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58.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58.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9.xml"/><Relationship Id="rId1" Type="http://schemas.openxmlformats.org/officeDocument/2006/relationships/slideLayout" Target="../slideLayouts/slideLayout258.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0.xml"/><Relationship Id="rId1" Type="http://schemas.openxmlformats.org/officeDocument/2006/relationships/slideLayout" Target="../slideLayouts/slideLayout258.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1.xml"/><Relationship Id="rId1" Type="http://schemas.openxmlformats.org/officeDocument/2006/relationships/slideLayout" Target="../slideLayouts/slideLayout2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41700"/>
            <a:ext cx="12192000" cy="1143000"/>
          </a:xfrm>
        </p:spPr>
        <p:txBody>
          <a:bodyPr wrap="square" anchor="ctr">
            <a:noAutofit/>
          </a:bodyPr>
          <a:lstStyle/>
          <a:p>
            <a:r>
              <a:rPr lang="en-US" sz="3600" dirty="0"/>
              <a:t>Data + Perspectives: Clinical Investigators Discuss the Current and Future Clinical Care of Patients with Prostate Cancer</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599015"/>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07648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16598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360887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Neeraj Agarwal, MD,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J Armstrong, MD, </a:t>
            </a:r>
            <a:r>
              <a:rPr kumimoji="0" lang="en-US" altLang="x-none"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endPar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Himisha Beltran,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Fred Saad, MD</a:t>
            </a:r>
            <a:endParaRPr kumimoji="0" lang="en-US" altLang="x-none"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189935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All HRR BM+: Overall Survival &lt;br /&gt;First Interim Analysis With Median Follow-up of 18.6 Months</a:t>
            </a:r>
          </a:p>
        </p:txBody>
      </p:sp>
      <p:sp>
        <p:nvSpPr>
          <p:cNvPr id="3" name="Rectangle 2">
            <a:extLst>
              <a:ext uri="{FF2B5EF4-FFF2-40B4-BE49-F238E27FC236}">
                <a16:creationId xmlns:a16="http://schemas.microsoft.com/office/drawing/2014/main" id="{7386BF71-ABA9-1ED6-F77D-E3435669CFC0}"/>
              </a:ext>
            </a:extLst>
          </p:cNvPr>
          <p:cNvSpPr/>
          <p:nvPr/>
        </p:nvSpPr>
        <p:spPr>
          <a:xfrm>
            <a:off x="11360426" y="168965"/>
            <a:ext cx="228600" cy="238539"/>
          </a:xfrm>
          <a:prstGeom prst="rect">
            <a:avLst/>
          </a:prstGeom>
          <a:solidFill>
            <a:srgbClr val="002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C433D01-96B5-D791-C6C7-4E41E7DC5358}"/>
              </a:ext>
            </a:extLst>
          </p:cNvPr>
          <p:cNvGrpSpPr/>
          <p:nvPr/>
        </p:nvGrpSpPr>
        <p:grpSpPr>
          <a:xfrm>
            <a:off x="389862" y="0"/>
            <a:ext cx="11413764" cy="6420242"/>
            <a:chOff x="389862" y="0"/>
            <a:chExt cx="11413764" cy="6420242"/>
          </a:xfrm>
        </p:grpSpPr>
        <p:grpSp>
          <p:nvGrpSpPr>
            <p:cNvPr id="5" name="Group 4">
              <a:extLst>
                <a:ext uri="{FF2B5EF4-FFF2-40B4-BE49-F238E27FC236}">
                  <a16:creationId xmlns:a16="http://schemas.microsoft.com/office/drawing/2014/main" id="{E26C544E-6CC0-7C69-E507-262951E61DC9}"/>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88263A5-60FC-E503-DCA4-903CCDF12EBA}"/>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77662A8D-7120-9182-9142-790DAF948870}"/>
                </a:ext>
              </a:extLst>
            </p:cNvPr>
            <p:cNvSpPr/>
            <p:nvPr/>
          </p:nvSpPr>
          <p:spPr>
            <a:xfrm>
              <a:off x="11409528" y="191068"/>
              <a:ext cx="163773" cy="259308"/>
            </a:xfrm>
            <a:prstGeom prst="rect">
              <a:avLst/>
            </a:prstGeom>
            <a:solidFill>
              <a:srgbClr val="002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449332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0CDE9B-04F4-95C4-580E-33BD820F987B}"/>
              </a:ext>
            </a:extLst>
          </p:cNvPr>
          <p:cNvGrpSpPr/>
          <p:nvPr/>
        </p:nvGrpSpPr>
        <p:grpSpPr>
          <a:xfrm>
            <a:off x="0" y="0"/>
            <a:ext cx="12192000" cy="6371924"/>
            <a:chOff x="0" y="0"/>
            <a:chExt cx="12192000" cy="6371924"/>
          </a:xfrm>
        </p:grpSpPr>
        <p:pic>
          <p:nvPicPr>
            <p:cNvPr id="2" name="Picture 1">
              <a:extLst>
                <a:ext uri="{FF2B5EF4-FFF2-40B4-BE49-F238E27FC236}">
                  <a16:creationId xmlns:a16="http://schemas.microsoft.com/office/drawing/2014/main" id="{178920A0-0847-ECE5-351B-4C45C229EB31}"/>
                </a:ext>
              </a:extLst>
            </p:cNvPr>
            <p:cNvPicPr>
              <a:picLocks noChangeAspect="1"/>
            </p:cNvPicPr>
            <p:nvPr/>
          </p:nvPicPr>
          <p:blipFill>
            <a:blip r:embed="rId2"/>
            <a:stretch>
              <a:fillRect/>
            </a:stretch>
          </p:blipFill>
          <p:spPr>
            <a:xfrm>
              <a:off x="0" y="0"/>
              <a:ext cx="12192000" cy="6371924"/>
            </a:xfrm>
            <a:prstGeom prst="rect">
              <a:avLst/>
            </a:prstGeom>
          </p:spPr>
        </p:pic>
        <p:sp>
          <p:nvSpPr>
            <p:cNvPr id="3" name="Rectangle 2">
              <a:extLst>
                <a:ext uri="{FF2B5EF4-FFF2-40B4-BE49-F238E27FC236}">
                  <a16:creationId xmlns:a16="http://schemas.microsoft.com/office/drawing/2014/main" id="{2431102F-DC7A-AF94-E2FB-867A4183AF04}"/>
                </a:ext>
              </a:extLst>
            </p:cNvPr>
            <p:cNvSpPr/>
            <p:nvPr/>
          </p:nvSpPr>
          <p:spPr>
            <a:xfrm>
              <a:off x="5870404" y="5923129"/>
              <a:ext cx="5907613" cy="213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89037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Left Bracket 30">
            <a:extLst>
              <a:ext uri="{FF2B5EF4-FFF2-40B4-BE49-F238E27FC236}">
                <a16:creationId xmlns:a16="http://schemas.microsoft.com/office/drawing/2014/main" id="{B8BD7076-2CAE-6EFC-067E-38CCAD6629CB}"/>
              </a:ext>
            </a:extLst>
          </p:cNvPr>
          <p:cNvSpPr/>
          <p:nvPr/>
        </p:nvSpPr>
        <p:spPr>
          <a:xfrm>
            <a:off x="4526258" y="1943152"/>
            <a:ext cx="323850" cy="1371600"/>
          </a:xfrm>
          <a:prstGeom prst="leftBracket">
            <a:avLst>
              <a:gd name="adj" fmla="val 0"/>
            </a:avLst>
          </a:prstGeom>
          <a:ln w="19050">
            <a:solidFill>
              <a:schemeClr val="accent6">
                <a:lumMod val="60000"/>
                <a:lumOff val="40000"/>
              </a:schemeClr>
            </a:solidFill>
            <a:headEnd type="triangle"/>
            <a:tailEnd type="triangle"/>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40" name="Straight Connector 39">
            <a:extLst>
              <a:ext uri="{FF2B5EF4-FFF2-40B4-BE49-F238E27FC236}">
                <a16:creationId xmlns:a16="http://schemas.microsoft.com/office/drawing/2014/main" id="{9E05155F-0BBD-5AB4-E66D-1EE3D31878EB}"/>
              </a:ext>
            </a:extLst>
          </p:cNvPr>
          <p:cNvCxnSpPr>
            <a:cxnSpLocks/>
          </p:cNvCxnSpPr>
          <p:nvPr/>
        </p:nvCxnSpPr>
        <p:spPr>
          <a:xfrm>
            <a:off x="3583750" y="2643804"/>
            <a:ext cx="628468" cy="0"/>
          </a:xfrm>
          <a:prstGeom prst="line">
            <a:avLst/>
          </a:prstGeom>
          <a:ln w="19050">
            <a:solidFill>
              <a:schemeClr val="accent6">
                <a:lumMod val="60000"/>
                <a:lumOff val="40000"/>
              </a:schemeClr>
            </a:solidFill>
          </a:ln>
        </p:spPr>
        <p:style>
          <a:lnRef idx="2">
            <a:schemeClr val="dk1"/>
          </a:lnRef>
          <a:fillRef idx="0">
            <a:schemeClr val="dk1"/>
          </a:fillRef>
          <a:effectRef idx="1">
            <a:schemeClr val="dk1"/>
          </a:effectRef>
          <a:fontRef idx="minor">
            <a:schemeClr val="tx1"/>
          </a:fontRef>
        </p:style>
      </p:cxnSp>
      <p:sp>
        <p:nvSpPr>
          <p:cNvPr id="35" name="Rectangle: Top Corners Rounded 34">
            <a:extLst>
              <a:ext uri="{FF2B5EF4-FFF2-40B4-BE49-F238E27FC236}">
                <a16:creationId xmlns:a16="http://schemas.microsoft.com/office/drawing/2014/main" id="{4E20B327-E313-D20E-24C2-18AFB753030C}"/>
              </a:ext>
            </a:extLst>
          </p:cNvPr>
          <p:cNvSpPr/>
          <p:nvPr/>
        </p:nvSpPr>
        <p:spPr>
          <a:xfrm rot="10800000">
            <a:off x="631773" y="3797052"/>
            <a:ext cx="3052804" cy="1920933"/>
          </a:xfrm>
          <a:prstGeom prst="round2SameRect">
            <a:avLst>
              <a:gd name="adj1" fmla="val 7386"/>
              <a:gd name="adj2" fmla="val 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Top Corners Rounded 33">
            <a:extLst>
              <a:ext uri="{FF2B5EF4-FFF2-40B4-BE49-F238E27FC236}">
                <a16:creationId xmlns:a16="http://schemas.microsoft.com/office/drawing/2014/main" id="{D398BC3D-B7C2-9F65-98CC-483A5082A72A}"/>
              </a:ext>
            </a:extLst>
          </p:cNvPr>
          <p:cNvSpPr/>
          <p:nvPr/>
        </p:nvSpPr>
        <p:spPr>
          <a:xfrm>
            <a:off x="631773" y="1145543"/>
            <a:ext cx="3052804" cy="2651510"/>
          </a:xfrm>
          <a:prstGeom prst="round2SameRect">
            <a:avLst>
              <a:gd name="adj1" fmla="val 6236"/>
              <a:gd name="adj2" fmla="val 0"/>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Rounded Rectangle 26">
            <a:extLst>
              <a:ext uri="{FF2B5EF4-FFF2-40B4-BE49-F238E27FC236}">
                <a16:creationId xmlns:a16="http://schemas.microsoft.com/office/drawing/2014/main" id="{FA229FB5-046A-245E-4D71-244551682901}"/>
              </a:ext>
            </a:extLst>
          </p:cNvPr>
          <p:cNvSpPr/>
          <p:nvPr/>
        </p:nvSpPr>
        <p:spPr>
          <a:xfrm>
            <a:off x="4123998" y="4205590"/>
            <a:ext cx="7546456" cy="579420"/>
          </a:xfrm>
          <a:prstGeom prst="roundRect">
            <a:avLst>
              <a:gd name="adj" fmla="val 6958"/>
            </a:avLst>
          </a:prstGeom>
          <a:noFill/>
          <a:ln w="127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644113"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prstClr val="white"/>
              </a:solidFill>
              <a:effectLst/>
              <a:uLnTx/>
              <a:uFillTx/>
              <a:latin typeface="Arial" panose="020B0604020202020204"/>
              <a:ea typeface="+mn-ea"/>
              <a:cs typeface="Times New Roman" pitchFamily="18" charset="0"/>
            </a:endParaRPr>
          </a:p>
          <a:p>
            <a:pPr marL="0" marR="0" lvl="0" indent="0" algn="ctr" defTabSz="644113"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Arial" panose="020B0604020202020204"/>
                <a:ea typeface="+mn-ea"/>
                <a:cs typeface="Times New Roman" pitchFamily="18" charset="0"/>
              </a:rPr>
              <a:t>Samples </a:t>
            </a:r>
            <a:r>
              <a:rPr kumimoji="0" lang="en-US" sz="1050" b="1" i="0" u="none" strike="noStrike" kern="0" cap="none" spc="0" normalizeH="0" baseline="0" noProof="0" dirty="0">
                <a:ln>
                  <a:noFill/>
                </a:ln>
                <a:solidFill>
                  <a:prstClr val="white"/>
                </a:solidFill>
                <a:effectLst/>
                <a:uLnTx/>
                <a:uFillTx/>
                <a:latin typeface="Arial" panose="020B0604020202020204"/>
                <a:ea typeface="+mn-ea"/>
                <a:cs typeface="Times New Roman" pitchFamily="18" charset="0"/>
              </a:rPr>
              <a:t>prospectively assessed </a:t>
            </a:r>
            <a:r>
              <a:rPr kumimoji="0" lang="en-US" sz="1050" b="0" i="0" u="none" strike="noStrike" kern="0" cap="none" spc="0" normalizeH="0" baseline="0" noProof="0" dirty="0">
                <a:ln>
                  <a:noFill/>
                </a:ln>
                <a:solidFill>
                  <a:prstClr val="white"/>
                </a:solidFill>
                <a:effectLst/>
                <a:uLnTx/>
                <a:uFillTx/>
                <a:latin typeface="Arial" panose="020B0604020202020204"/>
                <a:ea typeface="+mn-ea"/>
                <a:cs typeface="Times New Roman" pitchFamily="18" charset="0"/>
              </a:rPr>
              <a:t>for HRR gene alterations</a:t>
            </a:r>
            <a:br>
              <a:rPr kumimoji="0" lang="en-US" sz="1050" b="0" i="0" u="none" strike="noStrike" kern="0" cap="none" spc="0" normalizeH="0" baseline="0" noProof="0" dirty="0">
                <a:ln>
                  <a:noFill/>
                </a:ln>
                <a:solidFill>
                  <a:prstClr val="white"/>
                </a:solidFill>
                <a:effectLst/>
                <a:uLnTx/>
                <a:uFillTx/>
                <a:latin typeface="Arial" panose="020B0604020202020204"/>
                <a:ea typeface="+mn-ea"/>
                <a:cs typeface="Times New Roman" pitchFamily="18" charset="0"/>
              </a:rPr>
            </a:b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(ATM</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ATR</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BRCA1</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BRCA2</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CDK12,</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CHEK2</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FANCA</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NBN</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MLH1</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MRE11A</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PALB2</a:t>
            </a: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1050" b="0" i="1"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RAD51C)</a:t>
            </a:r>
            <a:br>
              <a:rPr kumimoji="0" lang="en-US" sz="1050" b="0" i="1" u="none" strike="noStrike" kern="0" cap="none" spc="0" normalizeH="0" baseline="0" noProof="0" dirty="0">
                <a:ln>
                  <a:noFill/>
                </a:ln>
                <a:solidFill>
                  <a:prstClr val="white"/>
                </a:solidFill>
                <a:effectLst/>
                <a:uLnTx/>
                <a:uFillTx/>
                <a:latin typeface="Arial" panose="020B0604020202020204"/>
                <a:ea typeface="+mn-ea"/>
                <a:cs typeface="Times New Roman" pitchFamily="18" charset="0"/>
              </a:rPr>
            </a:br>
            <a:endParaRPr kumimoji="0" lang="en-US" sz="1050" b="0" i="0" u="none" strike="noStrike" kern="0" cap="none" spc="0" normalizeH="0" baseline="30000" noProof="0" dirty="0">
              <a:ln>
                <a:noFill/>
              </a:ln>
              <a:solidFill>
                <a:prstClr val="white"/>
              </a:solidFill>
              <a:effectLst/>
              <a:uLnTx/>
              <a:uFillTx/>
              <a:latin typeface="Arial" panose="020B0604020202020204"/>
              <a:ea typeface="+mn-ea"/>
              <a:cs typeface="Times New Roman" pitchFamily="18" charset="0"/>
            </a:endParaRPr>
          </a:p>
        </p:txBody>
      </p:sp>
      <p:sp>
        <p:nvSpPr>
          <p:cNvPr id="30" name="Text Placeholder 8">
            <a:extLst>
              <a:ext uri="{FF2B5EF4-FFF2-40B4-BE49-F238E27FC236}">
                <a16:creationId xmlns:a16="http://schemas.microsoft.com/office/drawing/2014/main" id="{9034CF06-36E0-0E8F-E6AF-7640A570390B}"/>
              </a:ext>
            </a:extLst>
          </p:cNvPr>
          <p:cNvSpPr txBox="1">
            <a:spLocks/>
          </p:cNvSpPr>
          <p:nvPr/>
        </p:nvSpPr>
        <p:spPr>
          <a:xfrm>
            <a:off x="292963" y="5934998"/>
            <a:ext cx="11092701" cy="237401"/>
          </a:xfrm>
          <a:prstGeom prst="rect">
            <a:avLst/>
          </a:prstGeom>
        </p:spPr>
        <p:txBody>
          <a:bodyPr anchor="b"/>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None/>
              <a:tabLst/>
              <a:defRPr/>
            </a:pPr>
            <a:r>
              <a:rPr kumimoji="0" lang="en-US" sz="800" b="1" i="0" u="none" strike="noStrike" kern="1200" cap="none" spc="0" normalizeH="0" baseline="30000" noProof="0" dirty="0" err="1">
                <a:ln>
                  <a:noFill/>
                </a:ln>
                <a:solidFill>
                  <a:prstClr val="white"/>
                </a:solidFill>
                <a:effectLst/>
                <a:uLnTx/>
                <a:uFillTx/>
                <a:latin typeface="Arial" panose="020B0604020202020204"/>
                <a:ea typeface="+mn-ea"/>
                <a:cs typeface="Arial" panose="020B0604020202020204" pitchFamily="34" charset="0"/>
              </a:rPr>
              <a:t>a</a:t>
            </a:r>
            <a:r>
              <a:rPr kumimoji="0" lang="en-US" sz="8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Prior</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en-US" sz="8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orteronel</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was received by two patients in each treatment arm in Cohort 1 and one patient in each treatment arm in Cohort 2. </a:t>
            </a:r>
            <a:r>
              <a:rPr kumimoji="0" lang="en-US" sz="800" b="1" i="0" u="none" strike="noStrike" kern="1200" cap="none" spc="0" normalizeH="0" baseline="30000" noProof="0" dirty="0" err="1">
                <a:ln>
                  <a:noFill/>
                </a:ln>
                <a:solidFill>
                  <a:prstClr val="white"/>
                </a:solidFill>
                <a:effectLst/>
                <a:uLnTx/>
                <a:uFillTx/>
                <a:latin typeface="Arial" panose="020B0604020202020204"/>
                <a:ea typeface="+mn-ea"/>
                <a:cs typeface="Arial" panose="020B0604020202020204" pitchFamily="34" charset="0"/>
              </a:rPr>
              <a:t>b</a:t>
            </a:r>
            <a:r>
              <a:rPr kumimoji="0" lang="en-US" sz="8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Unselected</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cohort only.</a:t>
            </a:r>
          </a:p>
          <a:p>
            <a:pPr marL="0" marR="0" lvl="0" indent="0" algn="l" defTabSz="914400" rtl="0" eaLnBrk="1" fontAlgn="auto" latinLnBrk="0" hangingPunct="1">
              <a:lnSpc>
                <a:spcPct val="100000"/>
              </a:lnSpc>
              <a:spcBef>
                <a:spcPts val="0"/>
              </a:spcBef>
              <a:spcAft>
                <a:spcPts val="0"/>
              </a:spcAft>
              <a:buClr>
                <a:srgbClr val="00B050"/>
              </a:buClr>
              <a:buSzTx/>
              <a:buFont typeface="Arial" panose="020B0604020202020204" pitchFamily="34" charset="0"/>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Arial" panose="020B0604020202020204" pitchFamily="34" charset="0"/>
              </a:rPr>
              <a:t>BICR=blinded independent central review; CSPC=castration-sensitive prostate cancer; DCO=data cutoff; ORR=objective response rate; PFS2=time to second progression or death</a:t>
            </a:r>
            <a:r>
              <a:rPr kumimoji="0" lang="en-US" sz="8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4A3AC5F5-3C46-68B1-5C8E-FCB76732B243}"/>
              </a:ext>
            </a:extLst>
          </p:cNvPr>
          <p:cNvGrpSpPr/>
          <p:nvPr/>
        </p:nvGrpSpPr>
        <p:grpSpPr>
          <a:xfrm>
            <a:off x="8263200" y="1145543"/>
            <a:ext cx="3338983" cy="3001067"/>
            <a:chOff x="7645543" y="1230962"/>
            <a:chExt cx="3306561" cy="3118920"/>
          </a:xfrm>
          <a:effectLst/>
        </p:grpSpPr>
        <p:sp>
          <p:nvSpPr>
            <p:cNvPr id="17" name="Rectangle: Top Corners Rounded 16">
              <a:extLst>
                <a:ext uri="{FF2B5EF4-FFF2-40B4-BE49-F238E27FC236}">
                  <a16:creationId xmlns:a16="http://schemas.microsoft.com/office/drawing/2014/main" id="{D6C28FE0-63E4-C7FA-3533-CAA3B2610513}"/>
                </a:ext>
              </a:extLst>
            </p:cNvPr>
            <p:cNvSpPr/>
            <p:nvPr/>
          </p:nvSpPr>
          <p:spPr>
            <a:xfrm rot="10800000">
              <a:off x="7645543" y="1691555"/>
              <a:ext cx="3306561" cy="2658327"/>
            </a:xfrm>
            <a:prstGeom prst="round2SameRect">
              <a:avLst>
                <a:gd name="adj1" fmla="val 4257"/>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Top Corners Rounded 17">
              <a:extLst>
                <a:ext uri="{FF2B5EF4-FFF2-40B4-BE49-F238E27FC236}">
                  <a16:creationId xmlns:a16="http://schemas.microsoft.com/office/drawing/2014/main" id="{CCC4A028-01EB-2838-3B30-068248B900B8}"/>
                </a:ext>
              </a:extLst>
            </p:cNvPr>
            <p:cNvSpPr/>
            <p:nvPr/>
          </p:nvSpPr>
          <p:spPr>
            <a:xfrm>
              <a:off x="7645543" y="1230962"/>
              <a:ext cx="3306561" cy="827111"/>
            </a:xfrm>
            <a:prstGeom prst="round2SameRect">
              <a:avLst>
                <a:gd name="adj1" fmla="val 9204"/>
                <a:gd name="adj2" fmla="val 0"/>
              </a:avLst>
            </a:prstGeom>
            <a:solidFill>
              <a:srgbClr val="2C6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Rounded Rectangle 24">
              <a:extLst>
                <a:ext uri="{FF2B5EF4-FFF2-40B4-BE49-F238E27FC236}">
                  <a16:creationId xmlns:a16="http://schemas.microsoft.com/office/drawing/2014/main" id="{18D463DC-8C13-0512-B7A9-03D887927224}"/>
                </a:ext>
              </a:extLst>
            </p:cNvPr>
            <p:cNvSpPr/>
            <p:nvPr/>
          </p:nvSpPr>
          <p:spPr>
            <a:xfrm>
              <a:off x="7762966" y="1298466"/>
              <a:ext cx="2928700" cy="744531"/>
            </a:xfrm>
            <a:prstGeom prst="roundRect">
              <a:avLst>
                <a:gd name="adj" fmla="val 3699"/>
              </a:avLst>
            </a:prstGeom>
            <a:noFill/>
            <a:ln w="12700" cap="flat" cmpd="sng" algn="ctr">
              <a:noFill/>
              <a:prstDash val="solid"/>
            </a:ln>
            <a:effectLst>
              <a:outerShdw blurRad="63500" sx="102000" sy="102000" algn="ctr" rotWithShape="0">
                <a:prstClr val="black">
                  <a:alpha val="40000"/>
                </a:prstClr>
              </a:outerShdw>
            </a:effectLst>
          </p:spPr>
          <p:txBody>
            <a:bodyPr lIns="91440" tIns="0" rIns="91440" bIns="0" rtlCol="0" anchor="ctr"/>
            <a:lstStyle/>
            <a:p>
              <a:pPr marL="0" marR="0" lvl="0" indent="0" algn="l" defTabSz="914400" rtl="0" eaLnBrk="0" fontAlgn="t" latinLnBrk="0" hangingPunct="0">
                <a:lnSpc>
                  <a:spcPct val="100000"/>
                </a:lnSpc>
                <a:spcBef>
                  <a:spcPts val="300"/>
                </a:spcBef>
                <a:spcAft>
                  <a:spcPts val="0"/>
                </a:spcAft>
                <a:buClr>
                  <a:srgbClr val="000000"/>
                </a:buClr>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ＭＳ Ｐゴシック"/>
                  <a:cs typeface="Arial" pitchFamily="34" charset="0"/>
                </a:rPr>
                <a:t>Primary endpoint</a:t>
              </a:r>
            </a:p>
            <a:p>
              <a:pPr marL="171450" marR="0" lvl="0" indent="-171450" algn="l" defTabSz="914400" rtl="0" eaLnBrk="0" fontAlgn="t" latinLnBrk="0" hangingPunct="0">
                <a:lnSpc>
                  <a:spcPct val="100000"/>
                </a:lnSpc>
                <a:spcBef>
                  <a:spcPts val="300"/>
                </a:spcBef>
                <a:spcAft>
                  <a:spcPts val="0"/>
                </a:spcAft>
                <a:buClr>
                  <a:prstClr val="white"/>
                </a:buClr>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ＭＳ Ｐゴシック"/>
                  <a:cs typeface="Arial" pitchFamily="34" charset="0"/>
                </a:rPr>
                <a:t>rPFS by BICR </a:t>
              </a:r>
            </a:p>
          </p:txBody>
        </p:sp>
        <p:sp>
          <p:nvSpPr>
            <p:cNvPr id="2" name="Rounded Rectangle 24">
              <a:extLst>
                <a:ext uri="{FF2B5EF4-FFF2-40B4-BE49-F238E27FC236}">
                  <a16:creationId xmlns:a16="http://schemas.microsoft.com/office/drawing/2014/main" id="{37A2F2B1-B24B-857A-F726-8706B6E05F58}"/>
                </a:ext>
              </a:extLst>
            </p:cNvPr>
            <p:cNvSpPr/>
            <p:nvPr/>
          </p:nvSpPr>
          <p:spPr>
            <a:xfrm>
              <a:off x="7735560" y="2138419"/>
              <a:ext cx="2952433" cy="2108456"/>
            </a:xfrm>
            <a:prstGeom prst="roundRect">
              <a:avLst>
                <a:gd name="adj" fmla="val 3699"/>
              </a:avLst>
            </a:prstGeom>
            <a:noFill/>
            <a:ln w="12700" cap="flat" cmpd="sng" algn="ctr">
              <a:noFill/>
              <a:prstDash val="solid"/>
            </a:ln>
            <a:effectLst>
              <a:outerShdw blurRad="63500" sx="102000" sy="102000" algn="ctr" rotWithShape="0">
                <a:prstClr val="black">
                  <a:alpha val="40000"/>
                </a:prstClr>
              </a:outerShdw>
            </a:effectLst>
          </p:spPr>
          <p:txBody>
            <a:bodyPr lIns="91440" tIns="0" rIns="91440" bIns="0" rtlCol="0" anchor="t"/>
            <a:lstStyle/>
            <a:p>
              <a:pPr marL="0" marR="0" lvl="0" indent="0" algn="l" defTabSz="914400" rtl="0" eaLnBrk="0" fontAlgn="t" latinLnBrk="0" hangingPunct="0">
                <a:lnSpc>
                  <a:spcPct val="100000"/>
                </a:lnSpc>
                <a:spcBef>
                  <a:spcPts val="0"/>
                </a:spcBef>
                <a:spcAft>
                  <a:spcPts val="300"/>
                </a:spcAft>
                <a:buClr>
                  <a:srgbClr val="00000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ＭＳ Ｐゴシック"/>
                  <a:cs typeface="Arial" pitchFamily="34" charset="0"/>
                </a:rPr>
                <a:t>Key secondary endpoint</a:t>
              </a:r>
            </a:p>
            <a:p>
              <a:pPr marL="228600" marR="0" lvl="0" indent="-228600" algn="l" defTabSz="914400" rtl="0" eaLnBrk="0" fontAlgn="t" latinLnBrk="0" hangingPunct="0">
                <a:lnSpc>
                  <a:spcPct val="100000"/>
                </a:lnSpc>
                <a:spcBef>
                  <a:spcPts val="0"/>
                </a:spcBef>
                <a:spcAft>
                  <a:spcPts val="9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pitchFamily="34" charset="0"/>
                </a:rPr>
                <a:t>OS (alpha protected)</a:t>
              </a:r>
            </a:p>
            <a:p>
              <a:pPr marL="0" marR="0" lvl="0" indent="0" algn="l" defTabSz="914400" rtl="0" eaLnBrk="0" fontAlgn="t" latinLnBrk="0" hangingPunct="0">
                <a:lnSpc>
                  <a:spcPct val="100000"/>
                </a:lnSpc>
                <a:spcBef>
                  <a:spcPts val="0"/>
                </a:spcBef>
                <a:spcAft>
                  <a:spcPts val="300"/>
                </a:spcAft>
                <a:buClr>
                  <a:srgbClr val="000000"/>
                </a:buClr>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ＭＳ Ｐゴシック"/>
                  <a:cs typeface="Arial" pitchFamily="34" charset="0"/>
                </a:rPr>
                <a:t>Other secondary endpoints </a:t>
              </a:r>
            </a:p>
            <a:p>
              <a:pPr marL="228600" marR="0" lvl="0" indent="-228600" algn="l" defTabSz="914400" rtl="0" eaLnBrk="0" fontAlgn="t" latinLnBrk="0" hangingPunct="0">
                <a:lnSpc>
                  <a:spcPct val="100000"/>
                </a:lnSpc>
                <a:spcBef>
                  <a:spcPts val="0"/>
                </a:spcBef>
                <a:spcAft>
                  <a:spcPts val="3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pitchFamily="34" charset="0"/>
                </a:rPr>
                <a:t>Time to cytotoxic chemotherapy</a:t>
              </a:r>
            </a:p>
            <a:p>
              <a:pPr marL="228600" marR="0" lvl="0" indent="-228600" algn="l" defTabSz="914400" rtl="0" eaLnBrk="0" fontAlgn="t" latinLnBrk="0" hangingPunct="0">
                <a:lnSpc>
                  <a:spcPct val="100000"/>
                </a:lnSpc>
                <a:spcBef>
                  <a:spcPts val="0"/>
                </a:spcBef>
                <a:spcAft>
                  <a:spcPts val="3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pitchFamily="34" charset="0"/>
                </a:rPr>
                <a:t>PFS2</a:t>
              </a:r>
            </a:p>
            <a:p>
              <a:pPr marL="228600" marR="0" lvl="0" indent="-228600" algn="l" defTabSz="914400" rtl="0" eaLnBrk="0" fontAlgn="t" latinLnBrk="0" hangingPunct="0">
                <a:lnSpc>
                  <a:spcPct val="100000"/>
                </a:lnSpc>
                <a:spcBef>
                  <a:spcPts val="0"/>
                </a:spcBef>
                <a:spcAft>
                  <a:spcPts val="3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pitchFamily="34" charset="0"/>
                </a:rPr>
                <a:t>ORR</a:t>
              </a:r>
            </a:p>
            <a:p>
              <a:pPr marL="228600" marR="0" lvl="0" indent="-228600" algn="l" defTabSz="914400" rtl="0" eaLnBrk="0" fontAlgn="t" latinLnBrk="0" hangingPunct="0">
                <a:lnSpc>
                  <a:spcPct val="100000"/>
                </a:lnSpc>
                <a:spcBef>
                  <a:spcPts val="0"/>
                </a:spcBef>
                <a:spcAft>
                  <a:spcPts val="3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pitchFamily="34" charset="0"/>
                </a:rPr>
                <a:t>Patient-reported outcomes</a:t>
              </a:r>
            </a:p>
            <a:p>
              <a:pPr marL="228600" marR="0" lvl="0" indent="-228600" algn="l" defTabSz="914400" rtl="0" eaLnBrk="0" fontAlgn="t" latinLnBrk="0" hangingPunct="0">
                <a:lnSpc>
                  <a:spcPct val="100000"/>
                </a:lnSpc>
                <a:spcBef>
                  <a:spcPts val="0"/>
                </a:spcBef>
                <a:spcAft>
                  <a:spcPts val="3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pitchFamily="34" charset="0"/>
                </a:rPr>
                <a:t>Safety</a:t>
              </a:r>
              <a:endParaRPr kumimoji="0" lang="en-US" sz="1200" b="0" i="0" u="none" strike="noStrike" kern="0" cap="none" spc="0" normalizeH="0" baseline="0" noProof="0" dirty="0">
                <a:ln>
                  <a:noFill/>
                </a:ln>
                <a:solidFill>
                  <a:prstClr val="black"/>
                </a:solidFill>
                <a:effectLst/>
                <a:uLnTx/>
                <a:uFillTx/>
                <a:latin typeface="Arial" panose="020B0604020202020204"/>
                <a:ea typeface="ＭＳ Ｐゴシック"/>
                <a:cs typeface="Arial" pitchFamily="34" charset="0"/>
              </a:endParaRPr>
            </a:p>
          </p:txBody>
        </p:sp>
      </p:grpSp>
      <p:sp>
        <p:nvSpPr>
          <p:cNvPr id="36" name="Rounded Rectangle 24">
            <a:extLst>
              <a:ext uri="{FF2B5EF4-FFF2-40B4-BE49-F238E27FC236}">
                <a16:creationId xmlns:a16="http://schemas.microsoft.com/office/drawing/2014/main" id="{89198374-98A0-0464-0C2C-C2217C9829A9}"/>
              </a:ext>
            </a:extLst>
          </p:cNvPr>
          <p:cNvSpPr/>
          <p:nvPr/>
        </p:nvSpPr>
        <p:spPr>
          <a:xfrm>
            <a:off x="694675" y="1149741"/>
            <a:ext cx="2929544" cy="2487448"/>
          </a:xfrm>
          <a:prstGeom prst="roundRect">
            <a:avLst>
              <a:gd name="adj" fmla="val 0"/>
            </a:avLst>
          </a:prstGeom>
          <a:noFill/>
          <a:ln w="12700" cap="flat" cmpd="sng" algn="ctr">
            <a:noFill/>
            <a:prstDash val="solid"/>
          </a:ln>
          <a:effectLst/>
        </p:spPr>
        <p:txBody>
          <a:bodyPr lIns="108000" tIns="108000" rIns="108000" bIns="108000" rtlCol="0" anchor="t"/>
          <a:lstStyle/>
          <a:p>
            <a:pPr marL="0" marR="0" lvl="0" indent="0" algn="l" defTabSz="544102"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Patient population</a:t>
            </a:r>
            <a:endParaRPr kumimoji="0" lang="en-US" sz="1400" b="1" i="0" u="none" strike="noStrike" kern="0" cap="none" spc="0" normalizeH="0" baseline="30000" noProof="0" dirty="0">
              <a:ln>
                <a:noFill/>
              </a:ln>
              <a:solidFill>
                <a:prstClr val="black"/>
              </a:solidFill>
              <a:effectLst/>
              <a:uLnTx/>
              <a:uFillTx/>
              <a:latin typeface="Arial" panose="020B0604020202020204"/>
              <a:ea typeface="黑体"/>
              <a:cs typeface="Arial" panose="020B0604020202020204" pitchFamily="34" charset="0"/>
            </a:endParaRPr>
          </a:p>
          <a:p>
            <a:pPr marL="228594" marR="0" lvl="0" indent="-228594" algn="l" defTabSz="544102"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1L mCRPC</a:t>
            </a:r>
          </a:p>
          <a:p>
            <a:pPr marL="228594" marR="0" lvl="0" indent="-228594" algn="l" defTabSz="544102"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ECOG 0 or 1</a:t>
            </a:r>
          </a:p>
          <a:p>
            <a:pPr marL="228594" marR="0" lvl="0" indent="-228594" algn="l" defTabSz="544102"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Ongoing androgen deprivation therapy</a:t>
            </a:r>
          </a:p>
          <a:p>
            <a:pPr marL="0" marR="0" lvl="0" indent="0" algn="l" defTabSz="544102" rtl="0" eaLnBrk="1" fontAlgn="auto" latinLnBrk="0" hangingPunct="1">
              <a:lnSpc>
                <a:spcPct val="100000"/>
              </a:lnSpc>
              <a:spcBef>
                <a:spcPts val="12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Stratification factors</a:t>
            </a:r>
          </a:p>
          <a:p>
            <a:pPr marL="230400" marR="0" lvl="0" indent="-230400" algn="l" defTabSz="544102"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Prior abiraterone</a:t>
            </a:r>
            <a:r>
              <a:rPr kumimoji="0" lang="en-US" sz="1200" b="0" i="0" u="none" strike="noStrike" kern="0" cap="none" spc="0" normalizeH="0" baseline="30000" noProof="0" dirty="0">
                <a:ln>
                  <a:noFill/>
                </a:ln>
                <a:solidFill>
                  <a:prstClr val="black"/>
                </a:solidFill>
                <a:effectLst/>
                <a:uLnTx/>
                <a:uFillTx/>
                <a:latin typeface="Arial" panose="020B0604020202020204"/>
                <a:ea typeface="黑体"/>
                <a:cs typeface="Arial" panose="020B0604020202020204" pitchFamily="34" charset="0"/>
              </a:rPr>
              <a:t>a</a:t>
            </a:r>
            <a:r>
              <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 or docetaxel for CSPC (yes vs no)</a:t>
            </a:r>
          </a:p>
          <a:p>
            <a:pPr marL="230400" marR="0" lvl="0" indent="-230400" algn="l" defTabSz="544102"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rPr>
              <a:t>HRR gene alteration status (deficient vs non-deficient or unknown)</a:t>
            </a:r>
            <a:r>
              <a:rPr kumimoji="0" lang="en-US" sz="1200" b="0" i="0" u="none" strike="noStrike" kern="0" cap="none" spc="0" normalizeH="0" baseline="30000" noProof="0" dirty="0">
                <a:ln>
                  <a:noFill/>
                </a:ln>
                <a:solidFill>
                  <a:prstClr val="black"/>
                </a:solidFill>
                <a:effectLst/>
                <a:uLnTx/>
                <a:uFillTx/>
                <a:latin typeface="Arial" panose="020B0604020202020204"/>
                <a:ea typeface="黑体"/>
                <a:cs typeface="Arial" panose="020B0604020202020204" pitchFamily="34" charset="0"/>
              </a:rPr>
              <a:t>b</a:t>
            </a:r>
            <a:endParaRPr kumimoji="0" lang="en-US" sz="1200" b="0" i="0" u="none" strike="noStrike" kern="0" cap="none" spc="0" normalizeH="0" baseline="0" noProof="0" dirty="0">
              <a:ln>
                <a:noFill/>
              </a:ln>
              <a:solidFill>
                <a:prstClr val="black"/>
              </a:solidFill>
              <a:effectLst/>
              <a:uLnTx/>
              <a:uFillTx/>
              <a:latin typeface="Arial" panose="020B0604020202020204"/>
              <a:ea typeface="黑体"/>
              <a:cs typeface="Arial" panose="020B0604020202020204" pitchFamily="34" charset="0"/>
            </a:endParaRPr>
          </a:p>
        </p:txBody>
      </p:sp>
      <p:sp>
        <p:nvSpPr>
          <p:cNvPr id="26" name="Text Placeholder 4">
            <a:extLst>
              <a:ext uri="{FF2B5EF4-FFF2-40B4-BE49-F238E27FC236}">
                <a16:creationId xmlns:a16="http://schemas.microsoft.com/office/drawing/2014/main" id="{F6124D91-9409-04FC-6555-4F23AF6499F6}"/>
              </a:ext>
            </a:extLst>
          </p:cNvPr>
          <p:cNvSpPr txBox="1">
            <a:spLocks/>
          </p:cNvSpPr>
          <p:nvPr/>
        </p:nvSpPr>
        <p:spPr>
          <a:xfrm>
            <a:off x="3959671" y="62718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Professor Neeraj Agarwal</a:t>
            </a:r>
          </a:p>
        </p:txBody>
      </p:sp>
      <p:grpSp>
        <p:nvGrpSpPr>
          <p:cNvPr id="10" name="Group 9">
            <a:extLst>
              <a:ext uri="{FF2B5EF4-FFF2-40B4-BE49-F238E27FC236}">
                <a16:creationId xmlns:a16="http://schemas.microsoft.com/office/drawing/2014/main" id="{42E97E17-9A23-D1F3-BA70-A30D3D31A64D}"/>
              </a:ext>
            </a:extLst>
          </p:cNvPr>
          <p:cNvGrpSpPr/>
          <p:nvPr/>
        </p:nvGrpSpPr>
        <p:grpSpPr>
          <a:xfrm>
            <a:off x="4221523" y="5016440"/>
            <a:ext cx="7392265" cy="839543"/>
            <a:chOff x="4503534" y="4909158"/>
            <a:chExt cx="7392265" cy="839543"/>
          </a:xfrm>
        </p:grpSpPr>
        <p:sp>
          <p:nvSpPr>
            <p:cNvPr id="5" name="TextBox 4">
              <a:extLst>
                <a:ext uri="{FF2B5EF4-FFF2-40B4-BE49-F238E27FC236}">
                  <a16:creationId xmlns:a16="http://schemas.microsoft.com/office/drawing/2014/main" id="{34867BB8-6118-076A-A17E-5B9FC6B2325C}"/>
                </a:ext>
              </a:extLst>
            </p:cNvPr>
            <p:cNvSpPr txBox="1"/>
            <p:nvPr/>
          </p:nvSpPr>
          <p:spPr>
            <a:xfrm>
              <a:off x="4503534" y="5287036"/>
              <a:ext cx="15504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Analysis timeline: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AD47">
                      <a:lumMod val="60000"/>
                      <a:lumOff val="40000"/>
                    </a:srgbClr>
                  </a:solidFill>
                  <a:effectLst/>
                  <a:uLnTx/>
                  <a:uFillTx/>
                  <a:latin typeface="Arial" panose="020B0604020202020204"/>
                  <a:ea typeface="+mn-ea"/>
                  <a:cs typeface="+mn-cs"/>
                </a:rPr>
                <a:t>(unselected)</a:t>
              </a:r>
            </a:p>
          </p:txBody>
        </p:sp>
        <p:sp>
          <p:nvSpPr>
            <p:cNvPr id="28" name="TextBox 27">
              <a:extLst>
                <a:ext uri="{FF2B5EF4-FFF2-40B4-BE49-F238E27FC236}">
                  <a16:creationId xmlns:a16="http://schemas.microsoft.com/office/drawing/2014/main" id="{15DA7A6A-6AEC-2D77-6941-355D95A8DBA9}"/>
                </a:ext>
              </a:extLst>
            </p:cNvPr>
            <p:cNvSpPr txBox="1"/>
            <p:nvPr/>
          </p:nvSpPr>
          <p:spPr>
            <a:xfrm>
              <a:off x="5847904" y="4909158"/>
              <a:ext cx="16012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DCO1: Aug 16,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rPFS</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(primary)</a:t>
              </a:r>
            </a:p>
          </p:txBody>
        </p:sp>
        <p:sp>
          <p:nvSpPr>
            <p:cNvPr id="32" name="TextBox 31">
              <a:extLst>
                <a:ext uri="{FF2B5EF4-FFF2-40B4-BE49-F238E27FC236}">
                  <a16:creationId xmlns:a16="http://schemas.microsoft.com/office/drawing/2014/main" id="{77C0874E-3995-B79A-37ED-F490B24EF2ED}"/>
                </a:ext>
              </a:extLst>
            </p:cNvPr>
            <p:cNvSpPr txBox="1"/>
            <p:nvPr/>
          </p:nvSpPr>
          <p:spPr>
            <a:xfrm>
              <a:off x="7586003" y="4909158"/>
              <a:ext cx="1763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DCO2: March 28, 2023</a:t>
              </a:r>
              <a:endParaRPr kumimoji="0" lang="en-US" sz="1200" b="1" i="1"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OS (interim)</a:t>
              </a:r>
            </a:p>
          </p:txBody>
        </p:sp>
        <p:cxnSp>
          <p:nvCxnSpPr>
            <p:cNvPr id="43" name="Straight Connector 42">
              <a:extLst>
                <a:ext uri="{FF2B5EF4-FFF2-40B4-BE49-F238E27FC236}">
                  <a16:creationId xmlns:a16="http://schemas.microsoft.com/office/drawing/2014/main" id="{A8FDEB0B-81F8-8C8B-7402-21E3B169234B}"/>
                </a:ext>
              </a:extLst>
            </p:cNvPr>
            <p:cNvCxnSpPr>
              <a:cxnSpLocks/>
            </p:cNvCxnSpPr>
            <p:nvPr/>
          </p:nvCxnSpPr>
          <p:spPr>
            <a:xfrm>
              <a:off x="6797111" y="5648325"/>
              <a:ext cx="475480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Arrow: Down 44">
              <a:extLst>
                <a:ext uri="{FF2B5EF4-FFF2-40B4-BE49-F238E27FC236}">
                  <a16:creationId xmlns:a16="http://schemas.microsoft.com/office/drawing/2014/main" id="{49513761-8C8B-4489-3820-76FDAAB78C8C}"/>
                </a:ext>
              </a:extLst>
            </p:cNvPr>
            <p:cNvSpPr/>
            <p:nvPr/>
          </p:nvSpPr>
          <p:spPr>
            <a:xfrm>
              <a:off x="6715125" y="5408923"/>
              <a:ext cx="165758" cy="201781"/>
            </a:xfrm>
            <a:prstGeom prst="downArrow">
              <a:avLst/>
            </a:prstGeom>
            <a:solidFill>
              <a:srgbClr val="C0C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Arrow: Down 46">
              <a:extLst>
                <a:ext uri="{FF2B5EF4-FFF2-40B4-BE49-F238E27FC236}">
                  <a16:creationId xmlns:a16="http://schemas.microsoft.com/office/drawing/2014/main" id="{EEF9856E-AE04-D359-3FBD-09B178F05A3E}"/>
                </a:ext>
              </a:extLst>
            </p:cNvPr>
            <p:cNvSpPr/>
            <p:nvPr/>
          </p:nvSpPr>
          <p:spPr>
            <a:xfrm>
              <a:off x="11458575" y="5408923"/>
              <a:ext cx="165758" cy="201781"/>
            </a:xfrm>
            <a:prstGeom prst="downArrow">
              <a:avLst/>
            </a:prstGeom>
            <a:solidFill>
              <a:srgbClr val="C0C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Arrow: Down 45">
              <a:extLst>
                <a:ext uri="{FF2B5EF4-FFF2-40B4-BE49-F238E27FC236}">
                  <a16:creationId xmlns:a16="http://schemas.microsoft.com/office/drawing/2014/main" id="{0A96B244-20B6-7F9F-4AE2-52F20095A0B7}"/>
                </a:ext>
              </a:extLst>
            </p:cNvPr>
            <p:cNvSpPr/>
            <p:nvPr/>
          </p:nvSpPr>
          <p:spPr>
            <a:xfrm>
              <a:off x="8467725" y="5408923"/>
              <a:ext cx="165758" cy="201781"/>
            </a:xfrm>
            <a:prstGeom prst="downArrow">
              <a:avLst/>
            </a:prstGeom>
            <a:solidFill>
              <a:srgbClr val="C0C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0C4B6A5C-E113-2860-75BC-8746293F876A}"/>
                </a:ext>
              </a:extLst>
            </p:cNvPr>
            <p:cNvSpPr txBox="1"/>
            <p:nvPr/>
          </p:nvSpPr>
          <p:spPr>
            <a:xfrm>
              <a:off x="10327741" y="4909158"/>
              <a:ext cx="1568058" cy="461665"/>
            </a:xfrm>
            <a:prstGeom prst="rect">
              <a:avLst/>
            </a:prstGeom>
            <a:solidFill>
              <a:schemeClr val="accent2">
                <a:lumMod val="40000"/>
                <a:lumOff val="60000"/>
              </a:schemeClr>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DCO3: Sept 3,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OS (final) current</a:t>
              </a:r>
            </a:p>
          </p:txBody>
        </p:sp>
      </p:grpSp>
      <p:sp>
        <p:nvSpPr>
          <p:cNvPr id="3" name="Title 2">
            <a:extLst>
              <a:ext uri="{FF2B5EF4-FFF2-40B4-BE49-F238E27FC236}">
                <a16:creationId xmlns:a16="http://schemas.microsoft.com/office/drawing/2014/main" id="{204AFD0F-0776-4F56-AEC7-CEE0BAD940C8}"/>
              </a:ext>
            </a:extLst>
          </p:cNvPr>
          <p:cNvSpPr txBox="1">
            <a:spLocks/>
          </p:cNvSpPr>
          <p:nvPr/>
        </p:nvSpPr>
        <p:spPr>
          <a:xfrm>
            <a:off x="640080" y="365124"/>
            <a:ext cx="10972800" cy="1371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TALAPRO-2: Trial Design</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50" name="Group 49">
            <a:extLst>
              <a:ext uri="{FF2B5EF4-FFF2-40B4-BE49-F238E27FC236}">
                <a16:creationId xmlns:a16="http://schemas.microsoft.com/office/drawing/2014/main" id="{D55FDC6A-9AF0-9641-3673-CC55658E9543}"/>
              </a:ext>
            </a:extLst>
          </p:cNvPr>
          <p:cNvGrpSpPr/>
          <p:nvPr/>
        </p:nvGrpSpPr>
        <p:grpSpPr>
          <a:xfrm>
            <a:off x="669250" y="4155154"/>
            <a:ext cx="2984499" cy="1484953"/>
            <a:chOff x="849313" y="3275259"/>
            <a:chExt cx="2984499" cy="1484953"/>
          </a:xfrm>
        </p:grpSpPr>
        <p:sp>
          <p:nvSpPr>
            <p:cNvPr id="51" name="Rectangle: Rounded Corners 50">
              <a:extLst>
                <a:ext uri="{FF2B5EF4-FFF2-40B4-BE49-F238E27FC236}">
                  <a16:creationId xmlns:a16="http://schemas.microsoft.com/office/drawing/2014/main" id="{B91A27E6-2D98-1CBF-6B59-E300991BD6BE}"/>
                </a:ext>
              </a:extLst>
            </p:cNvPr>
            <p:cNvSpPr/>
            <p:nvPr/>
          </p:nvSpPr>
          <p:spPr>
            <a:xfrm>
              <a:off x="2209176" y="3771642"/>
              <a:ext cx="1146912" cy="502333"/>
            </a:xfrm>
            <a:prstGeom prst="roundRect">
              <a:avLst/>
            </a:prstGeom>
            <a:solidFill>
              <a:schemeClr val="accent1">
                <a:lumMod val="60000"/>
                <a:lumOff val="40000"/>
              </a:schemeClr>
            </a:solidFill>
            <a:ln w="28575">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Rectangle: Rounded Corners 51">
              <a:extLst>
                <a:ext uri="{FF2B5EF4-FFF2-40B4-BE49-F238E27FC236}">
                  <a16:creationId xmlns:a16="http://schemas.microsoft.com/office/drawing/2014/main" id="{AB3A03E0-02B1-679F-1059-B30B0B21D06D}"/>
                </a:ext>
              </a:extLst>
            </p:cNvPr>
            <p:cNvSpPr/>
            <p:nvPr/>
          </p:nvSpPr>
          <p:spPr>
            <a:xfrm>
              <a:off x="1071341" y="3772554"/>
              <a:ext cx="1666164" cy="502333"/>
            </a:xfrm>
            <a:prstGeom prst="roundRect">
              <a:avLst/>
            </a:prstGeom>
            <a:solidFill>
              <a:schemeClr val="accent6">
                <a:lumMod val="60000"/>
                <a:lumOff val="4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5029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Non-deficient</a:t>
              </a:r>
              <a:b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or unknown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N=636 </a:t>
              </a:r>
            </a:p>
          </p:txBody>
        </p:sp>
        <p:sp>
          <p:nvSpPr>
            <p:cNvPr id="53" name="Rectangle: Rounded Corners 52">
              <a:extLst>
                <a:ext uri="{FF2B5EF4-FFF2-40B4-BE49-F238E27FC236}">
                  <a16:creationId xmlns:a16="http://schemas.microsoft.com/office/drawing/2014/main" id="{C2333AC7-C2AF-8362-5FD8-67425B419114}"/>
                </a:ext>
              </a:extLst>
            </p:cNvPr>
            <p:cNvSpPr/>
            <p:nvPr/>
          </p:nvSpPr>
          <p:spPr>
            <a:xfrm>
              <a:off x="2157494" y="3767614"/>
              <a:ext cx="588084" cy="511969"/>
            </a:xfrm>
            <a:prstGeom prst="roundRect">
              <a:avLst/>
            </a:prstGeom>
            <a:solidFill>
              <a:srgbClr val="F9F2DF"/>
            </a:solidFill>
            <a:ln w="19050">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HRRm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N=169 </a:t>
              </a:r>
            </a:p>
          </p:txBody>
        </p:sp>
        <p:sp>
          <p:nvSpPr>
            <p:cNvPr id="54" name="TextBox 53">
              <a:extLst>
                <a:ext uri="{FF2B5EF4-FFF2-40B4-BE49-F238E27FC236}">
                  <a16:creationId xmlns:a16="http://schemas.microsoft.com/office/drawing/2014/main" id="{A1C2BE62-D06B-672B-168F-5FA03A0AA4BF}"/>
                </a:ext>
              </a:extLst>
            </p:cNvPr>
            <p:cNvSpPr txBox="1"/>
            <p:nvPr/>
          </p:nvSpPr>
          <p:spPr>
            <a:xfrm>
              <a:off x="1680135" y="4498602"/>
              <a:ext cx="21536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lumMod val="60000"/>
                      <a:lumOff val="40000"/>
                    </a:srgbClr>
                  </a:solidFill>
                  <a:effectLst/>
                  <a:uLnTx/>
                  <a:uFillTx/>
                  <a:latin typeface="Arial" panose="020B0604020202020204"/>
                  <a:ea typeface="+mn-ea"/>
                  <a:cs typeface="+mn-cs"/>
                </a:rPr>
                <a:t>HRRm only (Cohort 2), N=399</a:t>
              </a:r>
            </a:p>
          </p:txBody>
        </p:sp>
        <p:sp>
          <p:nvSpPr>
            <p:cNvPr id="55" name="TextBox 54">
              <a:extLst>
                <a:ext uri="{FF2B5EF4-FFF2-40B4-BE49-F238E27FC236}">
                  <a16:creationId xmlns:a16="http://schemas.microsoft.com/office/drawing/2014/main" id="{5D9A4A42-2B09-CE40-E857-C823C5217996}"/>
                </a:ext>
              </a:extLst>
            </p:cNvPr>
            <p:cNvSpPr txBox="1"/>
            <p:nvPr/>
          </p:nvSpPr>
          <p:spPr>
            <a:xfrm>
              <a:off x="849313" y="3275259"/>
              <a:ext cx="2114550" cy="261610"/>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0AD47">
                      <a:lumMod val="60000"/>
                      <a:lumOff val="40000"/>
                    </a:srgbClr>
                  </a:solidFill>
                  <a:effectLst/>
                  <a:uLnTx/>
                  <a:uFillTx/>
                  <a:latin typeface="Arial" panose="020B0604020202020204"/>
                  <a:ea typeface="+mn-ea"/>
                  <a:cs typeface="+mn-cs"/>
                </a:rPr>
                <a:t>Unselected (Cohort 1), N=805</a:t>
              </a:r>
            </a:p>
          </p:txBody>
        </p:sp>
        <p:sp>
          <p:nvSpPr>
            <p:cNvPr id="56" name="TextBox 55">
              <a:extLst>
                <a:ext uri="{FF2B5EF4-FFF2-40B4-BE49-F238E27FC236}">
                  <a16:creationId xmlns:a16="http://schemas.microsoft.com/office/drawing/2014/main" id="{6F8CF71F-3CEE-0E6E-3E78-681C88CE5239}"/>
                </a:ext>
              </a:extLst>
            </p:cNvPr>
            <p:cNvSpPr txBox="1"/>
            <p:nvPr/>
          </p:nvSpPr>
          <p:spPr>
            <a:xfrm>
              <a:off x="2740186" y="3813516"/>
              <a:ext cx="598242"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HRRm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a:ea typeface="+mn-ea"/>
                  <a:cs typeface="+mn-cs"/>
                </a:rPr>
                <a:t>N=230</a:t>
              </a:r>
            </a:p>
          </p:txBody>
        </p:sp>
        <p:sp>
          <p:nvSpPr>
            <p:cNvPr id="57" name="Right Brace 56">
              <a:extLst>
                <a:ext uri="{FF2B5EF4-FFF2-40B4-BE49-F238E27FC236}">
                  <a16:creationId xmlns:a16="http://schemas.microsoft.com/office/drawing/2014/main" id="{635263F5-7330-32CE-11A5-3426EC7F7E81}"/>
                </a:ext>
              </a:extLst>
            </p:cNvPr>
            <p:cNvSpPr/>
            <p:nvPr/>
          </p:nvSpPr>
          <p:spPr>
            <a:xfrm rot="5400000">
              <a:off x="2667773" y="3817616"/>
              <a:ext cx="202858" cy="1173772"/>
            </a:xfrm>
            <a:prstGeom prst="rightBrac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Right Brace 57">
              <a:extLst>
                <a:ext uri="{FF2B5EF4-FFF2-40B4-BE49-F238E27FC236}">
                  <a16:creationId xmlns:a16="http://schemas.microsoft.com/office/drawing/2014/main" id="{3F6F8098-C910-23B4-57CC-A155C7F4CC15}"/>
                </a:ext>
              </a:extLst>
            </p:cNvPr>
            <p:cNvSpPr/>
            <p:nvPr/>
          </p:nvSpPr>
          <p:spPr>
            <a:xfrm rot="16200000">
              <a:off x="1802995" y="2801993"/>
              <a:ext cx="202858" cy="1666166"/>
            </a:xfrm>
            <a:prstGeom prst="rightBrac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 name="TextBox 3">
            <a:extLst>
              <a:ext uri="{FF2B5EF4-FFF2-40B4-BE49-F238E27FC236}">
                <a16:creationId xmlns:a16="http://schemas.microsoft.com/office/drawing/2014/main" id="{5C4869C0-1688-2212-23E8-39C7F18BD38A}"/>
              </a:ext>
            </a:extLst>
          </p:cNvPr>
          <p:cNvSpPr txBox="1"/>
          <p:nvPr/>
        </p:nvSpPr>
        <p:spPr>
          <a:xfrm>
            <a:off x="640080" y="3847573"/>
            <a:ext cx="29434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Sequential enrollment in two cohorts:</a:t>
            </a:r>
          </a:p>
        </p:txBody>
      </p:sp>
      <p:sp>
        <p:nvSpPr>
          <p:cNvPr id="41" name="Oval 40">
            <a:extLst>
              <a:ext uri="{FF2B5EF4-FFF2-40B4-BE49-F238E27FC236}">
                <a16:creationId xmlns:a16="http://schemas.microsoft.com/office/drawing/2014/main" id="{241C10F3-5A8E-9308-44DA-386682E4E310}"/>
              </a:ext>
            </a:extLst>
          </p:cNvPr>
          <p:cNvSpPr/>
          <p:nvPr/>
        </p:nvSpPr>
        <p:spPr>
          <a:xfrm>
            <a:off x="4212218" y="2336942"/>
            <a:ext cx="606490" cy="60649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Rounded Rectangle 25">
            <a:extLst>
              <a:ext uri="{FF2B5EF4-FFF2-40B4-BE49-F238E27FC236}">
                <a16:creationId xmlns:a16="http://schemas.microsoft.com/office/drawing/2014/main" id="{882E4272-F24B-B19C-5FA3-B328ECC10CCC}"/>
              </a:ext>
            </a:extLst>
          </p:cNvPr>
          <p:cNvSpPr/>
          <p:nvPr/>
        </p:nvSpPr>
        <p:spPr>
          <a:xfrm>
            <a:off x="4850108" y="1509736"/>
            <a:ext cx="2807057" cy="843663"/>
          </a:xfrm>
          <a:prstGeom prst="roundRect">
            <a:avLst>
              <a:gd name="adj" fmla="val 6958"/>
            </a:avLst>
          </a:prstGeom>
          <a:solidFill>
            <a:srgbClr val="FBF00D"/>
          </a:solidFill>
          <a:ln w="12700" cap="flat" cmpd="sng" algn="ctr">
            <a:noFill/>
            <a:prstDash val="solid"/>
          </a:ln>
          <a:effectLst/>
        </p:spPr>
        <p:txBody>
          <a:bodyPr rtlCol="0" anchor="ctr"/>
          <a:lstStyle/>
          <a:p>
            <a:pPr marL="0" marR="0" lvl="0" indent="0" algn="ctr" defTabSz="644113"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a:ea typeface="+mn-ea"/>
                <a:cs typeface="Times New Roman" pitchFamily="18" charset="0"/>
              </a:rPr>
              <a:t>Talazoparib + enzalutamide</a:t>
            </a:r>
          </a:p>
          <a:p>
            <a:pPr marL="0" marR="0" lvl="0" indent="0" algn="ctr" defTabSz="644113"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a:ea typeface="+mn-ea"/>
                <a:cs typeface="Times New Roman" pitchFamily="18" charset="0"/>
              </a:rPr>
              <a:t>(N=402)</a:t>
            </a:r>
          </a:p>
        </p:txBody>
      </p:sp>
      <p:sp>
        <p:nvSpPr>
          <p:cNvPr id="44" name="TextBox 43">
            <a:extLst>
              <a:ext uri="{FF2B5EF4-FFF2-40B4-BE49-F238E27FC236}">
                <a16:creationId xmlns:a16="http://schemas.microsoft.com/office/drawing/2014/main" id="{0B08741F-B548-F4C5-7EE7-F5CFA1E06669}"/>
              </a:ext>
            </a:extLst>
          </p:cNvPr>
          <p:cNvSpPr txBox="1"/>
          <p:nvPr/>
        </p:nvSpPr>
        <p:spPr>
          <a:xfrm>
            <a:off x="4295994" y="2484740"/>
            <a:ext cx="4427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1:1</a:t>
            </a:r>
          </a:p>
        </p:txBody>
      </p:sp>
      <p:sp>
        <p:nvSpPr>
          <p:cNvPr id="48" name="TextBox 47">
            <a:extLst>
              <a:ext uri="{FF2B5EF4-FFF2-40B4-BE49-F238E27FC236}">
                <a16:creationId xmlns:a16="http://schemas.microsoft.com/office/drawing/2014/main" id="{22608E9A-3F70-2D4B-AD61-A29C172AA1ED}"/>
              </a:ext>
            </a:extLst>
          </p:cNvPr>
          <p:cNvSpPr txBox="1"/>
          <p:nvPr/>
        </p:nvSpPr>
        <p:spPr>
          <a:xfrm>
            <a:off x="4818708" y="2477871"/>
            <a:ext cx="26741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70AD47">
                    <a:lumMod val="60000"/>
                    <a:lumOff val="40000"/>
                  </a:srgbClr>
                </a:solidFill>
                <a:effectLst/>
                <a:uLnTx/>
                <a:uFillTx/>
                <a:latin typeface="Arial" panose="020B0604020202020204"/>
                <a:ea typeface="+mn-ea"/>
                <a:cs typeface="Times New Roman" pitchFamily="18" charset="0"/>
              </a:rPr>
              <a:t>Unselected Cohort 1 (N=805)</a:t>
            </a:r>
            <a:endParaRPr kumimoji="0" lang="en-US" sz="1400" b="0" i="0" u="none" strike="noStrike" kern="1200" cap="none" spc="0" normalizeH="0" baseline="0" noProof="0" dirty="0">
              <a:ln>
                <a:noFill/>
              </a:ln>
              <a:solidFill>
                <a:srgbClr val="70AD47">
                  <a:lumMod val="60000"/>
                  <a:lumOff val="40000"/>
                </a:srgbClr>
              </a:solidFill>
              <a:effectLst/>
              <a:uLnTx/>
              <a:uFillTx/>
              <a:latin typeface="Arial" panose="020B0604020202020204"/>
              <a:ea typeface="+mn-ea"/>
              <a:cs typeface="+mn-cs"/>
            </a:endParaRPr>
          </a:p>
        </p:txBody>
      </p:sp>
      <p:sp>
        <p:nvSpPr>
          <p:cNvPr id="49" name="Rounded Rectangle 25">
            <a:extLst>
              <a:ext uri="{FF2B5EF4-FFF2-40B4-BE49-F238E27FC236}">
                <a16:creationId xmlns:a16="http://schemas.microsoft.com/office/drawing/2014/main" id="{352AF9B2-2252-49E4-061A-324867840686}"/>
              </a:ext>
            </a:extLst>
          </p:cNvPr>
          <p:cNvSpPr/>
          <p:nvPr/>
        </p:nvSpPr>
        <p:spPr>
          <a:xfrm>
            <a:off x="4866993" y="2930213"/>
            <a:ext cx="2807056" cy="857841"/>
          </a:xfrm>
          <a:prstGeom prst="roundRect">
            <a:avLst>
              <a:gd name="adj" fmla="val 6958"/>
            </a:avLst>
          </a:prstGeom>
          <a:solidFill>
            <a:schemeClr val="bg1">
              <a:lumMod val="85000"/>
            </a:schemeClr>
          </a:solidFill>
          <a:ln w="12700" cap="flat" cmpd="sng" algn="ctr">
            <a:noFill/>
            <a:prstDash val="solid"/>
          </a:ln>
          <a:effectLst/>
        </p:spPr>
        <p:txBody>
          <a:bodyPr rtlCol="0" anchor="ctr"/>
          <a:lstStyle/>
          <a:p>
            <a:pPr marL="0" marR="0" lvl="0" indent="0" algn="ctr" defTabSz="644113"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Arial" panose="020B0604020202020204"/>
                <a:ea typeface="+mn-ea"/>
                <a:cs typeface="Times New Roman" pitchFamily="18" charset="0"/>
              </a:rPr>
              <a:t>Placebo + enzalutamide (N=403)</a:t>
            </a:r>
          </a:p>
        </p:txBody>
      </p:sp>
      <p:sp>
        <p:nvSpPr>
          <p:cNvPr id="6" name="Rectangle 5">
            <a:extLst>
              <a:ext uri="{FF2B5EF4-FFF2-40B4-BE49-F238E27FC236}">
                <a16:creationId xmlns:a16="http://schemas.microsoft.com/office/drawing/2014/main" id="{8F2E509C-01A9-1234-A0FE-9E5AE640B9AE}"/>
              </a:ext>
            </a:extLst>
          </p:cNvPr>
          <p:cNvSpPr/>
          <p:nvPr/>
        </p:nvSpPr>
        <p:spPr>
          <a:xfrm>
            <a:off x="3211275" y="6577686"/>
            <a:ext cx="3955890" cy="262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10083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A59CE79-BA5D-64A0-8D9D-2076FC64D988}"/>
              </a:ext>
            </a:extLst>
          </p:cNvPr>
          <p:cNvSpPr txBox="1">
            <a:spLocks/>
          </p:cNvSpPr>
          <p:nvPr/>
        </p:nvSpPr>
        <p:spPr>
          <a:xfrm>
            <a:off x="281760" y="5743575"/>
            <a:ext cx="10172880" cy="441635"/>
          </a:xfrm>
          <a:prstGeom prst="rect">
            <a:avLst/>
          </a:prstGeom>
        </p:spPr>
        <p:txBody>
          <a:bodyPr anchor="b"/>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Stratified hazard ratios (HRs) and 2-sided </a:t>
            </a: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values are reported throughout this presentation unless otherwise stated.</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updated rPFS data are descriptive.</a:t>
            </a: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Arial" panose="020B0604020202020204" pitchFamily="34" charset="0"/>
              </a:rPr>
              <a:t>DCO=data cutoff; </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ENZA=enzalutamide; NR=not reached; PBO=placebo; TALA=talazoparib. 1.</a:t>
            </a:r>
            <a:r>
              <a:rPr kumimoji="0" lang="en-US" sz="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Reproduced with permission from </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Agarwal N, et al. </a:t>
            </a:r>
            <a:r>
              <a:rPr kumimoji="0" lang="en-US" sz="800" b="0" i="1"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Lancet.</a:t>
            </a:r>
            <a:r>
              <a:rPr kumimoji="0" lang="en-US"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 2023;402:291-303.</a:t>
            </a:r>
            <a:endParaRPr kumimoji="0" lang="en-US" sz="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2" name="Text Placeholder 4">
            <a:extLst>
              <a:ext uri="{FF2B5EF4-FFF2-40B4-BE49-F238E27FC236}">
                <a16:creationId xmlns:a16="http://schemas.microsoft.com/office/drawing/2014/main" id="{743D1468-9962-9E1E-E7D3-4FE148258E53}"/>
              </a:ext>
            </a:extLst>
          </p:cNvPr>
          <p:cNvSpPr txBox="1">
            <a:spLocks/>
          </p:cNvSpPr>
          <p:nvPr/>
        </p:nvSpPr>
        <p:spPr>
          <a:xfrm>
            <a:off x="3959671" y="62718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Professor Neeraj Agarwal</a:t>
            </a:r>
          </a:p>
        </p:txBody>
      </p:sp>
      <p:sp>
        <p:nvSpPr>
          <p:cNvPr id="2082" name="TextBox 2081">
            <a:extLst>
              <a:ext uri="{FF2B5EF4-FFF2-40B4-BE49-F238E27FC236}">
                <a16:creationId xmlns:a16="http://schemas.microsoft.com/office/drawing/2014/main" id="{3DAE60E4-739C-1B2B-C403-1CE7E9819569}"/>
              </a:ext>
            </a:extLst>
          </p:cNvPr>
          <p:cNvSpPr txBox="1"/>
          <p:nvPr/>
        </p:nvSpPr>
        <p:spPr>
          <a:xfrm>
            <a:off x="640079" y="1203914"/>
            <a:ext cx="544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Primary analysis (DCO: Aug 16, 2022)</a:t>
            </a:r>
            <a:r>
              <a:rPr kumimoji="0" lang="en-US" sz="1800" b="0" i="0" u="none" strike="noStrike" kern="1200" cap="none" spc="0" normalizeH="0" baseline="30000" noProof="0" dirty="0">
                <a:ln>
                  <a:noFill/>
                </a:ln>
                <a:solidFill>
                  <a:prstClr val="white"/>
                </a:solidFill>
                <a:effectLst/>
                <a:uLnTx/>
                <a:uFillTx/>
                <a:latin typeface="Arial" panose="020B0604020202020204"/>
                <a:ea typeface="+mn-ea"/>
                <a:cs typeface="+mn-cs"/>
              </a:rPr>
              <a:t>1</a:t>
            </a:r>
          </a:p>
        </p:txBody>
      </p:sp>
      <p:sp>
        <p:nvSpPr>
          <p:cNvPr id="2083" name="TextBox 2082">
            <a:extLst>
              <a:ext uri="{FF2B5EF4-FFF2-40B4-BE49-F238E27FC236}">
                <a16:creationId xmlns:a16="http://schemas.microsoft.com/office/drawing/2014/main" id="{FD9E1A84-ED31-B287-08C6-375C739DBDF5}"/>
              </a:ext>
            </a:extLst>
          </p:cNvPr>
          <p:cNvSpPr txBox="1"/>
          <p:nvPr/>
        </p:nvSpPr>
        <p:spPr>
          <a:xfrm>
            <a:off x="6169795" y="1203914"/>
            <a:ext cx="544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Update (DCO: Sept 3, 2024)</a:t>
            </a:r>
            <a:endParaRPr kumimoji="0" lang="en-US" sz="1800" b="0" i="0" u="none" strike="noStrike" kern="1200" cap="none" spc="0" normalizeH="0" baseline="30000" noProof="0" dirty="0">
              <a:ln>
                <a:noFill/>
              </a:ln>
              <a:solidFill>
                <a:prstClr val="white"/>
              </a:solidFill>
              <a:effectLst/>
              <a:uLnTx/>
              <a:uFillTx/>
              <a:latin typeface="Arial" panose="020B0604020202020204"/>
              <a:ea typeface="+mn-ea"/>
              <a:cs typeface="+mn-cs"/>
            </a:endParaRPr>
          </a:p>
        </p:txBody>
      </p:sp>
      <p:sp>
        <p:nvSpPr>
          <p:cNvPr id="2050" name="Title 2">
            <a:extLst>
              <a:ext uri="{FF2B5EF4-FFF2-40B4-BE49-F238E27FC236}">
                <a16:creationId xmlns:a16="http://schemas.microsoft.com/office/drawing/2014/main" id="{B149FD56-8173-4823-6868-A75EC022DA04}"/>
              </a:ext>
            </a:extLst>
          </p:cNvPr>
          <p:cNvSpPr txBox="1">
            <a:spLocks/>
          </p:cNvSpPr>
          <p:nvPr/>
        </p:nvSpPr>
        <p:spPr>
          <a:xfrm>
            <a:off x="640080" y="365124"/>
            <a:ext cx="10972800" cy="1371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Primary Endpoint: rPFS by BICR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4" name="Group 3">
            <a:extLst>
              <a:ext uri="{FF2B5EF4-FFF2-40B4-BE49-F238E27FC236}">
                <a16:creationId xmlns:a16="http://schemas.microsoft.com/office/drawing/2014/main" id="{9907BCB1-7269-6FD1-9828-9001E4C7C076}"/>
              </a:ext>
            </a:extLst>
          </p:cNvPr>
          <p:cNvGrpSpPr/>
          <p:nvPr/>
        </p:nvGrpSpPr>
        <p:grpSpPr>
          <a:xfrm>
            <a:off x="6137772" y="5195822"/>
            <a:ext cx="5500411" cy="594721"/>
            <a:chOff x="-546239" y="4972894"/>
            <a:chExt cx="8799716" cy="594721"/>
          </a:xfrm>
        </p:grpSpPr>
        <p:sp>
          <p:nvSpPr>
            <p:cNvPr id="7" name="TextBox 6">
              <a:extLst>
                <a:ext uri="{FF2B5EF4-FFF2-40B4-BE49-F238E27FC236}">
                  <a16:creationId xmlns:a16="http://schemas.microsoft.com/office/drawing/2014/main" id="{C380045E-09BE-A986-56AD-9EF0AA8D6FC8}"/>
                </a:ext>
              </a:extLst>
            </p:cNvPr>
            <p:cNvSpPr txBox="1"/>
            <p:nvPr/>
          </p:nvSpPr>
          <p:spPr>
            <a:xfrm>
              <a:off x="10438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402</a:t>
              </a:r>
            </a:p>
          </p:txBody>
        </p:sp>
        <p:sp>
          <p:nvSpPr>
            <p:cNvPr id="8" name="TextBox 7">
              <a:extLst>
                <a:ext uri="{FF2B5EF4-FFF2-40B4-BE49-F238E27FC236}">
                  <a16:creationId xmlns:a16="http://schemas.microsoft.com/office/drawing/2014/main" id="{5E2B766D-1D08-FAEB-FD39-4E07C0F18251}"/>
                </a:ext>
              </a:extLst>
            </p:cNvPr>
            <p:cNvSpPr txBox="1"/>
            <p:nvPr/>
          </p:nvSpPr>
          <p:spPr>
            <a:xfrm>
              <a:off x="14531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353</a:t>
              </a:r>
            </a:p>
          </p:txBody>
        </p:sp>
        <p:sp>
          <p:nvSpPr>
            <p:cNvPr id="9" name="TextBox 8">
              <a:extLst>
                <a:ext uri="{FF2B5EF4-FFF2-40B4-BE49-F238E27FC236}">
                  <a16:creationId xmlns:a16="http://schemas.microsoft.com/office/drawing/2014/main" id="{CFA756E4-3072-7C11-E777-71A9635EB046}"/>
                </a:ext>
              </a:extLst>
            </p:cNvPr>
            <p:cNvSpPr txBox="1"/>
            <p:nvPr/>
          </p:nvSpPr>
          <p:spPr>
            <a:xfrm>
              <a:off x="18624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318</a:t>
              </a:r>
            </a:p>
          </p:txBody>
        </p:sp>
        <p:sp>
          <p:nvSpPr>
            <p:cNvPr id="10" name="TextBox 9">
              <a:extLst>
                <a:ext uri="{FF2B5EF4-FFF2-40B4-BE49-F238E27FC236}">
                  <a16:creationId xmlns:a16="http://schemas.microsoft.com/office/drawing/2014/main" id="{A406CD74-1AC8-0EC4-8673-6BC56215C9C4}"/>
                </a:ext>
              </a:extLst>
            </p:cNvPr>
            <p:cNvSpPr txBox="1"/>
            <p:nvPr/>
          </p:nvSpPr>
          <p:spPr>
            <a:xfrm>
              <a:off x="22717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257</a:t>
              </a:r>
            </a:p>
          </p:txBody>
        </p:sp>
        <p:sp>
          <p:nvSpPr>
            <p:cNvPr id="11" name="TextBox 10">
              <a:extLst>
                <a:ext uri="{FF2B5EF4-FFF2-40B4-BE49-F238E27FC236}">
                  <a16:creationId xmlns:a16="http://schemas.microsoft.com/office/drawing/2014/main" id="{B5B2B7D6-B034-CBC1-CDF9-14CB4A7A7DD9}"/>
                </a:ext>
              </a:extLst>
            </p:cNvPr>
            <p:cNvSpPr txBox="1"/>
            <p:nvPr/>
          </p:nvSpPr>
          <p:spPr>
            <a:xfrm>
              <a:off x="26809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228</a:t>
              </a:r>
            </a:p>
          </p:txBody>
        </p:sp>
        <p:sp>
          <p:nvSpPr>
            <p:cNvPr id="12" name="TextBox 11">
              <a:extLst>
                <a:ext uri="{FF2B5EF4-FFF2-40B4-BE49-F238E27FC236}">
                  <a16:creationId xmlns:a16="http://schemas.microsoft.com/office/drawing/2014/main" id="{BC016D5F-F519-255F-AE18-F1205B23C13F}"/>
                </a:ext>
              </a:extLst>
            </p:cNvPr>
            <p:cNvSpPr txBox="1"/>
            <p:nvPr/>
          </p:nvSpPr>
          <p:spPr>
            <a:xfrm>
              <a:off x="30902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196</a:t>
              </a:r>
            </a:p>
          </p:txBody>
        </p:sp>
        <p:sp>
          <p:nvSpPr>
            <p:cNvPr id="13" name="TextBox 12">
              <a:extLst>
                <a:ext uri="{FF2B5EF4-FFF2-40B4-BE49-F238E27FC236}">
                  <a16:creationId xmlns:a16="http://schemas.microsoft.com/office/drawing/2014/main" id="{E14FEB8D-C409-126E-6381-E336FAB1BC45}"/>
                </a:ext>
              </a:extLst>
            </p:cNvPr>
            <p:cNvSpPr txBox="1"/>
            <p:nvPr/>
          </p:nvSpPr>
          <p:spPr>
            <a:xfrm>
              <a:off x="34995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180</a:t>
              </a:r>
            </a:p>
          </p:txBody>
        </p:sp>
        <p:sp>
          <p:nvSpPr>
            <p:cNvPr id="14" name="TextBox 13">
              <a:extLst>
                <a:ext uri="{FF2B5EF4-FFF2-40B4-BE49-F238E27FC236}">
                  <a16:creationId xmlns:a16="http://schemas.microsoft.com/office/drawing/2014/main" id="{45A463A8-1F1B-E045-A408-83BDD03428ED}"/>
                </a:ext>
              </a:extLst>
            </p:cNvPr>
            <p:cNvSpPr txBox="1"/>
            <p:nvPr/>
          </p:nvSpPr>
          <p:spPr>
            <a:xfrm>
              <a:off x="390878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155</a:t>
              </a:r>
            </a:p>
          </p:txBody>
        </p:sp>
        <p:sp>
          <p:nvSpPr>
            <p:cNvPr id="15" name="TextBox 14">
              <a:extLst>
                <a:ext uri="{FF2B5EF4-FFF2-40B4-BE49-F238E27FC236}">
                  <a16:creationId xmlns:a16="http://schemas.microsoft.com/office/drawing/2014/main" id="{AA4A318F-C5CA-B296-5DB1-03B5F2F92D41}"/>
                </a:ext>
              </a:extLst>
            </p:cNvPr>
            <p:cNvSpPr txBox="1"/>
            <p:nvPr/>
          </p:nvSpPr>
          <p:spPr>
            <a:xfrm>
              <a:off x="431805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138</a:t>
              </a:r>
            </a:p>
          </p:txBody>
        </p:sp>
        <p:sp>
          <p:nvSpPr>
            <p:cNvPr id="16" name="TextBox 15">
              <a:extLst>
                <a:ext uri="{FF2B5EF4-FFF2-40B4-BE49-F238E27FC236}">
                  <a16:creationId xmlns:a16="http://schemas.microsoft.com/office/drawing/2014/main" id="{8EC0A9A3-091C-5566-F38D-C031AA1F2B57}"/>
                </a:ext>
              </a:extLst>
            </p:cNvPr>
            <p:cNvSpPr txBox="1"/>
            <p:nvPr/>
          </p:nvSpPr>
          <p:spPr>
            <a:xfrm>
              <a:off x="472732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122</a:t>
              </a:r>
            </a:p>
          </p:txBody>
        </p:sp>
        <p:sp>
          <p:nvSpPr>
            <p:cNvPr id="17" name="TextBox 16">
              <a:extLst>
                <a:ext uri="{FF2B5EF4-FFF2-40B4-BE49-F238E27FC236}">
                  <a16:creationId xmlns:a16="http://schemas.microsoft.com/office/drawing/2014/main" id="{1DF64AA5-8EDD-EFAD-76A2-0282B73155D4}"/>
                </a:ext>
              </a:extLst>
            </p:cNvPr>
            <p:cNvSpPr txBox="1"/>
            <p:nvPr/>
          </p:nvSpPr>
          <p:spPr>
            <a:xfrm>
              <a:off x="51365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108</a:t>
              </a:r>
            </a:p>
          </p:txBody>
        </p:sp>
        <p:sp>
          <p:nvSpPr>
            <p:cNvPr id="18" name="TextBox 17">
              <a:extLst>
                <a:ext uri="{FF2B5EF4-FFF2-40B4-BE49-F238E27FC236}">
                  <a16:creationId xmlns:a16="http://schemas.microsoft.com/office/drawing/2014/main" id="{9E995623-3EB8-F1D8-2A12-1991B874B28B}"/>
                </a:ext>
              </a:extLst>
            </p:cNvPr>
            <p:cNvSpPr txBox="1"/>
            <p:nvPr/>
          </p:nvSpPr>
          <p:spPr>
            <a:xfrm>
              <a:off x="55458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101</a:t>
              </a:r>
            </a:p>
          </p:txBody>
        </p:sp>
        <p:sp>
          <p:nvSpPr>
            <p:cNvPr id="19" name="TextBox 18">
              <a:extLst>
                <a:ext uri="{FF2B5EF4-FFF2-40B4-BE49-F238E27FC236}">
                  <a16:creationId xmlns:a16="http://schemas.microsoft.com/office/drawing/2014/main" id="{25D5B10D-D98F-4645-193B-9332CC9050B8}"/>
                </a:ext>
              </a:extLst>
            </p:cNvPr>
            <p:cNvSpPr txBox="1"/>
            <p:nvPr/>
          </p:nvSpPr>
          <p:spPr>
            <a:xfrm>
              <a:off x="59551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63</a:t>
              </a:r>
            </a:p>
          </p:txBody>
        </p:sp>
        <p:sp>
          <p:nvSpPr>
            <p:cNvPr id="20" name="TextBox 19">
              <a:extLst>
                <a:ext uri="{FF2B5EF4-FFF2-40B4-BE49-F238E27FC236}">
                  <a16:creationId xmlns:a16="http://schemas.microsoft.com/office/drawing/2014/main" id="{E7F3478B-A0BF-7191-7DE2-237235BC5615}"/>
                </a:ext>
              </a:extLst>
            </p:cNvPr>
            <p:cNvSpPr txBox="1"/>
            <p:nvPr/>
          </p:nvSpPr>
          <p:spPr>
            <a:xfrm>
              <a:off x="63644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50</a:t>
              </a:r>
            </a:p>
          </p:txBody>
        </p:sp>
        <p:sp>
          <p:nvSpPr>
            <p:cNvPr id="21" name="TextBox 20">
              <a:extLst>
                <a:ext uri="{FF2B5EF4-FFF2-40B4-BE49-F238E27FC236}">
                  <a16:creationId xmlns:a16="http://schemas.microsoft.com/office/drawing/2014/main" id="{1AB761EE-CA28-2699-F753-0876EBF07A6E}"/>
                </a:ext>
              </a:extLst>
            </p:cNvPr>
            <p:cNvSpPr txBox="1"/>
            <p:nvPr/>
          </p:nvSpPr>
          <p:spPr>
            <a:xfrm>
              <a:off x="67736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a:t>
              </a:r>
            </a:p>
          </p:txBody>
        </p:sp>
        <p:sp>
          <p:nvSpPr>
            <p:cNvPr id="22" name="TextBox 21">
              <a:extLst>
                <a:ext uri="{FF2B5EF4-FFF2-40B4-BE49-F238E27FC236}">
                  <a16:creationId xmlns:a16="http://schemas.microsoft.com/office/drawing/2014/main" id="{23A92E51-11D0-EC07-B2DF-F92A2ECDFC49}"/>
                </a:ext>
              </a:extLst>
            </p:cNvPr>
            <p:cNvSpPr txBox="1"/>
            <p:nvPr/>
          </p:nvSpPr>
          <p:spPr>
            <a:xfrm>
              <a:off x="71829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a:t>
              </a:r>
            </a:p>
          </p:txBody>
        </p:sp>
        <p:sp>
          <p:nvSpPr>
            <p:cNvPr id="23" name="TextBox 22">
              <a:extLst>
                <a:ext uri="{FF2B5EF4-FFF2-40B4-BE49-F238E27FC236}">
                  <a16:creationId xmlns:a16="http://schemas.microsoft.com/office/drawing/2014/main" id="{79C0BE58-80A9-0E9D-B690-FEAAAECBC408}"/>
                </a:ext>
              </a:extLst>
            </p:cNvPr>
            <p:cNvSpPr txBox="1"/>
            <p:nvPr/>
          </p:nvSpPr>
          <p:spPr>
            <a:xfrm>
              <a:off x="75922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24" name="TextBox 23">
              <a:extLst>
                <a:ext uri="{FF2B5EF4-FFF2-40B4-BE49-F238E27FC236}">
                  <a16:creationId xmlns:a16="http://schemas.microsoft.com/office/drawing/2014/main" id="{11F4FF2E-E86E-C8B4-562F-937C2F05A310}"/>
                </a:ext>
              </a:extLst>
            </p:cNvPr>
            <p:cNvSpPr txBox="1"/>
            <p:nvPr/>
          </p:nvSpPr>
          <p:spPr>
            <a:xfrm>
              <a:off x="8001477"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25" name="TextBox 24">
              <a:extLst>
                <a:ext uri="{FF2B5EF4-FFF2-40B4-BE49-F238E27FC236}">
                  <a16:creationId xmlns:a16="http://schemas.microsoft.com/office/drawing/2014/main" id="{C3CF6A2B-4B26-9F10-1140-4B48F8458DA6}"/>
                </a:ext>
              </a:extLst>
            </p:cNvPr>
            <p:cNvSpPr txBox="1"/>
            <p:nvPr/>
          </p:nvSpPr>
          <p:spPr>
            <a:xfrm>
              <a:off x="10438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403</a:t>
              </a:r>
            </a:p>
          </p:txBody>
        </p:sp>
        <p:sp>
          <p:nvSpPr>
            <p:cNvPr id="26" name="TextBox 25">
              <a:extLst>
                <a:ext uri="{FF2B5EF4-FFF2-40B4-BE49-F238E27FC236}">
                  <a16:creationId xmlns:a16="http://schemas.microsoft.com/office/drawing/2014/main" id="{3F648E88-B79F-ACC0-8143-2713A45FECB4}"/>
                </a:ext>
              </a:extLst>
            </p:cNvPr>
            <p:cNvSpPr txBox="1"/>
            <p:nvPr/>
          </p:nvSpPr>
          <p:spPr>
            <a:xfrm>
              <a:off x="14531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312</a:t>
              </a:r>
            </a:p>
          </p:txBody>
        </p:sp>
        <p:sp>
          <p:nvSpPr>
            <p:cNvPr id="27" name="TextBox 26">
              <a:extLst>
                <a:ext uri="{FF2B5EF4-FFF2-40B4-BE49-F238E27FC236}">
                  <a16:creationId xmlns:a16="http://schemas.microsoft.com/office/drawing/2014/main" id="{17336C27-5557-148B-468E-1FFBEE124C34}"/>
                </a:ext>
              </a:extLst>
            </p:cNvPr>
            <p:cNvSpPr txBox="1"/>
            <p:nvPr/>
          </p:nvSpPr>
          <p:spPr>
            <a:xfrm>
              <a:off x="18624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273</a:t>
              </a:r>
            </a:p>
          </p:txBody>
        </p:sp>
        <p:sp>
          <p:nvSpPr>
            <p:cNvPr id="28" name="TextBox 27">
              <a:extLst>
                <a:ext uri="{FF2B5EF4-FFF2-40B4-BE49-F238E27FC236}">
                  <a16:creationId xmlns:a16="http://schemas.microsoft.com/office/drawing/2014/main" id="{C4C6A8C9-82B4-732E-FA35-CDF21F3AC133}"/>
                </a:ext>
              </a:extLst>
            </p:cNvPr>
            <p:cNvSpPr txBox="1"/>
            <p:nvPr/>
          </p:nvSpPr>
          <p:spPr>
            <a:xfrm>
              <a:off x="22717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201</a:t>
              </a:r>
            </a:p>
          </p:txBody>
        </p:sp>
        <p:sp>
          <p:nvSpPr>
            <p:cNvPr id="29" name="TextBox 28">
              <a:extLst>
                <a:ext uri="{FF2B5EF4-FFF2-40B4-BE49-F238E27FC236}">
                  <a16:creationId xmlns:a16="http://schemas.microsoft.com/office/drawing/2014/main" id="{2546ED1A-BCA8-FD6F-2F99-95642AFCB79C}"/>
                </a:ext>
              </a:extLst>
            </p:cNvPr>
            <p:cNvSpPr txBox="1"/>
            <p:nvPr/>
          </p:nvSpPr>
          <p:spPr>
            <a:xfrm>
              <a:off x="26809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180</a:t>
              </a:r>
            </a:p>
          </p:txBody>
        </p:sp>
        <p:sp>
          <p:nvSpPr>
            <p:cNvPr id="30" name="TextBox 29">
              <a:extLst>
                <a:ext uri="{FF2B5EF4-FFF2-40B4-BE49-F238E27FC236}">
                  <a16:creationId xmlns:a16="http://schemas.microsoft.com/office/drawing/2014/main" id="{D412EEDB-0941-52E1-629D-3460C8258E05}"/>
                </a:ext>
              </a:extLst>
            </p:cNvPr>
            <p:cNvSpPr txBox="1"/>
            <p:nvPr/>
          </p:nvSpPr>
          <p:spPr>
            <a:xfrm>
              <a:off x="30902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138</a:t>
              </a:r>
            </a:p>
          </p:txBody>
        </p:sp>
        <p:sp>
          <p:nvSpPr>
            <p:cNvPr id="31" name="TextBox 30">
              <a:extLst>
                <a:ext uri="{FF2B5EF4-FFF2-40B4-BE49-F238E27FC236}">
                  <a16:creationId xmlns:a16="http://schemas.microsoft.com/office/drawing/2014/main" id="{6F13DC4E-E02D-DD3F-4CF5-2AB031B27C0B}"/>
                </a:ext>
              </a:extLst>
            </p:cNvPr>
            <p:cNvSpPr txBox="1"/>
            <p:nvPr/>
          </p:nvSpPr>
          <p:spPr>
            <a:xfrm>
              <a:off x="34995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128</a:t>
              </a:r>
            </a:p>
          </p:txBody>
        </p:sp>
        <p:sp>
          <p:nvSpPr>
            <p:cNvPr id="32" name="TextBox 31">
              <a:extLst>
                <a:ext uri="{FF2B5EF4-FFF2-40B4-BE49-F238E27FC236}">
                  <a16:creationId xmlns:a16="http://schemas.microsoft.com/office/drawing/2014/main" id="{C89940F4-3E2B-FBA4-BA7B-C43E574FBFC3}"/>
                </a:ext>
              </a:extLst>
            </p:cNvPr>
            <p:cNvSpPr txBox="1"/>
            <p:nvPr/>
          </p:nvSpPr>
          <p:spPr>
            <a:xfrm>
              <a:off x="390878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100</a:t>
              </a:r>
            </a:p>
          </p:txBody>
        </p:sp>
        <p:sp>
          <p:nvSpPr>
            <p:cNvPr id="33" name="TextBox 32">
              <a:extLst>
                <a:ext uri="{FF2B5EF4-FFF2-40B4-BE49-F238E27FC236}">
                  <a16:creationId xmlns:a16="http://schemas.microsoft.com/office/drawing/2014/main" id="{28F5D892-9643-65AA-E6F0-10DC42226018}"/>
                </a:ext>
              </a:extLst>
            </p:cNvPr>
            <p:cNvSpPr txBox="1"/>
            <p:nvPr/>
          </p:nvSpPr>
          <p:spPr>
            <a:xfrm>
              <a:off x="431805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92</a:t>
              </a:r>
            </a:p>
          </p:txBody>
        </p:sp>
        <p:sp>
          <p:nvSpPr>
            <p:cNvPr id="34" name="TextBox 33">
              <a:extLst>
                <a:ext uri="{FF2B5EF4-FFF2-40B4-BE49-F238E27FC236}">
                  <a16:creationId xmlns:a16="http://schemas.microsoft.com/office/drawing/2014/main" id="{210B03D7-7A8C-8245-ADC5-50F022E967DB}"/>
                </a:ext>
              </a:extLst>
            </p:cNvPr>
            <p:cNvSpPr txBox="1"/>
            <p:nvPr/>
          </p:nvSpPr>
          <p:spPr>
            <a:xfrm>
              <a:off x="472732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81</a:t>
              </a:r>
            </a:p>
          </p:txBody>
        </p:sp>
        <p:sp>
          <p:nvSpPr>
            <p:cNvPr id="35" name="TextBox 34">
              <a:extLst>
                <a:ext uri="{FF2B5EF4-FFF2-40B4-BE49-F238E27FC236}">
                  <a16:creationId xmlns:a16="http://schemas.microsoft.com/office/drawing/2014/main" id="{8860FA92-2B46-1926-FD9F-4CFF7ABBB819}"/>
                </a:ext>
              </a:extLst>
            </p:cNvPr>
            <p:cNvSpPr txBox="1"/>
            <p:nvPr/>
          </p:nvSpPr>
          <p:spPr>
            <a:xfrm>
              <a:off x="51365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72</a:t>
              </a:r>
            </a:p>
          </p:txBody>
        </p:sp>
        <p:sp>
          <p:nvSpPr>
            <p:cNvPr id="36" name="TextBox 35">
              <a:extLst>
                <a:ext uri="{FF2B5EF4-FFF2-40B4-BE49-F238E27FC236}">
                  <a16:creationId xmlns:a16="http://schemas.microsoft.com/office/drawing/2014/main" id="{A0094592-40AE-D08A-FA7D-7E2A0EE67FAC}"/>
                </a:ext>
              </a:extLst>
            </p:cNvPr>
            <p:cNvSpPr txBox="1"/>
            <p:nvPr/>
          </p:nvSpPr>
          <p:spPr>
            <a:xfrm>
              <a:off x="55458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66</a:t>
              </a:r>
            </a:p>
          </p:txBody>
        </p:sp>
        <p:sp>
          <p:nvSpPr>
            <p:cNvPr id="37" name="TextBox 36">
              <a:extLst>
                <a:ext uri="{FF2B5EF4-FFF2-40B4-BE49-F238E27FC236}">
                  <a16:creationId xmlns:a16="http://schemas.microsoft.com/office/drawing/2014/main" id="{6AEF92B1-E56F-35D9-B41F-54EC96FBE9E6}"/>
                </a:ext>
              </a:extLst>
            </p:cNvPr>
            <p:cNvSpPr txBox="1"/>
            <p:nvPr/>
          </p:nvSpPr>
          <p:spPr>
            <a:xfrm>
              <a:off x="59551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38" name="TextBox 37">
              <a:extLst>
                <a:ext uri="{FF2B5EF4-FFF2-40B4-BE49-F238E27FC236}">
                  <a16:creationId xmlns:a16="http://schemas.microsoft.com/office/drawing/2014/main" id="{129922DE-07AB-05DF-5A3E-01A910718A01}"/>
                </a:ext>
              </a:extLst>
            </p:cNvPr>
            <p:cNvSpPr txBox="1"/>
            <p:nvPr/>
          </p:nvSpPr>
          <p:spPr>
            <a:xfrm>
              <a:off x="63644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35</a:t>
              </a:r>
            </a:p>
          </p:txBody>
        </p:sp>
        <p:sp>
          <p:nvSpPr>
            <p:cNvPr id="39" name="TextBox 38">
              <a:extLst>
                <a:ext uri="{FF2B5EF4-FFF2-40B4-BE49-F238E27FC236}">
                  <a16:creationId xmlns:a16="http://schemas.microsoft.com/office/drawing/2014/main" id="{7DB20D89-A68A-2C56-E44D-7E1AAB9F338F}"/>
                </a:ext>
              </a:extLst>
            </p:cNvPr>
            <p:cNvSpPr txBox="1"/>
            <p:nvPr/>
          </p:nvSpPr>
          <p:spPr>
            <a:xfrm>
              <a:off x="67736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a:t>
              </a:r>
            </a:p>
          </p:txBody>
        </p:sp>
        <p:sp>
          <p:nvSpPr>
            <p:cNvPr id="40" name="TextBox 39">
              <a:extLst>
                <a:ext uri="{FF2B5EF4-FFF2-40B4-BE49-F238E27FC236}">
                  <a16:creationId xmlns:a16="http://schemas.microsoft.com/office/drawing/2014/main" id="{6A25DDBC-3C00-8910-D222-B104E1D08219}"/>
                </a:ext>
              </a:extLst>
            </p:cNvPr>
            <p:cNvSpPr txBox="1"/>
            <p:nvPr/>
          </p:nvSpPr>
          <p:spPr>
            <a:xfrm>
              <a:off x="71829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a:t>
              </a:r>
            </a:p>
          </p:txBody>
        </p:sp>
        <p:sp>
          <p:nvSpPr>
            <p:cNvPr id="41" name="TextBox 40">
              <a:extLst>
                <a:ext uri="{FF2B5EF4-FFF2-40B4-BE49-F238E27FC236}">
                  <a16:creationId xmlns:a16="http://schemas.microsoft.com/office/drawing/2014/main" id="{AA095953-7759-088D-442D-682A6E46C633}"/>
                </a:ext>
              </a:extLst>
            </p:cNvPr>
            <p:cNvSpPr txBox="1"/>
            <p:nvPr/>
          </p:nvSpPr>
          <p:spPr>
            <a:xfrm>
              <a:off x="75922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42" name="TextBox 41">
              <a:extLst>
                <a:ext uri="{FF2B5EF4-FFF2-40B4-BE49-F238E27FC236}">
                  <a16:creationId xmlns:a16="http://schemas.microsoft.com/office/drawing/2014/main" id="{13A603A5-095D-E412-554A-30984CFDBAB0}"/>
                </a:ext>
              </a:extLst>
            </p:cNvPr>
            <p:cNvSpPr txBox="1"/>
            <p:nvPr/>
          </p:nvSpPr>
          <p:spPr>
            <a:xfrm>
              <a:off x="8001477"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43" name="TextBox 42">
              <a:extLst>
                <a:ext uri="{FF2B5EF4-FFF2-40B4-BE49-F238E27FC236}">
                  <a16:creationId xmlns:a16="http://schemas.microsoft.com/office/drawing/2014/main" id="{38D435D1-1150-400E-32F4-EC540D0EB01E}"/>
                </a:ext>
              </a:extLst>
            </p:cNvPr>
            <p:cNvSpPr txBox="1"/>
            <p:nvPr/>
          </p:nvSpPr>
          <p:spPr>
            <a:xfrm>
              <a:off x="-441093" y="5321394"/>
              <a:ext cx="1531539"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rPr>
                <a:t>PBO + ENZA</a:t>
              </a:r>
            </a:p>
          </p:txBody>
        </p:sp>
        <p:sp>
          <p:nvSpPr>
            <p:cNvPr id="44" name="TextBox 43">
              <a:extLst>
                <a:ext uri="{FF2B5EF4-FFF2-40B4-BE49-F238E27FC236}">
                  <a16:creationId xmlns:a16="http://schemas.microsoft.com/office/drawing/2014/main" id="{B34FAA8C-CE62-FF7E-FBD8-D79264AF7223}"/>
                </a:ext>
              </a:extLst>
            </p:cNvPr>
            <p:cNvSpPr txBox="1"/>
            <p:nvPr/>
          </p:nvSpPr>
          <p:spPr>
            <a:xfrm>
              <a:off x="315874" y="4972894"/>
              <a:ext cx="774571"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No. at risk </a:t>
              </a:r>
            </a:p>
          </p:txBody>
        </p:sp>
        <p:sp>
          <p:nvSpPr>
            <p:cNvPr id="45" name="TextBox 44">
              <a:extLst>
                <a:ext uri="{FF2B5EF4-FFF2-40B4-BE49-F238E27FC236}">
                  <a16:creationId xmlns:a16="http://schemas.microsoft.com/office/drawing/2014/main" id="{D32D0068-21B1-F7E3-B78B-05E9A0C6412F}"/>
                </a:ext>
              </a:extLst>
            </p:cNvPr>
            <p:cNvSpPr txBox="1"/>
            <p:nvPr/>
          </p:nvSpPr>
          <p:spPr>
            <a:xfrm>
              <a:off x="-546239" y="5161261"/>
              <a:ext cx="163668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BF00D"/>
                  </a:solidFill>
                  <a:effectLst/>
                  <a:uLnTx/>
                  <a:uFillTx/>
                  <a:latin typeface="Arial" panose="020B0604020202020204"/>
                  <a:ea typeface="+mn-ea"/>
                  <a:cs typeface="+mn-cs"/>
                </a:rPr>
                <a:t>TALA + ENZA</a:t>
              </a:r>
            </a:p>
          </p:txBody>
        </p:sp>
      </p:grpSp>
      <p:grpSp>
        <p:nvGrpSpPr>
          <p:cNvPr id="46" name="Group 45">
            <a:extLst>
              <a:ext uri="{FF2B5EF4-FFF2-40B4-BE49-F238E27FC236}">
                <a16:creationId xmlns:a16="http://schemas.microsoft.com/office/drawing/2014/main" id="{3D94AAAE-4AFA-3433-C391-414F51A39FE1}"/>
              </a:ext>
            </a:extLst>
          </p:cNvPr>
          <p:cNvGrpSpPr/>
          <p:nvPr/>
        </p:nvGrpSpPr>
        <p:grpSpPr>
          <a:xfrm>
            <a:off x="6567532" y="2032677"/>
            <a:ext cx="5143145" cy="3336445"/>
            <a:chOff x="141303" y="1809749"/>
            <a:chExt cx="8228153" cy="3336445"/>
          </a:xfrm>
        </p:grpSpPr>
        <p:sp>
          <p:nvSpPr>
            <p:cNvPr id="47" name="TextBox 46">
              <a:extLst>
                <a:ext uri="{FF2B5EF4-FFF2-40B4-BE49-F238E27FC236}">
                  <a16:creationId xmlns:a16="http://schemas.microsoft.com/office/drawing/2014/main" id="{5C9F7717-F098-51DE-E850-709B91ED1431}"/>
                </a:ext>
              </a:extLst>
            </p:cNvPr>
            <p:cNvSpPr txBox="1"/>
            <p:nvPr/>
          </p:nvSpPr>
          <p:spPr>
            <a:xfrm rot="16200000">
              <a:off x="-299096" y="3073138"/>
              <a:ext cx="1274709" cy="39391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25" normalizeH="0" baseline="0" noProof="0" dirty="0">
                  <a:ln/>
                  <a:solidFill>
                    <a:prstClr val="white"/>
                  </a:solidFill>
                  <a:effectLst/>
                  <a:uLnTx/>
                  <a:uFillTx/>
                  <a:latin typeface="Arial" panose="020B0604020202020204"/>
                  <a:ea typeface="+mn-ea"/>
                  <a:cs typeface="+mn-cs"/>
                  <a:sym typeface="HelveticaNeueCE-Bold"/>
                  <a:rtl val="0"/>
                </a:rPr>
                <a:t>Probability of rPFS</a:t>
              </a:r>
            </a:p>
          </p:txBody>
        </p:sp>
        <p:sp>
          <p:nvSpPr>
            <p:cNvPr id="48" name="TextBox 47">
              <a:extLst>
                <a:ext uri="{FF2B5EF4-FFF2-40B4-BE49-F238E27FC236}">
                  <a16:creationId xmlns:a16="http://schemas.microsoft.com/office/drawing/2014/main" id="{796105B9-072E-92E3-4D42-3EBC8951446F}"/>
                </a:ext>
              </a:extLst>
            </p:cNvPr>
            <p:cNvSpPr txBox="1"/>
            <p:nvPr/>
          </p:nvSpPr>
          <p:spPr>
            <a:xfrm>
              <a:off x="3832035" y="4899973"/>
              <a:ext cx="164269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Time (Months)</a:t>
              </a:r>
            </a:p>
          </p:txBody>
        </p:sp>
        <p:sp>
          <p:nvSpPr>
            <p:cNvPr id="49" name="Freeform: Shape 48">
              <a:extLst>
                <a:ext uri="{FF2B5EF4-FFF2-40B4-BE49-F238E27FC236}">
                  <a16:creationId xmlns:a16="http://schemas.microsoft.com/office/drawing/2014/main" id="{49CADC6F-A2AD-7E84-8511-FF90BF4D5DDF}"/>
                </a:ext>
              </a:extLst>
            </p:cNvPr>
            <p:cNvSpPr/>
            <p:nvPr/>
          </p:nvSpPr>
          <p:spPr>
            <a:xfrm>
              <a:off x="1169419" y="4604646"/>
              <a:ext cx="6948000" cy="16937"/>
            </a:xfrm>
            <a:custGeom>
              <a:avLst/>
              <a:gdLst>
                <a:gd name="connsiteX0" fmla="*/ 0 w 6048944"/>
                <a:gd name="connsiteY0" fmla="*/ 0 h 14846"/>
                <a:gd name="connsiteX1" fmla="*/ 6048944 w 6048944"/>
                <a:gd name="connsiteY1" fmla="*/ 0 h 14846"/>
              </a:gdLst>
              <a:ahLst/>
              <a:cxnLst>
                <a:cxn ang="0">
                  <a:pos x="connsiteX0" y="connsiteY0"/>
                </a:cxn>
                <a:cxn ang="0">
                  <a:pos x="connsiteX1" y="connsiteY1"/>
                </a:cxn>
              </a:cxnLst>
              <a:rect l="l" t="t" r="r" b="b"/>
              <a:pathLst>
                <a:path w="6048944" h="14846">
                  <a:moveTo>
                    <a:pt x="0" y="0"/>
                  </a:moveTo>
                  <a:lnTo>
                    <a:pt x="6048944" y="0"/>
                  </a:lnTo>
                </a:path>
              </a:pathLst>
            </a:custGeom>
            <a:ln w="11828"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E25A43F9-1375-07D0-368E-52EA7918BD7C}"/>
                </a:ext>
              </a:extLst>
            </p:cNvPr>
            <p:cNvSpPr txBox="1"/>
            <p:nvPr/>
          </p:nvSpPr>
          <p:spPr>
            <a:xfrm>
              <a:off x="566579" y="4473975"/>
              <a:ext cx="55864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a:t>
              </a:r>
            </a:p>
          </p:txBody>
        </p:sp>
        <p:sp>
          <p:nvSpPr>
            <p:cNvPr id="51" name="TextBox 50">
              <a:extLst>
                <a:ext uri="{FF2B5EF4-FFF2-40B4-BE49-F238E27FC236}">
                  <a16:creationId xmlns:a16="http://schemas.microsoft.com/office/drawing/2014/main" id="{F4B1DE2A-C3D1-D034-5017-54792061D2D9}"/>
                </a:ext>
              </a:extLst>
            </p:cNvPr>
            <p:cNvSpPr txBox="1"/>
            <p:nvPr/>
          </p:nvSpPr>
          <p:spPr>
            <a:xfrm>
              <a:off x="566579" y="3941129"/>
              <a:ext cx="55864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0.2</a:t>
              </a:r>
            </a:p>
          </p:txBody>
        </p:sp>
        <p:sp>
          <p:nvSpPr>
            <p:cNvPr id="52" name="TextBox 51">
              <a:extLst>
                <a:ext uri="{FF2B5EF4-FFF2-40B4-BE49-F238E27FC236}">
                  <a16:creationId xmlns:a16="http://schemas.microsoft.com/office/drawing/2014/main" id="{3BE823F6-79DA-963C-B2AD-B1C9AD8312F2}"/>
                </a:ext>
              </a:extLst>
            </p:cNvPr>
            <p:cNvSpPr txBox="1"/>
            <p:nvPr/>
          </p:nvSpPr>
          <p:spPr>
            <a:xfrm>
              <a:off x="566579" y="3408284"/>
              <a:ext cx="55864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0.4</a:t>
              </a:r>
            </a:p>
          </p:txBody>
        </p:sp>
        <p:sp>
          <p:nvSpPr>
            <p:cNvPr id="53" name="TextBox 52">
              <a:extLst>
                <a:ext uri="{FF2B5EF4-FFF2-40B4-BE49-F238E27FC236}">
                  <a16:creationId xmlns:a16="http://schemas.microsoft.com/office/drawing/2014/main" id="{D09090EA-E967-1DAC-6630-590CCB484F87}"/>
                </a:ext>
              </a:extLst>
            </p:cNvPr>
            <p:cNvSpPr txBox="1"/>
            <p:nvPr/>
          </p:nvSpPr>
          <p:spPr>
            <a:xfrm>
              <a:off x="566579" y="2875439"/>
              <a:ext cx="55864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0.6</a:t>
              </a:r>
            </a:p>
          </p:txBody>
        </p:sp>
        <p:sp>
          <p:nvSpPr>
            <p:cNvPr id="54" name="TextBox 53">
              <a:extLst>
                <a:ext uri="{FF2B5EF4-FFF2-40B4-BE49-F238E27FC236}">
                  <a16:creationId xmlns:a16="http://schemas.microsoft.com/office/drawing/2014/main" id="{606C3189-D736-291D-38F6-4268CB5D4EF0}"/>
                </a:ext>
              </a:extLst>
            </p:cNvPr>
            <p:cNvSpPr txBox="1"/>
            <p:nvPr/>
          </p:nvSpPr>
          <p:spPr>
            <a:xfrm>
              <a:off x="566579" y="2342594"/>
              <a:ext cx="55864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0.8</a:t>
              </a:r>
            </a:p>
          </p:txBody>
        </p:sp>
        <p:sp>
          <p:nvSpPr>
            <p:cNvPr id="55" name="TextBox 54">
              <a:extLst>
                <a:ext uri="{FF2B5EF4-FFF2-40B4-BE49-F238E27FC236}">
                  <a16:creationId xmlns:a16="http://schemas.microsoft.com/office/drawing/2014/main" id="{95F878A9-CE2A-45ED-1981-EDC70BB0F32C}"/>
                </a:ext>
              </a:extLst>
            </p:cNvPr>
            <p:cNvSpPr txBox="1"/>
            <p:nvPr/>
          </p:nvSpPr>
          <p:spPr>
            <a:xfrm>
              <a:off x="566579" y="1809749"/>
              <a:ext cx="55864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a:t>
              </a:r>
            </a:p>
          </p:txBody>
        </p:sp>
        <p:sp>
          <p:nvSpPr>
            <p:cNvPr id="56" name="Freeform: Shape 55">
              <a:extLst>
                <a:ext uri="{FF2B5EF4-FFF2-40B4-BE49-F238E27FC236}">
                  <a16:creationId xmlns:a16="http://schemas.microsoft.com/office/drawing/2014/main" id="{BF236513-B39C-CBB4-E16F-4098D79ACF61}"/>
                </a:ext>
              </a:extLst>
            </p:cNvPr>
            <p:cNvSpPr/>
            <p:nvPr/>
          </p:nvSpPr>
          <p:spPr>
            <a:xfrm>
              <a:off x="117436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71113273-A9F9-6059-9161-BF077990346A}"/>
                </a:ext>
              </a:extLst>
            </p:cNvPr>
            <p:cNvSpPr/>
            <p:nvPr/>
          </p:nvSpPr>
          <p:spPr>
            <a:xfrm>
              <a:off x="158284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1F947F25-E87F-7941-34F4-7339A582DA66}"/>
                </a:ext>
              </a:extLst>
            </p:cNvPr>
            <p:cNvSpPr/>
            <p:nvPr/>
          </p:nvSpPr>
          <p:spPr>
            <a:xfrm>
              <a:off x="199131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EB2D490C-8C7F-CE20-74F0-788060D1D486}"/>
                </a:ext>
              </a:extLst>
            </p:cNvPr>
            <p:cNvSpPr/>
            <p:nvPr/>
          </p:nvSpPr>
          <p:spPr>
            <a:xfrm>
              <a:off x="239979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3DD426B9-4176-1210-C0FD-6B8F726AFD21}"/>
                </a:ext>
              </a:extLst>
            </p:cNvPr>
            <p:cNvSpPr/>
            <p:nvPr/>
          </p:nvSpPr>
          <p:spPr>
            <a:xfrm>
              <a:off x="280826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6BEA0313-44E4-5476-20B2-A4F314F0F657}"/>
                </a:ext>
              </a:extLst>
            </p:cNvPr>
            <p:cNvSpPr/>
            <p:nvPr/>
          </p:nvSpPr>
          <p:spPr>
            <a:xfrm>
              <a:off x="321674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E52DC7D2-2C53-165C-3AFB-EAD14D259033}"/>
                </a:ext>
              </a:extLst>
            </p:cNvPr>
            <p:cNvSpPr/>
            <p:nvPr/>
          </p:nvSpPr>
          <p:spPr>
            <a:xfrm>
              <a:off x="362522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8DD4A194-8CDF-5A41-925B-99FE8545B5C8}"/>
                </a:ext>
              </a:extLst>
            </p:cNvPr>
            <p:cNvSpPr/>
            <p:nvPr/>
          </p:nvSpPr>
          <p:spPr>
            <a:xfrm>
              <a:off x="403369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4" name="Freeform: Shape 3903">
              <a:extLst>
                <a:ext uri="{FF2B5EF4-FFF2-40B4-BE49-F238E27FC236}">
                  <a16:creationId xmlns:a16="http://schemas.microsoft.com/office/drawing/2014/main" id="{7C9B625C-E7A7-A370-6E2E-639AAE063785}"/>
                </a:ext>
              </a:extLst>
            </p:cNvPr>
            <p:cNvSpPr/>
            <p:nvPr/>
          </p:nvSpPr>
          <p:spPr>
            <a:xfrm>
              <a:off x="444217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5" name="Freeform: Shape 3904">
              <a:extLst>
                <a:ext uri="{FF2B5EF4-FFF2-40B4-BE49-F238E27FC236}">
                  <a16:creationId xmlns:a16="http://schemas.microsoft.com/office/drawing/2014/main" id="{ED26C8BA-7560-73A1-A9BC-300BFE6E15E5}"/>
                </a:ext>
              </a:extLst>
            </p:cNvPr>
            <p:cNvSpPr/>
            <p:nvPr/>
          </p:nvSpPr>
          <p:spPr>
            <a:xfrm>
              <a:off x="485064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6" name="Freeform: Shape 3905">
              <a:extLst>
                <a:ext uri="{FF2B5EF4-FFF2-40B4-BE49-F238E27FC236}">
                  <a16:creationId xmlns:a16="http://schemas.microsoft.com/office/drawing/2014/main" id="{F5ADE140-72E4-7FC5-FD0A-7D651C670467}"/>
                </a:ext>
              </a:extLst>
            </p:cNvPr>
            <p:cNvSpPr/>
            <p:nvPr/>
          </p:nvSpPr>
          <p:spPr>
            <a:xfrm>
              <a:off x="525912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7" name="Freeform: Shape 3906">
              <a:extLst>
                <a:ext uri="{FF2B5EF4-FFF2-40B4-BE49-F238E27FC236}">
                  <a16:creationId xmlns:a16="http://schemas.microsoft.com/office/drawing/2014/main" id="{1B5D0308-07E7-1CE2-EC2B-5F82005F087A}"/>
                </a:ext>
              </a:extLst>
            </p:cNvPr>
            <p:cNvSpPr/>
            <p:nvPr/>
          </p:nvSpPr>
          <p:spPr>
            <a:xfrm>
              <a:off x="566760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8" name="Freeform: Shape 3907">
              <a:extLst>
                <a:ext uri="{FF2B5EF4-FFF2-40B4-BE49-F238E27FC236}">
                  <a16:creationId xmlns:a16="http://schemas.microsoft.com/office/drawing/2014/main" id="{DF0BFF44-5CA8-AFF1-48E6-CE77C22EDEF6}"/>
                </a:ext>
              </a:extLst>
            </p:cNvPr>
            <p:cNvSpPr/>
            <p:nvPr/>
          </p:nvSpPr>
          <p:spPr>
            <a:xfrm>
              <a:off x="607607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9" name="Freeform: Shape 3908">
              <a:extLst>
                <a:ext uri="{FF2B5EF4-FFF2-40B4-BE49-F238E27FC236}">
                  <a16:creationId xmlns:a16="http://schemas.microsoft.com/office/drawing/2014/main" id="{F1AFD6FD-669D-7C21-4C3A-37C3E83652E2}"/>
                </a:ext>
              </a:extLst>
            </p:cNvPr>
            <p:cNvSpPr/>
            <p:nvPr/>
          </p:nvSpPr>
          <p:spPr>
            <a:xfrm>
              <a:off x="648455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0" name="Freeform: Shape 3909">
              <a:extLst>
                <a:ext uri="{FF2B5EF4-FFF2-40B4-BE49-F238E27FC236}">
                  <a16:creationId xmlns:a16="http://schemas.microsoft.com/office/drawing/2014/main" id="{3C4D10B4-7E7C-0EE5-0E30-D8BBDB98222E}"/>
                </a:ext>
              </a:extLst>
            </p:cNvPr>
            <p:cNvSpPr/>
            <p:nvPr/>
          </p:nvSpPr>
          <p:spPr>
            <a:xfrm>
              <a:off x="689302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1" name="Freeform: Shape 3910">
              <a:extLst>
                <a:ext uri="{FF2B5EF4-FFF2-40B4-BE49-F238E27FC236}">
                  <a16:creationId xmlns:a16="http://schemas.microsoft.com/office/drawing/2014/main" id="{421D2BA2-5163-9523-4B80-643E998463B9}"/>
                </a:ext>
              </a:extLst>
            </p:cNvPr>
            <p:cNvSpPr/>
            <p:nvPr/>
          </p:nvSpPr>
          <p:spPr>
            <a:xfrm>
              <a:off x="730150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2" name="Freeform: Shape 3911">
              <a:extLst>
                <a:ext uri="{FF2B5EF4-FFF2-40B4-BE49-F238E27FC236}">
                  <a16:creationId xmlns:a16="http://schemas.microsoft.com/office/drawing/2014/main" id="{C3ACDFB5-4E1D-5931-B6DD-31D761C63863}"/>
                </a:ext>
              </a:extLst>
            </p:cNvPr>
            <p:cNvSpPr/>
            <p:nvPr/>
          </p:nvSpPr>
          <p:spPr>
            <a:xfrm>
              <a:off x="770998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3" name="Freeform: Shape 3912">
              <a:extLst>
                <a:ext uri="{FF2B5EF4-FFF2-40B4-BE49-F238E27FC236}">
                  <a16:creationId xmlns:a16="http://schemas.microsoft.com/office/drawing/2014/main" id="{4642E41F-3248-199E-8F96-4E0E652B1CD1}"/>
                </a:ext>
              </a:extLst>
            </p:cNvPr>
            <p:cNvSpPr/>
            <p:nvPr/>
          </p:nvSpPr>
          <p:spPr>
            <a:xfrm>
              <a:off x="811846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4" name="Freeform: Shape 3913">
              <a:extLst>
                <a:ext uri="{FF2B5EF4-FFF2-40B4-BE49-F238E27FC236}">
                  <a16:creationId xmlns:a16="http://schemas.microsoft.com/office/drawing/2014/main" id="{FED0A813-063A-06EA-E9CE-4B44B4F0481A}"/>
                </a:ext>
              </a:extLst>
            </p:cNvPr>
            <p:cNvSpPr/>
            <p:nvPr/>
          </p:nvSpPr>
          <p:spPr>
            <a:xfrm>
              <a:off x="1172279" y="1940035"/>
              <a:ext cx="16833" cy="2663371"/>
            </a:xfrm>
            <a:custGeom>
              <a:avLst/>
              <a:gdLst>
                <a:gd name="connsiteX0" fmla="*/ 0 w 14808"/>
                <a:gd name="connsiteY0" fmla="*/ 2331873 h 2331872"/>
                <a:gd name="connsiteX1" fmla="*/ 0 w 14808"/>
                <a:gd name="connsiteY1" fmla="*/ 0 h 2331872"/>
              </a:gdLst>
              <a:ahLst/>
              <a:cxnLst>
                <a:cxn ang="0">
                  <a:pos x="connsiteX0" y="connsiteY0"/>
                </a:cxn>
                <a:cxn ang="0">
                  <a:pos x="connsiteX1" y="connsiteY1"/>
                </a:cxn>
              </a:cxnLst>
              <a:rect l="l" t="t" r="r" b="b"/>
              <a:pathLst>
                <a:path w="14808" h="2331872">
                  <a:moveTo>
                    <a:pt x="0" y="2331873"/>
                  </a:moveTo>
                  <a:lnTo>
                    <a:pt x="0" y="0"/>
                  </a:lnTo>
                </a:path>
              </a:pathLst>
            </a:custGeom>
            <a:ln w="11847"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5" name="Freeform: Shape 3914">
              <a:extLst>
                <a:ext uri="{FF2B5EF4-FFF2-40B4-BE49-F238E27FC236}">
                  <a16:creationId xmlns:a16="http://schemas.microsoft.com/office/drawing/2014/main" id="{04866B5A-B972-2660-D10D-A06190A0425F}"/>
                </a:ext>
              </a:extLst>
            </p:cNvPr>
            <p:cNvSpPr/>
            <p:nvPr/>
          </p:nvSpPr>
          <p:spPr>
            <a:xfrm>
              <a:off x="1077335" y="4604261"/>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6" name="Freeform: Shape 3915">
              <a:extLst>
                <a:ext uri="{FF2B5EF4-FFF2-40B4-BE49-F238E27FC236}">
                  <a16:creationId xmlns:a16="http://schemas.microsoft.com/office/drawing/2014/main" id="{CD3DF07A-F0E0-E5B0-18CD-6ECA25F884D9}"/>
                </a:ext>
              </a:extLst>
            </p:cNvPr>
            <p:cNvSpPr/>
            <p:nvPr/>
          </p:nvSpPr>
          <p:spPr>
            <a:xfrm>
              <a:off x="1077335" y="407141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7" name="Freeform: Shape 3916">
              <a:extLst>
                <a:ext uri="{FF2B5EF4-FFF2-40B4-BE49-F238E27FC236}">
                  <a16:creationId xmlns:a16="http://schemas.microsoft.com/office/drawing/2014/main" id="{66EC652F-6741-9D99-2BDE-C59FF0034E9F}"/>
                </a:ext>
              </a:extLst>
            </p:cNvPr>
            <p:cNvSpPr/>
            <p:nvPr/>
          </p:nvSpPr>
          <p:spPr>
            <a:xfrm>
              <a:off x="1077335" y="353857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8" name="Freeform: Shape 3917">
              <a:extLst>
                <a:ext uri="{FF2B5EF4-FFF2-40B4-BE49-F238E27FC236}">
                  <a16:creationId xmlns:a16="http://schemas.microsoft.com/office/drawing/2014/main" id="{87765F36-34F5-5993-F72A-0CBB69FC8311}"/>
                </a:ext>
              </a:extLst>
            </p:cNvPr>
            <p:cNvSpPr/>
            <p:nvPr/>
          </p:nvSpPr>
          <p:spPr>
            <a:xfrm>
              <a:off x="1077335" y="300572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9" name="Freeform: Shape 3918">
              <a:extLst>
                <a:ext uri="{FF2B5EF4-FFF2-40B4-BE49-F238E27FC236}">
                  <a16:creationId xmlns:a16="http://schemas.microsoft.com/office/drawing/2014/main" id="{CDCD475C-5142-A1D8-918A-EDFB61B2D240}"/>
                </a:ext>
              </a:extLst>
            </p:cNvPr>
            <p:cNvSpPr/>
            <p:nvPr/>
          </p:nvSpPr>
          <p:spPr>
            <a:xfrm>
              <a:off x="1077335" y="247288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20" name="Freeform: Shape 3919">
              <a:extLst>
                <a:ext uri="{FF2B5EF4-FFF2-40B4-BE49-F238E27FC236}">
                  <a16:creationId xmlns:a16="http://schemas.microsoft.com/office/drawing/2014/main" id="{A7EF8B1B-15A0-CFA2-2DA4-2C9B2FFAA551}"/>
                </a:ext>
              </a:extLst>
            </p:cNvPr>
            <p:cNvSpPr/>
            <p:nvPr/>
          </p:nvSpPr>
          <p:spPr>
            <a:xfrm>
              <a:off x="1077335" y="194003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21" name="TextBox 3920">
              <a:extLst>
                <a:ext uri="{FF2B5EF4-FFF2-40B4-BE49-F238E27FC236}">
                  <a16:creationId xmlns:a16="http://schemas.microsoft.com/office/drawing/2014/main" id="{3998699A-AB16-8E16-3E15-F893CFCEC81E}"/>
                </a:ext>
              </a:extLst>
            </p:cNvPr>
            <p:cNvSpPr txBox="1"/>
            <p:nvPr/>
          </p:nvSpPr>
          <p:spPr>
            <a:xfrm>
              <a:off x="978499" y="4682902"/>
              <a:ext cx="39492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3922" name="TextBox 3921">
              <a:extLst>
                <a:ext uri="{FF2B5EF4-FFF2-40B4-BE49-F238E27FC236}">
                  <a16:creationId xmlns:a16="http://schemas.microsoft.com/office/drawing/2014/main" id="{AE50D5B4-CF38-8B98-8FB2-DF1331C444B2}"/>
                </a:ext>
              </a:extLst>
            </p:cNvPr>
            <p:cNvSpPr txBox="1"/>
            <p:nvPr/>
          </p:nvSpPr>
          <p:spPr>
            <a:xfrm>
              <a:off x="1386821" y="4682902"/>
              <a:ext cx="39492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a:t>
              </a:r>
            </a:p>
          </p:txBody>
        </p:sp>
        <p:sp>
          <p:nvSpPr>
            <p:cNvPr id="3923" name="TextBox 3922">
              <a:extLst>
                <a:ext uri="{FF2B5EF4-FFF2-40B4-BE49-F238E27FC236}">
                  <a16:creationId xmlns:a16="http://schemas.microsoft.com/office/drawing/2014/main" id="{25223580-A092-8E01-E6EC-697DCEC4419C}"/>
                </a:ext>
              </a:extLst>
            </p:cNvPr>
            <p:cNvSpPr txBox="1"/>
            <p:nvPr/>
          </p:nvSpPr>
          <p:spPr>
            <a:xfrm>
              <a:off x="1795142" y="4682902"/>
              <a:ext cx="39492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a:t>
              </a:r>
            </a:p>
          </p:txBody>
        </p:sp>
        <p:sp>
          <p:nvSpPr>
            <p:cNvPr id="3924" name="TextBox 3923">
              <a:extLst>
                <a:ext uri="{FF2B5EF4-FFF2-40B4-BE49-F238E27FC236}">
                  <a16:creationId xmlns:a16="http://schemas.microsoft.com/office/drawing/2014/main" id="{76E9F8CB-DD77-1659-C6C9-FA57EE450CA8}"/>
                </a:ext>
              </a:extLst>
            </p:cNvPr>
            <p:cNvSpPr txBox="1"/>
            <p:nvPr/>
          </p:nvSpPr>
          <p:spPr>
            <a:xfrm>
              <a:off x="2148889"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a:t>
              </a:r>
            </a:p>
          </p:txBody>
        </p:sp>
        <p:sp>
          <p:nvSpPr>
            <p:cNvPr id="3925" name="TextBox 3924">
              <a:extLst>
                <a:ext uri="{FF2B5EF4-FFF2-40B4-BE49-F238E27FC236}">
                  <a16:creationId xmlns:a16="http://schemas.microsoft.com/office/drawing/2014/main" id="{0400E4DB-D3AC-8A9E-9A07-4D9CF1C64CEF}"/>
                </a:ext>
              </a:extLst>
            </p:cNvPr>
            <p:cNvSpPr txBox="1"/>
            <p:nvPr/>
          </p:nvSpPr>
          <p:spPr>
            <a:xfrm>
              <a:off x="2557210"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a:t>
              </a:r>
            </a:p>
          </p:txBody>
        </p:sp>
        <p:sp>
          <p:nvSpPr>
            <p:cNvPr id="3926" name="TextBox 3925">
              <a:extLst>
                <a:ext uri="{FF2B5EF4-FFF2-40B4-BE49-F238E27FC236}">
                  <a16:creationId xmlns:a16="http://schemas.microsoft.com/office/drawing/2014/main" id="{729ED0F0-8AE9-3F8D-A596-D07C62ADD33A}"/>
                </a:ext>
              </a:extLst>
            </p:cNvPr>
            <p:cNvSpPr txBox="1"/>
            <p:nvPr/>
          </p:nvSpPr>
          <p:spPr>
            <a:xfrm>
              <a:off x="2965531"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a:t>
              </a:r>
            </a:p>
          </p:txBody>
        </p:sp>
        <p:sp>
          <p:nvSpPr>
            <p:cNvPr id="3927" name="TextBox 3926">
              <a:extLst>
                <a:ext uri="{FF2B5EF4-FFF2-40B4-BE49-F238E27FC236}">
                  <a16:creationId xmlns:a16="http://schemas.microsoft.com/office/drawing/2014/main" id="{B28A49AB-4424-1736-FFFC-41435DF15190}"/>
                </a:ext>
              </a:extLst>
            </p:cNvPr>
            <p:cNvSpPr txBox="1"/>
            <p:nvPr/>
          </p:nvSpPr>
          <p:spPr>
            <a:xfrm>
              <a:off x="3373851"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24</a:t>
              </a:r>
            </a:p>
          </p:txBody>
        </p:sp>
        <p:sp>
          <p:nvSpPr>
            <p:cNvPr id="3928" name="TextBox 3927">
              <a:extLst>
                <a:ext uri="{FF2B5EF4-FFF2-40B4-BE49-F238E27FC236}">
                  <a16:creationId xmlns:a16="http://schemas.microsoft.com/office/drawing/2014/main" id="{DA92E6F6-0CD8-E924-DE25-9EE574D5975A}"/>
                </a:ext>
              </a:extLst>
            </p:cNvPr>
            <p:cNvSpPr txBox="1"/>
            <p:nvPr/>
          </p:nvSpPr>
          <p:spPr>
            <a:xfrm>
              <a:off x="3782172"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a:t>
              </a:r>
            </a:p>
          </p:txBody>
        </p:sp>
        <p:sp>
          <p:nvSpPr>
            <p:cNvPr id="3929" name="TextBox 3928">
              <a:extLst>
                <a:ext uri="{FF2B5EF4-FFF2-40B4-BE49-F238E27FC236}">
                  <a16:creationId xmlns:a16="http://schemas.microsoft.com/office/drawing/2014/main" id="{6D870F7E-0B4D-C0F6-5E81-143ECCE6F527}"/>
                </a:ext>
              </a:extLst>
            </p:cNvPr>
            <p:cNvSpPr txBox="1"/>
            <p:nvPr/>
          </p:nvSpPr>
          <p:spPr>
            <a:xfrm>
              <a:off x="4190494"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32</a:t>
              </a:r>
            </a:p>
          </p:txBody>
        </p:sp>
        <p:sp>
          <p:nvSpPr>
            <p:cNvPr id="3930" name="TextBox 3929">
              <a:extLst>
                <a:ext uri="{FF2B5EF4-FFF2-40B4-BE49-F238E27FC236}">
                  <a16:creationId xmlns:a16="http://schemas.microsoft.com/office/drawing/2014/main" id="{4F69F1EA-C235-D42E-A411-94A99F6FB703}"/>
                </a:ext>
              </a:extLst>
            </p:cNvPr>
            <p:cNvSpPr txBox="1"/>
            <p:nvPr/>
          </p:nvSpPr>
          <p:spPr>
            <a:xfrm>
              <a:off x="4598815"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a:t>
              </a:r>
            </a:p>
          </p:txBody>
        </p:sp>
        <p:sp>
          <p:nvSpPr>
            <p:cNvPr id="3931" name="TextBox 3930">
              <a:extLst>
                <a:ext uri="{FF2B5EF4-FFF2-40B4-BE49-F238E27FC236}">
                  <a16:creationId xmlns:a16="http://schemas.microsoft.com/office/drawing/2014/main" id="{EEA8D131-9502-223B-DFDC-35F36183FD8A}"/>
                </a:ext>
              </a:extLst>
            </p:cNvPr>
            <p:cNvSpPr txBox="1"/>
            <p:nvPr/>
          </p:nvSpPr>
          <p:spPr>
            <a:xfrm>
              <a:off x="5007136"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a:t>
              </a:r>
            </a:p>
          </p:txBody>
        </p:sp>
        <p:sp>
          <p:nvSpPr>
            <p:cNvPr id="3932" name="TextBox 3931">
              <a:extLst>
                <a:ext uri="{FF2B5EF4-FFF2-40B4-BE49-F238E27FC236}">
                  <a16:creationId xmlns:a16="http://schemas.microsoft.com/office/drawing/2014/main" id="{D6F0C9E8-1473-FC6A-5F71-AEF11E7F7E67}"/>
                </a:ext>
              </a:extLst>
            </p:cNvPr>
            <p:cNvSpPr txBox="1"/>
            <p:nvPr/>
          </p:nvSpPr>
          <p:spPr>
            <a:xfrm>
              <a:off x="5415456"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3933" name="TextBox 3932">
              <a:extLst>
                <a:ext uri="{FF2B5EF4-FFF2-40B4-BE49-F238E27FC236}">
                  <a16:creationId xmlns:a16="http://schemas.microsoft.com/office/drawing/2014/main" id="{4004F4D4-A426-5242-95EF-738404668F77}"/>
                </a:ext>
              </a:extLst>
            </p:cNvPr>
            <p:cNvSpPr txBox="1"/>
            <p:nvPr/>
          </p:nvSpPr>
          <p:spPr>
            <a:xfrm>
              <a:off x="5823777"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48</a:t>
              </a:r>
            </a:p>
          </p:txBody>
        </p:sp>
        <p:sp>
          <p:nvSpPr>
            <p:cNvPr id="3934" name="TextBox 3933">
              <a:extLst>
                <a:ext uri="{FF2B5EF4-FFF2-40B4-BE49-F238E27FC236}">
                  <a16:creationId xmlns:a16="http://schemas.microsoft.com/office/drawing/2014/main" id="{44D86862-11FF-F3D1-563E-B09E11861425}"/>
                </a:ext>
              </a:extLst>
            </p:cNvPr>
            <p:cNvSpPr txBox="1"/>
            <p:nvPr/>
          </p:nvSpPr>
          <p:spPr>
            <a:xfrm>
              <a:off x="6232099"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52</a:t>
              </a:r>
            </a:p>
          </p:txBody>
        </p:sp>
        <p:sp>
          <p:nvSpPr>
            <p:cNvPr id="3935" name="TextBox 3934">
              <a:extLst>
                <a:ext uri="{FF2B5EF4-FFF2-40B4-BE49-F238E27FC236}">
                  <a16:creationId xmlns:a16="http://schemas.microsoft.com/office/drawing/2014/main" id="{986F661D-9864-EFF1-6CAA-0F3FBD11EF9C}"/>
                </a:ext>
              </a:extLst>
            </p:cNvPr>
            <p:cNvSpPr txBox="1"/>
            <p:nvPr/>
          </p:nvSpPr>
          <p:spPr>
            <a:xfrm>
              <a:off x="6640420"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56</a:t>
              </a:r>
            </a:p>
          </p:txBody>
        </p:sp>
        <p:sp>
          <p:nvSpPr>
            <p:cNvPr id="3939" name="TextBox 3938">
              <a:extLst>
                <a:ext uri="{FF2B5EF4-FFF2-40B4-BE49-F238E27FC236}">
                  <a16:creationId xmlns:a16="http://schemas.microsoft.com/office/drawing/2014/main" id="{CD90F38B-96E3-CB7C-5D3B-808CC159433E}"/>
                </a:ext>
              </a:extLst>
            </p:cNvPr>
            <p:cNvSpPr txBox="1"/>
            <p:nvPr/>
          </p:nvSpPr>
          <p:spPr>
            <a:xfrm>
              <a:off x="7048741"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60</a:t>
              </a:r>
            </a:p>
          </p:txBody>
        </p:sp>
        <p:sp>
          <p:nvSpPr>
            <p:cNvPr id="2098" name="TextBox 2097">
              <a:extLst>
                <a:ext uri="{FF2B5EF4-FFF2-40B4-BE49-F238E27FC236}">
                  <a16:creationId xmlns:a16="http://schemas.microsoft.com/office/drawing/2014/main" id="{FE9E846E-53A7-DC94-1182-75200D0E222D}"/>
                </a:ext>
              </a:extLst>
            </p:cNvPr>
            <p:cNvSpPr txBox="1"/>
            <p:nvPr/>
          </p:nvSpPr>
          <p:spPr>
            <a:xfrm>
              <a:off x="7457063"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64</a:t>
              </a:r>
            </a:p>
          </p:txBody>
        </p:sp>
        <p:sp>
          <p:nvSpPr>
            <p:cNvPr id="2099" name="TextBox 2098">
              <a:extLst>
                <a:ext uri="{FF2B5EF4-FFF2-40B4-BE49-F238E27FC236}">
                  <a16:creationId xmlns:a16="http://schemas.microsoft.com/office/drawing/2014/main" id="{684F6777-FF56-2246-D4E1-AEC4DD8F1651}"/>
                </a:ext>
              </a:extLst>
            </p:cNvPr>
            <p:cNvSpPr txBox="1"/>
            <p:nvPr/>
          </p:nvSpPr>
          <p:spPr>
            <a:xfrm>
              <a:off x="7865384" y="4682902"/>
              <a:ext cx="5040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68</a:t>
              </a:r>
            </a:p>
          </p:txBody>
        </p:sp>
      </p:grpSp>
      <p:sp>
        <p:nvSpPr>
          <p:cNvPr id="4354" name="Freeform: Shape 4353">
            <a:extLst>
              <a:ext uri="{FF2B5EF4-FFF2-40B4-BE49-F238E27FC236}">
                <a16:creationId xmlns:a16="http://schemas.microsoft.com/office/drawing/2014/main" id="{691285A6-F055-625C-C56F-44CDA77CA751}"/>
              </a:ext>
            </a:extLst>
          </p:cNvPr>
          <p:cNvSpPr/>
          <p:nvPr/>
        </p:nvSpPr>
        <p:spPr>
          <a:xfrm>
            <a:off x="7198858" y="2158739"/>
            <a:ext cx="4275634" cy="1705218"/>
          </a:xfrm>
          <a:custGeom>
            <a:avLst/>
            <a:gdLst>
              <a:gd name="connsiteX0" fmla="*/ 0 w 6840284"/>
              <a:gd name="connsiteY0" fmla="*/ 0 h 1729590"/>
              <a:gd name="connsiteX1" fmla="*/ 175679 w 6840284"/>
              <a:gd name="connsiteY1" fmla="*/ 0 h 1729590"/>
              <a:gd name="connsiteX2" fmla="*/ 175679 w 6840284"/>
              <a:gd name="connsiteY2" fmla="*/ 56057 h 1729590"/>
              <a:gd name="connsiteX3" fmla="*/ 233409 w 6840284"/>
              <a:gd name="connsiteY3" fmla="*/ 56057 h 1729590"/>
              <a:gd name="connsiteX4" fmla="*/ 233409 w 6840284"/>
              <a:gd name="connsiteY4" fmla="*/ 67630 h 1729590"/>
              <a:gd name="connsiteX5" fmla="*/ 350113 w 6840284"/>
              <a:gd name="connsiteY5" fmla="*/ 67630 h 1729590"/>
              <a:gd name="connsiteX6" fmla="*/ 350113 w 6840284"/>
              <a:gd name="connsiteY6" fmla="*/ 99265 h 1729590"/>
              <a:gd name="connsiteX7" fmla="*/ 385236 w 6840284"/>
              <a:gd name="connsiteY7" fmla="*/ 99265 h 1729590"/>
              <a:gd name="connsiteX8" fmla="*/ 385236 w 6840284"/>
              <a:gd name="connsiteY8" fmla="*/ 129473 h 1729590"/>
              <a:gd name="connsiteX9" fmla="*/ 419114 w 6840284"/>
              <a:gd name="connsiteY9" fmla="*/ 129473 h 1729590"/>
              <a:gd name="connsiteX10" fmla="*/ 419114 w 6840284"/>
              <a:gd name="connsiteY10" fmla="*/ 164039 h 1729590"/>
              <a:gd name="connsiteX11" fmla="*/ 550890 w 6840284"/>
              <a:gd name="connsiteY11" fmla="*/ 164039 h 1729590"/>
              <a:gd name="connsiteX12" fmla="*/ 550890 w 6840284"/>
              <a:gd name="connsiteY12" fmla="*/ 201386 h 1729590"/>
              <a:gd name="connsiteX13" fmla="*/ 578477 w 6840284"/>
              <a:gd name="connsiteY13" fmla="*/ 201386 h 1729590"/>
              <a:gd name="connsiteX14" fmla="*/ 578477 w 6840284"/>
              <a:gd name="connsiteY14" fmla="*/ 286299 h 1729590"/>
              <a:gd name="connsiteX15" fmla="*/ 771717 w 6840284"/>
              <a:gd name="connsiteY15" fmla="*/ 286299 h 1729590"/>
              <a:gd name="connsiteX16" fmla="*/ 771717 w 6840284"/>
              <a:gd name="connsiteY16" fmla="*/ 310796 h 1729590"/>
              <a:gd name="connsiteX17" fmla="*/ 815621 w 6840284"/>
              <a:gd name="connsiteY17" fmla="*/ 310796 h 1729590"/>
              <a:gd name="connsiteX18" fmla="*/ 815621 w 6840284"/>
              <a:gd name="connsiteY18" fmla="*/ 335218 h 1729590"/>
              <a:gd name="connsiteX19" fmla="*/ 847009 w 6840284"/>
              <a:gd name="connsiteY19" fmla="*/ 335218 h 1729590"/>
              <a:gd name="connsiteX20" fmla="*/ 847009 w 6840284"/>
              <a:gd name="connsiteY20" fmla="*/ 402847 h 1729590"/>
              <a:gd name="connsiteX21" fmla="*/ 887177 w 6840284"/>
              <a:gd name="connsiteY21" fmla="*/ 402847 h 1729590"/>
              <a:gd name="connsiteX22" fmla="*/ 887177 w 6840284"/>
              <a:gd name="connsiteY22" fmla="*/ 458980 h 1729590"/>
              <a:gd name="connsiteX23" fmla="*/ 921055 w 6840284"/>
              <a:gd name="connsiteY23" fmla="*/ 458980 h 1729590"/>
              <a:gd name="connsiteX24" fmla="*/ 921055 w 6840284"/>
              <a:gd name="connsiteY24" fmla="*/ 482049 h 1729590"/>
              <a:gd name="connsiteX25" fmla="*/ 998836 w 6840284"/>
              <a:gd name="connsiteY25" fmla="*/ 482049 h 1729590"/>
              <a:gd name="connsiteX26" fmla="*/ 998836 w 6840284"/>
              <a:gd name="connsiteY26" fmla="*/ 505043 h 1729590"/>
              <a:gd name="connsiteX27" fmla="*/ 1108005 w 6840284"/>
              <a:gd name="connsiteY27" fmla="*/ 505043 h 1729590"/>
              <a:gd name="connsiteX28" fmla="*/ 1108005 w 6840284"/>
              <a:gd name="connsiteY28" fmla="*/ 543893 h 1729590"/>
              <a:gd name="connsiteX29" fmla="*/ 1139392 w 6840284"/>
              <a:gd name="connsiteY29" fmla="*/ 543893 h 1729590"/>
              <a:gd name="connsiteX30" fmla="*/ 1139392 w 6840284"/>
              <a:gd name="connsiteY30" fmla="*/ 665701 h 1729590"/>
              <a:gd name="connsiteX31" fmla="*/ 1301638 w 6840284"/>
              <a:gd name="connsiteY31" fmla="*/ 665701 h 1729590"/>
              <a:gd name="connsiteX32" fmla="*/ 1301638 w 6840284"/>
              <a:gd name="connsiteY32" fmla="*/ 681030 h 1729590"/>
              <a:gd name="connsiteX33" fmla="*/ 1381123 w 6840284"/>
              <a:gd name="connsiteY33" fmla="*/ 681030 h 1729590"/>
              <a:gd name="connsiteX34" fmla="*/ 1381123 w 6840284"/>
              <a:gd name="connsiteY34" fmla="*/ 701244 h 1729590"/>
              <a:gd name="connsiteX35" fmla="*/ 1417950 w 6840284"/>
              <a:gd name="connsiteY35" fmla="*/ 701244 h 1729590"/>
              <a:gd name="connsiteX36" fmla="*/ 1417950 w 6840284"/>
              <a:gd name="connsiteY36" fmla="*/ 785631 h 1729590"/>
              <a:gd name="connsiteX37" fmla="*/ 1437149 w 6840284"/>
              <a:gd name="connsiteY37" fmla="*/ 785631 h 1729590"/>
              <a:gd name="connsiteX38" fmla="*/ 1437149 w 6840284"/>
              <a:gd name="connsiteY38" fmla="*/ 809602 h 1729590"/>
              <a:gd name="connsiteX39" fmla="*/ 1506608 w 6840284"/>
              <a:gd name="connsiteY39" fmla="*/ 809602 h 1729590"/>
              <a:gd name="connsiteX40" fmla="*/ 1506608 w 6840284"/>
              <a:gd name="connsiteY40" fmla="*/ 827862 h 1729590"/>
              <a:gd name="connsiteX41" fmla="*/ 1617022 w 6840284"/>
              <a:gd name="connsiteY41" fmla="*/ 827862 h 1729590"/>
              <a:gd name="connsiteX42" fmla="*/ 1617022 w 6840284"/>
              <a:gd name="connsiteY42" fmla="*/ 846047 h 1729590"/>
              <a:gd name="connsiteX43" fmla="*/ 1688971 w 6840284"/>
              <a:gd name="connsiteY43" fmla="*/ 846047 h 1729590"/>
              <a:gd name="connsiteX44" fmla="*/ 1688971 w 6840284"/>
              <a:gd name="connsiteY44" fmla="*/ 863330 h 1729590"/>
              <a:gd name="connsiteX45" fmla="*/ 1714068 w 6840284"/>
              <a:gd name="connsiteY45" fmla="*/ 863330 h 1729590"/>
              <a:gd name="connsiteX46" fmla="*/ 1714068 w 6840284"/>
              <a:gd name="connsiteY46" fmla="*/ 885422 h 1729590"/>
              <a:gd name="connsiteX47" fmla="*/ 1728288 w 6840284"/>
              <a:gd name="connsiteY47" fmla="*/ 885422 h 1729590"/>
              <a:gd name="connsiteX48" fmla="*/ 1728288 w 6840284"/>
              <a:gd name="connsiteY48" fmla="*/ 909393 h 1729590"/>
              <a:gd name="connsiteX49" fmla="*/ 1857967 w 6840284"/>
              <a:gd name="connsiteY49" fmla="*/ 909393 h 1729590"/>
              <a:gd name="connsiteX50" fmla="*/ 1857967 w 6840284"/>
              <a:gd name="connsiteY50" fmla="*/ 926676 h 1729590"/>
              <a:gd name="connsiteX51" fmla="*/ 1893090 w 6840284"/>
              <a:gd name="connsiteY51" fmla="*/ 926676 h 1729590"/>
              <a:gd name="connsiteX52" fmla="*/ 1893090 w 6840284"/>
              <a:gd name="connsiteY52" fmla="*/ 938173 h 1729590"/>
              <a:gd name="connsiteX53" fmla="*/ 1970019 w 6840284"/>
              <a:gd name="connsiteY53" fmla="*/ 938173 h 1729590"/>
              <a:gd name="connsiteX54" fmla="*/ 1970019 w 6840284"/>
              <a:gd name="connsiteY54" fmla="*/ 978451 h 1729590"/>
              <a:gd name="connsiteX55" fmla="*/ 1998458 w 6840284"/>
              <a:gd name="connsiteY55" fmla="*/ 978451 h 1729590"/>
              <a:gd name="connsiteX56" fmla="*/ 1998458 w 6840284"/>
              <a:gd name="connsiteY56" fmla="*/ 1013919 h 1729590"/>
              <a:gd name="connsiteX57" fmla="*/ 2243596 w 6840284"/>
              <a:gd name="connsiteY57" fmla="*/ 1013919 h 1729590"/>
              <a:gd name="connsiteX58" fmla="*/ 2243596 w 6840284"/>
              <a:gd name="connsiteY58" fmla="*/ 1037890 h 1729590"/>
              <a:gd name="connsiteX59" fmla="*/ 2258602 w 6840284"/>
              <a:gd name="connsiteY59" fmla="*/ 1037890 h 1729590"/>
              <a:gd name="connsiteX60" fmla="*/ 2258602 w 6840284"/>
              <a:gd name="connsiteY60" fmla="*/ 1064791 h 1729590"/>
              <a:gd name="connsiteX61" fmla="*/ 2281209 w 6840284"/>
              <a:gd name="connsiteY61" fmla="*/ 1064791 h 1729590"/>
              <a:gd name="connsiteX62" fmla="*/ 2281209 w 6840284"/>
              <a:gd name="connsiteY62" fmla="*/ 1089739 h 1729590"/>
              <a:gd name="connsiteX63" fmla="*/ 2307158 w 6840284"/>
              <a:gd name="connsiteY63" fmla="*/ 1089739 h 1729590"/>
              <a:gd name="connsiteX64" fmla="*/ 2307158 w 6840284"/>
              <a:gd name="connsiteY64" fmla="*/ 1100259 h 1729590"/>
              <a:gd name="connsiteX65" fmla="*/ 2409184 w 6840284"/>
              <a:gd name="connsiteY65" fmla="*/ 1100259 h 1729590"/>
              <a:gd name="connsiteX66" fmla="*/ 2409184 w 6840284"/>
              <a:gd name="connsiteY66" fmla="*/ 1108901 h 1729590"/>
              <a:gd name="connsiteX67" fmla="*/ 2512914 w 6840284"/>
              <a:gd name="connsiteY67" fmla="*/ 1108901 h 1729590"/>
              <a:gd name="connsiteX68" fmla="*/ 2512914 w 6840284"/>
              <a:gd name="connsiteY68" fmla="*/ 1123328 h 1729590"/>
              <a:gd name="connsiteX69" fmla="*/ 2522154 w 6840284"/>
              <a:gd name="connsiteY69" fmla="*/ 1123328 h 1729590"/>
              <a:gd name="connsiteX70" fmla="*/ 2522154 w 6840284"/>
              <a:gd name="connsiteY70" fmla="*/ 1149178 h 1729590"/>
              <a:gd name="connsiteX71" fmla="*/ 2561470 w 6840284"/>
              <a:gd name="connsiteY71" fmla="*/ 1149178 h 1729590"/>
              <a:gd name="connsiteX72" fmla="*/ 2561470 w 6840284"/>
              <a:gd name="connsiteY72" fmla="*/ 1167438 h 1729590"/>
              <a:gd name="connsiteX73" fmla="*/ 2650129 w 6840284"/>
              <a:gd name="connsiteY73" fmla="*/ 1167438 h 1729590"/>
              <a:gd name="connsiteX74" fmla="*/ 2650129 w 6840284"/>
              <a:gd name="connsiteY74" fmla="*/ 1181790 h 1729590"/>
              <a:gd name="connsiteX75" fmla="*/ 2792324 w 6840284"/>
              <a:gd name="connsiteY75" fmla="*/ 1181790 h 1729590"/>
              <a:gd name="connsiteX76" fmla="*/ 2792324 w 6840284"/>
              <a:gd name="connsiteY76" fmla="*/ 1193287 h 1729590"/>
              <a:gd name="connsiteX77" fmla="*/ 2812440 w 6840284"/>
              <a:gd name="connsiteY77" fmla="*/ 1193287 h 1729590"/>
              <a:gd name="connsiteX78" fmla="*/ 2812440 w 6840284"/>
              <a:gd name="connsiteY78" fmla="*/ 1216357 h 1729590"/>
              <a:gd name="connsiteX79" fmla="*/ 2837472 w 6840284"/>
              <a:gd name="connsiteY79" fmla="*/ 1216357 h 1729590"/>
              <a:gd name="connsiteX80" fmla="*/ 2837472 w 6840284"/>
              <a:gd name="connsiteY80" fmla="*/ 1240328 h 1729590"/>
              <a:gd name="connsiteX81" fmla="*/ 2865976 w 6840284"/>
              <a:gd name="connsiteY81" fmla="*/ 1240328 h 1729590"/>
              <a:gd name="connsiteX82" fmla="*/ 2865976 w 6840284"/>
              <a:gd name="connsiteY82" fmla="*/ 1252802 h 1729590"/>
              <a:gd name="connsiteX83" fmla="*/ 2969706 w 6840284"/>
              <a:gd name="connsiteY83" fmla="*/ 1252802 h 1729590"/>
              <a:gd name="connsiteX84" fmla="*/ 2969706 w 6840284"/>
              <a:gd name="connsiteY84" fmla="*/ 1263322 h 1729590"/>
              <a:gd name="connsiteX85" fmla="*/ 3068391 w 6840284"/>
              <a:gd name="connsiteY85" fmla="*/ 1263322 h 1729590"/>
              <a:gd name="connsiteX86" fmla="*/ 3068391 w 6840284"/>
              <a:gd name="connsiteY86" fmla="*/ 1279628 h 1729590"/>
              <a:gd name="connsiteX87" fmla="*/ 3090146 w 6840284"/>
              <a:gd name="connsiteY87" fmla="*/ 1279628 h 1729590"/>
              <a:gd name="connsiteX88" fmla="*/ 3090146 w 6840284"/>
              <a:gd name="connsiteY88" fmla="*/ 1296911 h 1729590"/>
              <a:gd name="connsiteX89" fmla="*/ 3106856 w 6840284"/>
              <a:gd name="connsiteY89" fmla="*/ 1296911 h 1729590"/>
              <a:gd name="connsiteX90" fmla="*/ 3106856 w 6840284"/>
              <a:gd name="connsiteY90" fmla="*/ 1322836 h 1729590"/>
              <a:gd name="connsiteX91" fmla="*/ 3121927 w 6840284"/>
              <a:gd name="connsiteY91" fmla="*/ 1322836 h 1729590"/>
              <a:gd name="connsiteX92" fmla="*/ 3121927 w 6840284"/>
              <a:gd name="connsiteY92" fmla="*/ 1338165 h 1729590"/>
              <a:gd name="connsiteX93" fmla="*/ 3377877 w 6840284"/>
              <a:gd name="connsiteY93" fmla="*/ 1338165 h 1729590"/>
              <a:gd name="connsiteX94" fmla="*/ 3377877 w 6840284"/>
              <a:gd name="connsiteY94" fmla="*/ 1366945 h 1729590"/>
              <a:gd name="connsiteX95" fmla="*/ 3408020 w 6840284"/>
              <a:gd name="connsiteY95" fmla="*/ 1366945 h 1729590"/>
              <a:gd name="connsiteX96" fmla="*/ 3408020 w 6840284"/>
              <a:gd name="connsiteY96" fmla="*/ 1415864 h 1729590"/>
              <a:gd name="connsiteX97" fmla="*/ 3663970 w 6840284"/>
              <a:gd name="connsiteY97" fmla="*/ 1415864 h 1729590"/>
              <a:gd name="connsiteX98" fmla="*/ 3663970 w 6840284"/>
              <a:gd name="connsiteY98" fmla="*/ 1439835 h 1729590"/>
              <a:gd name="connsiteX99" fmla="*/ 3697455 w 6840284"/>
              <a:gd name="connsiteY99" fmla="*/ 1439835 h 1729590"/>
              <a:gd name="connsiteX100" fmla="*/ 3697455 w 6840284"/>
              <a:gd name="connsiteY100" fmla="*/ 1450430 h 1729590"/>
              <a:gd name="connsiteX101" fmla="*/ 3818746 w 6840284"/>
              <a:gd name="connsiteY101" fmla="*/ 1450430 h 1729590"/>
              <a:gd name="connsiteX102" fmla="*/ 3818746 w 6840284"/>
              <a:gd name="connsiteY102" fmla="*/ 1468615 h 1729590"/>
              <a:gd name="connsiteX103" fmla="*/ 3916644 w 6840284"/>
              <a:gd name="connsiteY103" fmla="*/ 1468615 h 1729590"/>
              <a:gd name="connsiteX104" fmla="*/ 3916644 w 6840284"/>
              <a:gd name="connsiteY104" fmla="*/ 1503182 h 1729590"/>
              <a:gd name="connsiteX105" fmla="*/ 4079742 w 6840284"/>
              <a:gd name="connsiteY105" fmla="*/ 1503182 h 1729590"/>
              <a:gd name="connsiteX106" fmla="*/ 4079742 w 6840284"/>
              <a:gd name="connsiteY106" fmla="*/ 1519488 h 1729590"/>
              <a:gd name="connsiteX107" fmla="*/ 4195202 w 6840284"/>
              <a:gd name="connsiteY107" fmla="*/ 1519488 h 1729590"/>
              <a:gd name="connsiteX108" fmla="*/ 4195202 w 6840284"/>
              <a:gd name="connsiteY108" fmla="*/ 1530985 h 1729590"/>
              <a:gd name="connsiteX109" fmla="*/ 4230325 w 6840284"/>
              <a:gd name="connsiteY109" fmla="*/ 1530985 h 1729590"/>
              <a:gd name="connsiteX110" fmla="*/ 4230325 w 6840284"/>
              <a:gd name="connsiteY110" fmla="*/ 1563597 h 1729590"/>
              <a:gd name="connsiteX111" fmla="*/ 4240350 w 6840284"/>
              <a:gd name="connsiteY111" fmla="*/ 1563597 h 1729590"/>
              <a:gd name="connsiteX112" fmla="*/ 4240350 w 6840284"/>
              <a:gd name="connsiteY112" fmla="*/ 1577048 h 1729590"/>
              <a:gd name="connsiteX113" fmla="*/ 4262106 w 6840284"/>
              <a:gd name="connsiteY113" fmla="*/ 1577048 h 1729590"/>
              <a:gd name="connsiteX114" fmla="*/ 4262106 w 6840284"/>
              <a:gd name="connsiteY114" fmla="*/ 1603874 h 1729590"/>
              <a:gd name="connsiteX115" fmla="*/ 4535617 w 6840284"/>
              <a:gd name="connsiteY115" fmla="*/ 1603874 h 1729590"/>
              <a:gd name="connsiteX116" fmla="*/ 4535617 w 6840284"/>
              <a:gd name="connsiteY116" fmla="*/ 1642273 h 1729590"/>
              <a:gd name="connsiteX117" fmla="*/ 4560714 w 6840284"/>
              <a:gd name="connsiteY117" fmla="*/ 1642273 h 1729590"/>
              <a:gd name="connsiteX118" fmla="*/ 4560714 w 6840284"/>
              <a:gd name="connsiteY118" fmla="*/ 1658579 h 1729590"/>
              <a:gd name="connsiteX119" fmla="*/ 4587515 w 6840284"/>
              <a:gd name="connsiteY119" fmla="*/ 1658579 h 1729590"/>
              <a:gd name="connsiteX120" fmla="*/ 4587515 w 6840284"/>
              <a:gd name="connsiteY120" fmla="*/ 1669100 h 1729590"/>
              <a:gd name="connsiteX121" fmla="*/ 4776562 w 6840284"/>
              <a:gd name="connsiteY121" fmla="*/ 1669100 h 1729590"/>
              <a:gd name="connsiteX122" fmla="*/ 4776562 w 6840284"/>
              <a:gd name="connsiteY122" fmla="*/ 1694047 h 1729590"/>
              <a:gd name="connsiteX123" fmla="*/ 4798317 w 6840284"/>
              <a:gd name="connsiteY123" fmla="*/ 1694047 h 1729590"/>
              <a:gd name="connsiteX124" fmla="*/ 4798317 w 6840284"/>
              <a:gd name="connsiteY124" fmla="*/ 1715163 h 1729590"/>
              <a:gd name="connsiteX125" fmla="*/ 4820072 w 6840284"/>
              <a:gd name="connsiteY125" fmla="*/ 1715163 h 1729590"/>
              <a:gd name="connsiteX126" fmla="*/ 4820072 w 6840284"/>
              <a:gd name="connsiteY126" fmla="*/ 1729591 h 1729590"/>
              <a:gd name="connsiteX127" fmla="*/ 6840285 w 6840284"/>
              <a:gd name="connsiteY127" fmla="*/ 1729591 h 172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840284" h="1729590">
                <a:moveTo>
                  <a:pt x="0" y="0"/>
                </a:moveTo>
                <a:lnTo>
                  <a:pt x="175679" y="0"/>
                </a:lnTo>
                <a:lnTo>
                  <a:pt x="175679" y="56057"/>
                </a:lnTo>
                <a:lnTo>
                  <a:pt x="233409" y="56057"/>
                </a:lnTo>
                <a:lnTo>
                  <a:pt x="233409" y="67630"/>
                </a:lnTo>
                <a:lnTo>
                  <a:pt x="350113" y="67630"/>
                </a:lnTo>
                <a:lnTo>
                  <a:pt x="350113" y="99265"/>
                </a:lnTo>
                <a:lnTo>
                  <a:pt x="385236" y="99265"/>
                </a:lnTo>
                <a:lnTo>
                  <a:pt x="385236" y="129473"/>
                </a:lnTo>
                <a:lnTo>
                  <a:pt x="419114" y="129473"/>
                </a:lnTo>
                <a:lnTo>
                  <a:pt x="419114" y="164039"/>
                </a:lnTo>
                <a:lnTo>
                  <a:pt x="550890" y="164039"/>
                </a:lnTo>
                <a:lnTo>
                  <a:pt x="550890" y="201386"/>
                </a:lnTo>
                <a:lnTo>
                  <a:pt x="578477" y="201386"/>
                </a:lnTo>
                <a:lnTo>
                  <a:pt x="578477" y="286299"/>
                </a:lnTo>
                <a:lnTo>
                  <a:pt x="771717" y="286299"/>
                </a:lnTo>
                <a:lnTo>
                  <a:pt x="771717" y="310796"/>
                </a:lnTo>
                <a:lnTo>
                  <a:pt x="815621" y="310796"/>
                </a:lnTo>
                <a:lnTo>
                  <a:pt x="815621" y="335218"/>
                </a:lnTo>
                <a:lnTo>
                  <a:pt x="847009" y="335218"/>
                </a:lnTo>
                <a:lnTo>
                  <a:pt x="847009" y="402847"/>
                </a:lnTo>
                <a:lnTo>
                  <a:pt x="887177" y="402847"/>
                </a:lnTo>
                <a:lnTo>
                  <a:pt x="887177" y="458980"/>
                </a:lnTo>
                <a:lnTo>
                  <a:pt x="921055" y="458980"/>
                </a:lnTo>
                <a:lnTo>
                  <a:pt x="921055" y="482049"/>
                </a:lnTo>
                <a:lnTo>
                  <a:pt x="998836" y="482049"/>
                </a:lnTo>
                <a:lnTo>
                  <a:pt x="998836" y="505043"/>
                </a:lnTo>
                <a:lnTo>
                  <a:pt x="1108005" y="505043"/>
                </a:lnTo>
                <a:lnTo>
                  <a:pt x="1108005" y="543893"/>
                </a:lnTo>
                <a:lnTo>
                  <a:pt x="1139392" y="543893"/>
                </a:lnTo>
                <a:lnTo>
                  <a:pt x="1139392" y="665701"/>
                </a:lnTo>
                <a:lnTo>
                  <a:pt x="1301638" y="665701"/>
                </a:lnTo>
                <a:lnTo>
                  <a:pt x="1301638" y="681030"/>
                </a:lnTo>
                <a:lnTo>
                  <a:pt x="1381123" y="681030"/>
                </a:lnTo>
                <a:lnTo>
                  <a:pt x="1381123" y="701244"/>
                </a:lnTo>
                <a:lnTo>
                  <a:pt x="1417950" y="701244"/>
                </a:lnTo>
                <a:lnTo>
                  <a:pt x="1417950" y="785631"/>
                </a:lnTo>
                <a:lnTo>
                  <a:pt x="1437149" y="785631"/>
                </a:lnTo>
                <a:lnTo>
                  <a:pt x="1437149" y="809602"/>
                </a:lnTo>
                <a:lnTo>
                  <a:pt x="1506608" y="809602"/>
                </a:lnTo>
                <a:lnTo>
                  <a:pt x="1506608" y="827862"/>
                </a:lnTo>
                <a:lnTo>
                  <a:pt x="1617022" y="827862"/>
                </a:lnTo>
                <a:lnTo>
                  <a:pt x="1617022" y="846047"/>
                </a:lnTo>
                <a:lnTo>
                  <a:pt x="1688971" y="846047"/>
                </a:lnTo>
                <a:lnTo>
                  <a:pt x="1688971" y="863330"/>
                </a:lnTo>
                <a:lnTo>
                  <a:pt x="1714068" y="863330"/>
                </a:lnTo>
                <a:lnTo>
                  <a:pt x="1714068" y="885422"/>
                </a:lnTo>
                <a:lnTo>
                  <a:pt x="1728288" y="885422"/>
                </a:lnTo>
                <a:lnTo>
                  <a:pt x="1728288" y="909393"/>
                </a:lnTo>
                <a:lnTo>
                  <a:pt x="1857967" y="909393"/>
                </a:lnTo>
                <a:lnTo>
                  <a:pt x="1857967" y="926676"/>
                </a:lnTo>
                <a:lnTo>
                  <a:pt x="1893090" y="926676"/>
                </a:lnTo>
                <a:lnTo>
                  <a:pt x="1893090" y="938173"/>
                </a:lnTo>
                <a:lnTo>
                  <a:pt x="1970019" y="938173"/>
                </a:lnTo>
                <a:lnTo>
                  <a:pt x="1970019" y="978451"/>
                </a:lnTo>
                <a:lnTo>
                  <a:pt x="1998458" y="978451"/>
                </a:lnTo>
                <a:lnTo>
                  <a:pt x="1998458" y="1013919"/>
                </a:lnTo>
                <a:lnTo>
                  <a:pt x="2243596" y="1013919"/>
                </a:lnTo>
                <a:lnTo>
                  <a:pt x="2243596" y="1037890"/>
                </a:lnTo>
                <a:lnTo>
                  <a:pt x="2258602" y="1037890"/>
                </a:lnTo>
                <a:lnTo>
                  <a:pt x="2258602" y="1064791"/>
                </a:lnTo>
                <a:lnTo>
                  <a:pt x="2281209" y="1064791"/>
                </a:lnTo>
                <a:lnTo>
                  <a:pt x="2281209" y="1089739"/>
                </a:lnTo>
                <a:lnTo>
                  <a:pt x="2307158" y="1089739"/>
                </a:lnTo>
                <a:lnTo>
                  <a:pt x="2307158" y="1100259"/>
                </a:lnTo>
                <a:lnTo>
                  <a:pt x="2409184" y="1100259"/>
                </a:lnTo>
                <a:lnTo>
                  <a:pt x="2409184" y="1108901"/>
                </a:lnTo>
                <a:lnTo>
                  <a:pt x="2512914" y="1108901"/>
                </a:lnTo>
                <a:lnTo>
                  <a:pt x="2512914" y="1123328"/>
                </a:lnTo>
                <a:lnTo>
                  <a:pt x="2522154" y="1123328"/>
                </a:lnTo>
                <a:lnTo>
                  <a:pt x="2522154" y="1149178"/>
                </a:lnTo>
                <a:lnTo>
                  <a:pt x="2561470" y="1149178"/>
                </a:lnTo>
                <a:lnTo>
                  <a:pt x="2561470" y="1167438"/>
                </a:lnTo>
                <a:lnTo>
                  <a:pt x="2650129" y="1167438"/>
                </a:lnTo>
                <a:lnTo>
                  <a:pt x="2650129" y="1181790"/>
                </a:lnTo>
                <a:lnTo>
                  <a:pt x="2792324" y="1181790"/>
                </a:lnTo>
                <a:lnTo>
                  <a:pt x="2792324" y="1193287"/>
                </a:lnTo>
                <a:lnTo>
                  <a:pt x="2812440" y="1193287"/>
                </a:lnTo>
                <a:lnTo>
                  <a:pt x="2812440" y="1216357"/>
                </a:lnTo>
                <a:lnTo>
                  <a:pt x="2837472" y="1216357"/>
                </a:lnTo>
                <a:lnTo>
                  <a:pt x="2837472" y="1240328"/>
                </a:lnTo>
                <a:lnTo>
                  <a:pt x="2865976" y="1240328"/>
                </a:lnTo>
                <a:lnTo>
                  <a:pt x="2865976" y="1252802"/>
                </a:lnTo>
                <a:lnTo>
                  <a:pt x="2969706" y="1252802"/>
                </a:lnTo>
                <a:lnTo>
                  <a:pt x="2969706" y="1263322"/>
                </a:lnTo>
                <a:lnTo>
                  <a:pt x="3068391" y="1263322"/>
                </a:lnTo>
                <a:lnTo>
                  <a:pt x="3068391" y="1279628"/>
                </a:lnTo>
                <a:lnTo>
                  <a:pt x="3090146" y="1279628"/>
                </a:lnTo>
                <a:lnTo>
                  <a:pt x="3090146" y="1296911"/>
                </a:lnTo>
                <a:lnTo>
                  <a:pt x="3106856" y="1296911"/>
                </a:lnTo>
                <a:lnTo>
                  <a:pt x="3106856" y="1322836"/>
                </a:lnTo>
                <a:lnTo>
                  <a:pt x="3121927" y="1322836"/>
                </a:lnTo>
                <a:lnTo>
                  <a:pt x="3121927" y="1338165"/>
                </a:lnTo>
                <a:lnTo>
                  <a:pt x="3377877" y="1338165"/>
                </a:lnTo>
                <a:lnTo>
                  <a:pt x="3377877" y="1366945"/>
                </a:lnTo>
                <a:lnTo>
                  <a:pt x="3408020" y="1366945"/>
                </a:lnTo>
                <a:lnTo>
                  <a:pt x="3408020" y="1415864"/>
                </a:lnTo>
                <a:lnTo>
                  <a:pt x="3663970" y="1415864"/>
                </a:lnTo>
                <a:lnTo>
                  <a:pt x="3663970" y="1439835"/>
                </a:lnTo>
                <a:lnTo>
                  <a:pt x="3697455" y="1439835"/>
                </a:lnTo>
                <a:lnTo>
                  <a:pt x="3697455" y="1450430"/>
                </a:lnTo>
                <a:lnTo>
                  <a:pt x="3818746" y="1450430"/>
                </a:lnTo>
                <a:lnTo>
                  <a:pt x="3818746" y="1468615"/>
                </a:lnTo>
                <a:lnTo>
                  <a:pt x="3916644" y="1468615"/>
                </a:lnTo>
                <a:lnTo>
                  <a:pt x="3916644" y="1503182"/>
                </a:lnTo>
                <a:lnTo>
                  <a:pt x="4079742" y="1503182"/>
                </a:lnTo>
                <a:lnTo>
                  <a:pt x="4079742" y="1519488"/>
                </a:lnTo>
                <a:lnTo>
                  <a:pt x="4195202" y="1519488"/>
                </a:lnTo>
                <a:lnTo>
                  <a:pt x="4195202" y="1530985"/>
                </a:lnTo>
                <a:lnTo>
                  <a:pt x="4230325" y="1530985"/>
                </a:lnTo>
                <a:lnTo>
                  <a:pt x="4230325" y="1563597"/>
                </a:lnTo>
                <a:lnTo>
                  <a:pt x="4240350" y="1563597"/>
                </a:lnTo>
                <a:lnTo>
                  <a:pt x="4240350" y="1577048"/>
                </a:lnTo>
                <a:lnTo>
                  <a:pt x="4262106" y="1577048"/>
                </a:lnTo>
                <a:lnTo>
                  <a:pt x="4262106" y="1603874"/>
                </a:lnTo>
                <a:lnTo>
                  <a:pt x="4535617" y="1603874"/>
                </a:lnTo>
                <a:lnTo>
                  <a:pt x="4535617" y="1642273"/>
                </a:lnTo>
                <a:lnTo>
                  <a:pt x="4560714" y="1642273"/>
                </a:lnTo>
                <a:lnTo>
                  <a:pt x="4560714" y="1658579"/>
                </a:lnTo>
                <a:lnTo>
                  <a:pt x="4587515" y="1658579"/>
                </a:lnTo>
                <a:lnTo>
                  <a:pt x="4587515" y="1669100"/>
                </a:lnTo>
                <a:lnTo>
                  <a:pt x="4776562" y="1669100"/>
                </a:lnTo>
                <a:lnTo>
                  <a:pt x="4776562" y="1694047"/>
                </a:lnTo>
                <a:lnTo>
                  <a:pt x="4798317" y="1694047"/>
                </a:lnTo>
                <a:lnTo>
                  <a:pt x="4798317" y="1715163"/>
                </a:lnTo>
                <a:lnTo>
                  <a:pt x="4820072" y="1715163"/>
                </a:lnTo>
                <a:lnTo>
                  <a:pt x="4820072" y="1729591"/>
                </a:lnTo>
                <a:lnTo>
                  <a:pt x="6840285" y="1729591"/>
                </a:lnTo>
              </a:path>
            </a:pathLst>
          </a:custGeom>
          <a:noFill/>
          <a:ln w="1587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355" name="Graphic 4351">
            <a:extLst>
              <a:ext uri="{FF2B5EF4-FFF2-40B4-BE49-F238E27FC236}">
                <a16:creationId xmlns:a16="http://schemas.microsoft.com/office/drawing/2014/main" id="{834832C1-7020-5C36-5430-0C5813CB71ED}"/>
              </a:ext>
            </a:extLst>
          </p:cNvPr>
          <p:cNvGrpSpPr/>
          <p:nvPr/>
        </p:nvGrpSpPr>
        <p:grpSpPr>
          <a:xfrm>
            <a:off x="7286264" y="2175409"/>
            <a:ext cx="4211165" cy="1717731"/>
            <a:chOff x="1310198" y="1699051"/>
            <a:chExt cx="6737144" cy="1742282"/>
          </a:xfrm>
        </p:grpSpPr>
        <p:grpSp>
          <p:nvGrpSpPr>
            <p:cNvPr id="4356" name="Graphic 4351">
              <a:extLst>
                <a:ext uri="{FF2B5EF4-FFF2-40B4-BE49-F238E27FC236}">
                  <a16:creationId xmlns:a16="http://schemas.microsoft.com/office/drawing/2014/main" id="{9EE05945-6092-DB45-19B2-FF59440342A7}"/>
                </a:ext>
              </a:extLst>
            </p:cNvPr>
            <p:cNvGrpSpPr/>
            <p:nvPr/>
          </p:nvGrpSpPr>
          <p:grpSpPr>
            <a:xfrm>
              <a:off x="1310198" y="1699051"/>
              <a:ext cx="73456" cy="54772"/>
              <a:chOff x="1310198" y="1699051"/>
              <a:chExt cx="73456" cy="54772"/>
            </a:xfrm>
          </p:grpSpPr>
          <p:sp>
            <p:nvSpPr>
              <p:cNvPr id="4357" name="Freeform: Shape 4356">
                <a:extLst>
                  <a:ext uri="{FF2B5EF4-FFF2-40B4-BE49-F238E27FC236}">
                    <a16:creationId xmlns:a16="http://schemas.microsoft.com/office/drawing/2014/main" id="{B35A4939-BD77-CBF8-E1E3-648E7DA564B2}"/>
                  </a:ext>
                </a:extLst>
              </p:cNvPr>
              <p:cNvSpPr/>
              <p:nvPr/>
            </p:nvSpPr>
            <p:spPr>
              <a:xfrm>
                <a:off x="1310198" y="169905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58" name="Freeform: Shape 4357">
                <a:extLst>
                  <a:ext uri="{FF2B5EF4-FFF2-40B4-BE49-F238E27FC236}">
                    <a16:creationId xmlns:a16="http://schemas.microsoft.com/office/drawing/2014/main" id="{EF093708-7144-3BC2-6FC1-FC2563AB43B5}"/>
                  </a:ext>
                </a:extLst>
              </p:cNvPr>
              <p:cNvSpPr/>
              <p:nvPr/>
            </p:nvSpPr>
            <p:spPr>
              <a:xfrm>
                <a:off x="1310198" y="169905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59" name="Graphic 4351">
              <a:extLst>
                <a:ext uri="{FF2B5EF4-FFF2-40B4-BE49-F238E27FC236}">
                  <a16:creationId xmlns:a16="http://schemas.microsoft.com/office/drawing/2014/main" id="{72FFF08F-A58D-D564-39BD-F7CD14974C75}"/>
                </a:ext>
              </a:extLst>
            </p:cNvPr>
            <p:cNvGrpSpPr/>
            <p:nvPr/>
          </p:nvGrpSpPr>
          <p:grpSpPr>
            <a:xfrm>
              <a:off x="1342897" y="1709872"/>
              <a:ext cx="73390" cy="54772"/>
              <a:chOff x="1342897" y="1709872"/>
              <a:chExt cx="73390" cy="54772"/>
            </a:xfrm>
          </p:grpSpPr>
          <p:sp>
            <p:nvSpPr>
              <p:cNvPr id="4360" name="Freeform: Shape 4359">
                <a:extLst>
                  <a:ext uri="{FF2B5EF4-FFF2-40B4-BE49-F238E27FC236}">
                    <a16:creationId xmlns:a16="http://schemas.microsoft.com/office/drawing/2014/main" id="{628AF981-D8D5-46BB-92D1-98914AFEDEFD}"/>
                  </a:ext>
                </a:extLst>
              </p:cNvPr>
              <p:cNvSpPr/>
              <p:nvPr/>
            </p:nvSpPr>
            <p:spPr>
              <a:xfrm>
                <a:off x="1342897" y="170987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61" name="Freeform: Shape 4360">
                <a:extLst>
                  <a:ext uri="{FF2B5EF4-FFF2-40B4-BE49-F238E27FC236}">
                    <a16:creationId xmlns:a16="http://schemas.microsoft.com/office/drawing/2014/main" id="{A54623FD-F8EB-182C-2CA1-C9B8B8A2FDAC}"/>
                  </a:ext>
                </a:extLst>
              </p:cNvPr>
              <p:cNvSpPr/>
              <p:nvPr/>
            </p:nvSpPr>
            <p:spPr>
              <a:xfrm>
                <a:off x="1342897" y="170987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62" name="Graphic 4351">
              <a:extLst>
                <a:ext uri="{FF2B5EF4-FFF2-40B4-BE49-F238E27FC236}">
                  <a16:creationId xmlns:a16="http://schemas.microsoft.com/office/drawing/2014/main" id="{DF044E32-C995-07D7-2661-7038F5E0ECC8}"/>
                </a:ext>
              </a:extLst>
            </p:cNvPr>
            <p:cNvGrpSpPr/>
            <p:nvPr/>
          </p:nvGrpSpPr>
          <p:grpSpPr>
            <a:xfrm>
              <a:off x="1357968" y="1709872"/>
              <a:ext cx="73390" cy="54772"/>
              <a:chOff x="1357968" y="1709872"/>
              <a:chExt cx="73390" cy="54772"/>
            </a:xfrm>
          </p:grpSpPr>
          <p:sp>
            <p:nvSpPr>
              <p:cNvPr id="4363" name="Freeform: Shape 4362">
                <a:extLst>
                  <a:ext uri="{FF2B5EF4-FFF2-40B4-BE49-F238E27FC236}">
                    <a16:creationId xmlns:a16="http://schemas.microsoft.com/office/drawing/2014/main" id="{F556125B-00F5-33EE-81C9-66F7EF796112}"/>
                  </a:ext>
                </a:extLst>
              </p:cNvPr>
              <p:cNvSpPr/>
              <p:nvPr/>
            </p:nvSpPr>
            <p:spPr>
              <a:xfrm>
                <a:off x="1357968" y="170987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64" name="Freeform: Shape 4363">
                <a:extLst>
                  <a:ext uri="{FF2B5EF4-FFF2-40B4-BE49-F238E27FC236}">
                    <a16:creationId xmlns:a16="http://schemas.microsoft.com/office/drawing/2014/main" id="{23F29CFA-FF84-0369-4F1C-25B3F305654B}"/>
                  </a:ext>
                </a:extLst>
              </p:cNvPr>
              <p:cNvSpPr/>
              <p:nvPr/>
            </p:nvSpPr>
            <p:spPr>
              <a:xfrm>
                <a:off x="1357968" y="170987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65" name="Graphic 4351">
              <a:extLst>
                <a:ext uri="{FF2B5EF4-FFF2-40B4-BE49-F238E27FC236}">
                  <a16:creationId xmlns:a16="http://schemas.microsoft.com/office/drawing/2014/main" id="{19971E2D-7AB0-D10B-1B3F-43E20607FDA8}"/>
                </a:ext>
              </a:extLst>
            </p:cNvPr>
            <p:cNvGrpSpPr/>
            <p:nvPr/>
          </p:nvGrpSpPr>
          <p:grpSpPr>
            <a:xfrm>
              <a:off x="1365766" y="1720993"/>
              <a:ext cx="73390" cy="54772"/>
              <a:chOff x="1365766" y="1720993"/>
              <a:chExt cx="73390" cy="54772"/>
            </a:xfrm>
          </p:grpSpPr>
          <p:sp>
            <p:nvSpPr>
              <p:cNvPr id="4366" name="Freeform: Shape 4365">
                <a:extLst>
                  <a:ext uri="{FF2B5EF4-FFF2-40B4-BE49-F238E27FC236}">
                    <a16:creationId xmlns:a16="http://schemas.microsoft.com/office/drawing/2014/main" id="{F37B59AD-9D4F-2B9C-5AB0-1C234F0B281A}"/>
                  </a:ext>
                </a:extLst>
              </p:cNvPr>
              <p:cNvSpPr/>
              <p:nvPr/>
            </p:nvSpPr>
            <p:spPr>
              <a:xfrm>
                <a:off x="1365766" y="172099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67" name="Freeform: Shape 4366">
                <a:extLst>
                  <a:ext uri="{FF2B5EF4-FFF2-40B4-BE49-F238E27FC236}">
                    <a16:creationId xmlns:a16="http://schemas.microsoft.com/office/drawing/2014/main" id="{A882625B-A916-CBFE-1B83-617766F3DC77}"/>
                  </a:ext>
                </a:extLst>
              </p:cNvPr>
              <p:cNvSpPr/>
              <p:nvPr/>
            </p:nvSpPr>
            <p:spPr>
              <a:xfrm>
                <a:off x="1365766" y="172099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68" name="Graphic 4351">
              <a:extLst>
                <a:ext uri="{FF2B5EF4-FFF2-40B4-BE49-F238E27FC236}">
                  <a16:creationId xmlns:a16="http://schemas.microsoft.com/office/drawing/2014/main" id="{1FB4E939-BF60-35CD-A9BD-C783F0ECE31D}"/>
                </a:ext>
              </a:extLst>
            </p:cNvPr>
            <p:cNvGrpSpPr/>
            <p:nvPr/>
          </p:nvGrpSpPr>
          <p:grpSpPr>
            <a:xfrm>
              <a:off x="1477425" y="1720993"/>
              <a:ext cx="73456" cy="54772"/>
              <a:chOff x="1477425" y="1720993"/>
              <a:chExt cx="73456" cy="54772"/>
            </a:xfrm>
          </p:grpSpPr>
          <p:sp>
            <p:nvSpPr>
              <p:cNvPr id="4369" name="Freeform: Shape 4368">
                <a:extLst>
                  <a:ext uri="{FF2B5EF4-FFF2-40B4-BE49-F238E27FC236}">
                    <a16:creationId xmlns:a16="http://schemas.microsoft.com/office/drawing/2014/main" id="{CF53415B-A36F-BF03-E4EB-FD67EF7839C9}"/>
                  </a:ext>
                </a:extLst>
              </p:cNvPr>
              <p:cNvSpPr/>
              <p:nvPr/>
            </p:nvSpPr>
            <p:spPr>
              <a:xfrm>
                <a:off x="1477425" y="1720993"/>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70" name="Freeform: Shape 4369">
                <a:extLst>
                  <a:ext uri="{FF2B5EF4-FFF2-40B4-BE49-F238E27FC236}">
                    <a16:creationId xmlns:a16="http://schemas.microsoft.com/office/drawing/2014/main" id="{9400D5C1-49A0-0EEC-FC40-B22A2BEF5A1E}"/>
                  </a:ext>
                </a:extLst>
              </p:cNvPr>
              <p:cNvSpPr/>
              <p:nvPr/>
            </p:nvSpPr>
            <p:spPr>
              <a:xfrm>
                <a:off x="1477425" y="1720993"/>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71" name="Graphic 4351">
              <a:extLst>
                <a:ext uri="{FF2B5EF4-FFF2-40B4-BE49-F238E27FC236}">
                  <a16:creationId xmlns:a16="http://schemas.microsoft.com/office/drawing/2014/main" id="{17A91964-2C7D-0030-0737-B45B85E2954F}"/>
                </a:ext>
              </a:extLst>
            </p:cNvPr>
            <p:cNvGrpSpPr/>
            <p:nvPr/>
          </p:nvGrpSpPr>
          <p:grpSpPr>
            <a:xfrm>
              <a:off x="1489088" y="1732190"/>
              <a:ext cx="73390" cy="54772"/>
              <a:chOff x="1489088" y="1732190"/>
              <a:chExt cx="73390" cy="54772"/>
            </a:xfrm>
          </p:grpSpPr>
          <p:sp>
            <p:nvSpPr>
              <p:cNvPr id="4372" name="Freeform: Shape 4371">
                <a:extLst>
                  <a:ext uri="{FF2B5EF4-FFF2-40B4-BE49-F238E27FC236}">
                    <a16:creationId xmlns:a16="http://schemas.microsoft.com/office/drawing/2014/main" id="{0ADED2FC-65D4-2E7D-3C20-E6643C36464C}"/>
                  </a:ext>
                </a:extLst>
              </p:cNvPr>
              <p:cNvSpPr/>
              <p:nvPr/>
            </p:nvSpPr>
            <p:spPr>
              <a:xfrm>
                <a:off x="1489088" y="173219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73" name="Freeform: Shape 4372">
                <a:extLst>
                  <a:ext uri="{FF2B5EF4-FFF2-40B4-BE49-F238E27FC236}">
                    <a16:creationId xmlns:a16="http://schemas.microsoft.com/office/drawing/2014/main" id="{7231DD26-7782-6178-AA1D-680A30A6DB09}"/>
                  </a:ext>
                </a:extLst>
              </p:cNvPr>
              <p:cNvSpPr/>
              <p:nvPr/>
            </p:nvSpPr>
            <p:spPr>
              <a:xfrm>
                <a:off x="1489088" y="173219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74" name="Graphic 4351">
              <a:extLst>
                <a:ext uri="{FF2B5EF4-FFF2-40B4-BE49-F238E27FC236}">
                  <a16:creationId xmlns:a16="http://schemas.microsoft.com/office/drawing/2014/main" id="{A9CDD7E4-551F-5F5F-010A-6E9866D6EC91}"/>
                </a:ext>
              </a:extLst>
            </p:cNvPr>
            <p:cNvGrpSpPr/>
            <p:nvPr/>
          </p:nvGrpSpPr>
          <p:grpSpPr>
            <a:xfrm>
              <a:off x="1514120" y="1771039"/>
              <a:ext cx="73456" cy="54772"/>
              <a:chOff x="1514120" y="1771039"/>
              <a:chExt cx="73456" cy="54772"/>
            </a:xfrm>
          </p:grpSpPr>
          <p:sp>
            <p:nvSpPr>
              <p:cNvPr id="4375" name="Freeform: Shape 4374">
                <a:extLst>
                  <a:ext uri="{FF2B5EF4-FFF2-40B4-BE49-F238E27FC236}">
                    <a16:creationId xmlns:a16="http://schemas.microsoft.com/office/drawing/2014/main" id="{1B18099E-DB8A-623E-BDF1-66A42C901EBF}"/>
                  </a:ext>
                </a:extLst>
              </p:cNvPr>
              <p:cNvSpPr/>
              <p:nvPr/>
            </p:nvSpPr>
            <p:spPr>
              <a:xfrm>
                <a:off x="1514120" y="1771039"/>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76" name="Freeform: Shape 4375">
                <a:extLst>
                  <a:ext uri="{FF2B5EF4-FFF2-40B4-BE49-F238E27FC236}">
                    <a16:creationId xmlns:a16="http://schemas.microsoft.com/office/drawing/2014/main" id="{EAFD6388-AC87-42E5-9B44-C2090B64F900}"/>
                  </a:ext>
                </a:extLst>
              </p:cNvPr>
              <p:cNvSpPr/>
              <p:nvPr/>
            </p:nvSpPr>
            <p:spPr>
              <a:xfrm>
                <a:off x="1514120" y="1771039"/>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77" name="Graphic 4351">
              <a:extLst>
                <a:ext uri="{FF2B5EF4-FFF2-40B4-BE49-F238E27FC236}">
                  <a16:creationId xmlns:a16="http://schemas.microsoft.com/office/drawing/2014/main" id="{C99B26FB-5A8C-631B-DC86-E33C3D7B35D2}"/>
                </a:ext>
              </a:extLst>
            </p:cNvPr>
            <p:cNvGrpSpPr/>
            <p:nvPr/>
          </p:nvGrpSpPr>
          <p:grpSpPr>
            <a:xfrm>
              <a:off x="1525784" y="1779681"/>
              <a:ext cx="73390" cy="54772"/>
              <a:chOff x="1525784" y="1779681"/>
              <a:chExt cx="73390" cy="54772"/>
            </a:xfrm>
          </p:grpSpPr>
          <p:sp>
            <p:nvSpPr>
              <p:cNvPr id="4378" name="Freeform: Shape 4377">
                <a:extLst>
                  <a:ext uri="{FF2B5EF4-FFF2-40B4-BE49-F238E27FC236}">
                    <a16:creationId xmlns:a16="http://schemas.microsoft.com/office/drawing/2014/main" id="{0F9D5868-4B0A-FB84-40BB-61EA8DF38349}"/>
                  </a:ext>
                </a:extLst>
              </p:cNvPr>
              <p:cNvSpPr/>
              <p:nvPr/>
            </p:nvSpPr>
            <p:spPr>
              <a:xfrm>
                <a:off x="1525784" y="177968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79" name="Freeform: Shape 4378">
                <a:extLst>
                  <a:ext uri="{FF2B5EF4-FFF2-40B4-BE49-F238E27FC236}">
                    <a16:creationId xmlns:a16="http://schemas.microsoft.com/office/drawing/2014/main" id="{5639052B-7471-089E-5C42-3F418E29C685}"/>
                  </a:ext>
                </a:extLst>
              </p:cNvPr>
              <p:cNvSpPr/>
              <p:nvPr/>
            </p:nvSpPr>
            <p:spPr>
              <a:xfrm>
                <a:off x="1525784" y="177968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80" name="Graphic 4351">
              <a:extLst>
                <a:ext uri="{FF2B5EF4-FFF2-40B4-BE49-F238E27FC236}">
                  <a16:creationId xmlns:a16="http://schemas.microsoft.com/office/drawing/2014/main" id="{F1889886-800E-F0DC-FF13-0FC4A1A5B771}"/>
                </a:ext>
              </a:extLst>
            </p:cNvPr>
            <p:cNvGrpSpPr/>
            <p:nvPr/>
          </p:nvGrpSpPr>
          <p:grpSpPr>
            <a:xfrm>
              <a:off x="1540986" y="1794033"/>
              <a:ext cx="73390" cy="54772"/>
              <a:chOff x="1540986" y="1794033"/>
              <a:chExt cx="73390" cy="54772"/>
            </a:xfrm>
          </p:grpSpPr>
          <p:sp>
            <p:nvSpPr>
              <p:cNvPr id="4381" name="Freeform: Shape 4380">
                <a:extLst>
                  <a:ext uri="{FF2B5EF4-FFF2-40B4-BE49-F238E27FC236}">
                    <a16:creationId xmlns:a16="http://schemas.microsoft.com/office/drawing/2014/main" id="{62297E08-1F25-4794-2DEC-86D8E6ED9FF8}"/>
                  </a:ext>
                </a:extLst>
              </p:cNvPr>
              <p:cNvSpPr/>
              <p:nvPr/>
            </p:nvSpPr>
            <p:spPr>
              <a:xfrm>
                <a:off x="1540986" y="179403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82" name="Freeform: Shape 4381">
                <a:extLst>
                  <a:ext uri="{FF2B5EF4-FFF2-40B4-BE49-F238E27FC236}">
                    <a16:creationId xmlns:a16="http://schemas.microsoft.com/office/drawing/2014/main" id="{BD3BEFFF-1760-7134-60F8-25CC4B10EE32}"/>
                  </a:ext>
                </a:extLst>
              </p:cNvPr>
              <p:cNvSpPr/>
              <p:nvPr/>
            </p:nvSpPr>
            <p:spPr>
              <a:xfrm>
                <a:off x="1540986" y="179403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83" name="Graphic 4351">
              <a:extLst>
                <a:ext uri="{FF2B5EF4-FFF2-40B4-BE49-F238E27FC236}">
                  <a16:creationId xmlns:a16="http://schemas.microsoft.com/office/drawing/2014/main" id="{D434EB4B-253E-42A7-786D-959ACBCC7E1A}"/>
                </a:ext>
              </a:extLst>
            </p:cNvPr>
            <p:cNvGrpSpPr/>
            <p:nvPr/>
          </p:nvGrpSpPr>
          <p:grpSpPr>
            <a:xfrm>
              <a:off x="1553633" y="1802074"/>
              <a:ext cx="73390" cy="54772"/>
              <a:chOff x="1553633" y="1802074"/>
              <a:chExt cx="73390" cy="54772"/>
            </a:xfrm>
          </p:grpSpPr>
          <p:sp>
            <p:nvSpPr>
              <p:cNvPr id="4384" name="Freeform: Shape 4383">
                <a:extLst>
                  <a:ext uri="{FF2B5EF4-FFF2-40B4-BE49-F238E27FC236}">
                    <a16:creationId xmlns:a16="http://schemas.microsoft.com/office/drawing/2014/main" id="{6B8AF64A-BCD9-1EC1-621F-7CD8D7BAD813}"/>
                  </a:ext>
                </a:extLst>
              </p:cNvPr>
              <p:cNvSpPr/>
              <p:nvPr/>
            </p:nvSpPr>
            <p:spPr>
              <a:xfrm>
                <a:off x="1553633" y="180207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85" name="Freeform: Shape 4384">
                <a:extLst>
                  <a:ext uri="{FF2B5EF4-FFF2-40B4-BE49-F238E27FC236}">
                    <a16:creationId xmlns:a16="http://schemas.microsoft.com/office/drawing/2014/main" id="{45F61DCF-9A91-8B79-AFEC-52C96632EDF8}"/>
                  </a:ext>
                </a:extLst>
              </p:cNvPr>
              <p:cNvSpPr/>
              <p:nvPr/>
            </p:nvSpPr>
            <p:spPr>
              <a:xfrm>
                <a:off x="1553633" y="180207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86" name="Graphic 4351">
              <a:extLst>
                <a:ext uri="{FF2B5EF4-FFF2-40B4-BE49-F238E27FC236}">
                  <a16:creationId xmlns:a16="http://schemas.microsoft.com/office/drawing/2014/main" id="{16B85599-6B4B-5697-44C5-A40128FCEC71}"/>
                </a:ext>
              </a:extLst>
            </p:cNvPr>
            <p:cNvGrpSpPr/>
            <p:nvPr/>
          </p:nvGrpSpPr>
          <p:grpSpPr>
            <a:xfrm>
              <a:off x="1663392" y="1821761"/>
              <a:ext cx="73390" cy="54772"/>
              <a:chOff x="1663392" y="1821761"/>
              <a:chExt cx="73390" cy="54772"/>
            </a:xfrm>
          </p:grpSpPr>
          <p:sp>
            <p:nvSpPr>
              <p:cNvPr id="4387" name="Freeform: Shape 4386">
                <a:extLst>
                  <a:ext uri="{FF2B5EF4-FFF2-40B4-BE49-F238E27FC236}">
                    <a16:creationId xmlns:a16="http://schemas.microsoft.com/office/drawing/2014/main" id="{9ACEF06B-8BB7-BB64-7FD8-35A313ABB5E9}"/>
                  </a:ext>
                </a:extLst>
              </p:cNvPr>
              <p:cNvSpPr/>
              <p:nvPr/>
            </p:nvSpPr>
            <p:spPr>
              <a:xfrm>
                <a:off x="1663392" y="18217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88" name="Freeform: Shape 4387">
                <a:extLst>
                  <a:ext uri="{FF2B5EF4-FFF2-40B4-BE49-F238E27FC236}">
                    <a16:creationId xmlns:a16="http://schemas.microsoft.com/office/drawing/2014/main" id="{7A496D77-62EB-525F-EAD0-439F583B2AE3}"/>
                  </a:ext>
                </a:extLst>
              </p:cNvPr>
              <p:cNvSpPr/>
              <p:nvPr/>
            </p:nvSpPr>
            <p:spPr>
              <a:xfrm>
                <a:off x="1663392" y="18217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89" name="Graphic 4351">
              <a:extLst>
                <a:ext uri="{FF2B5EF4-FFF2-40B4-BE49-F238E27FC236}">
                  <a16:creationId xmlns:a16="http://schemas.microsoft.com/office/drawing/2014/main" id="{712D8C99-3C3E-EB7B-469B-AC36D1508450}"/>
                </a:ext>
              </a:extLst>
            </p:cNvPr>
            <p:cNvGrpSpPr/>
            <p:nvPr/>
          </p:nvGrpSpPr>
          <p:grpSpPr>
            <a:xfrm>
              <a:off x="1679904" y="1829201"/>
              <a:ext cx="73390" cy="54772"/>
              <a:chOff x="1679904" y="1829201"/>
              <a:chExt cx="73390" cy="54772"/>
            </a:xfrm>
          </p:grpSpPr>
          <p:sp>
            <p:nvSpPr>
              <p:cNvPr id="4390" name="Freeform: Shape 4389">
                <a:extLst>
                  <a:ext uri="{FF2B5EF4-FFF2-40B4-BE49-F238E27FC236}">
                    <a16:creationId xmlns:a16="http://schemas.microsoft.com/office/drawing/2014/main" id="{3994E719-DEAB-AB31-4F1D-E85B7FBE3504}"/>
                  </a:ext>
                </a:extLst>
              </p:cNvPr>
              <p:cNvSpPr/>
              <p:nvPr/>
            </p:nvSpPr>
            <p:spPr>
              <a:xfrm>
                <a:off x="1679904" y="182920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91" name="Freeform: Shape 4390">
                <a:extLst>
                  <a:ext uri="{FF2B5EF4-FFF2-40B4-BE49-F238E27FC236}">
                    <a16:creationId xmlns:a16="http://schemas.microsoft.com/office/drawing/2014/main" id="{498D4314-983B-49E9-8CBC-84A876833167}"/>
                  </a:ext>
                </a:extLst>
              </p:cNvPr>
              <p:cNvSpPr/>
              <p:nvPr/>
            </p:nvSpPr>
            <p:spPr>
              <a:xfrm>
                <a:off x="1679904" y="182920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92" name="Graphic 4351">
              <a:extLst>
                <a:ext uri="{FF2B5EF4-FFF2-40B4-BE49-F238E27FC236}">
                  <a16:creationId xmlns:a16="http://schemas.microsoft.com/office/drawing/2014/main" id="{1A60F86E-DB00-B8DA-0D7D-228E13E56721}"/>
                </a:ext>
              </a:extLst>
            </p:cNvPr>
            <p:cNvGrpSpPr/>
            <p:nvPr/>
          </p:nvGrpSpPr>
          <p:grpSpPr>
            <a:xfrm>
              <a:off x="1696483" y="1855200"/>
              <a:ext cx="73456" cy="54772"/>
              <a:chOff x="1696483" y="1855200"/>
              <a:chExt cx="73456" cy="54772"/>
            </a:xfrm>
          </p:grpSpPr>
          <p:sp>
            <p:nvSpPr>
              <p:cNvPr id="4393" name="Freeform: Shape 4392">
                <a:extLst>
                  <a:ext uri="{FF2B5EF4-FFF2-40B4-BE49-F238E27FC236}">
                    <a16:creationId xmlns:a16="http://schemas.microsoft.com/office/drawing/2014/main" id="{278CE21B-DB2C-2150-B26D-B147CC07BF4A}"/>
                  </a:ext>
                </a:extLst>
              </p:cNvPr>
              <p:cNvSpPr/>
              <p:nvPr/>
            </p:nvSpPr>
            <p:spPr>
              <a:xfrm>
                <a:off x="1696483" y="1855200"/>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94" name="Freeform: Shape 4393">
                <a:extLst>
                  <a:ext uri="{FF2B5EF4-FFF2-40B4-BE49-F238E27FC236}">
                    <a16:creationId xmlns:a16="http://schemas.microsoft.com/office/drawing/2014/main" id="{CA706E7E-6B11-2B0E-B9D9-E1B5F0C477AE}"/>
                  </a:ext>
                </a:extLst>
              </p:cNvPr>
              <p:cNvSpPr/>
              <p:nvPr/>
            </p:nvSpPr>
            <p:spPr>
              <a:xfrm>
                <a:off x="1696483" y="1855200"/>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95" name="Graphic 4351">
              <a:extLst>
                <a:ext uri="{FF2B5EF4-FFF2-40B4-BE49-F238E27FC236}">
                  <a16:creationId xmlns:a16="http://schemas.microsoft.com/office/drawing/2014/main" id="{D69DCCCF-DD17-485D-9469-8DA3FB982ACA}"/>
                </a:ext>
              </a:extLst>
            </p:cNvPr>
            <p:cNvGrpSpPr/>
            <p:nvPr/>
          </p:nvGrpSpPr>
          <p:grpSpPr>
            <a:xfrm>
              <a:off x="1720794" y="1929067"/>
              <a:ext cx="73390" cy="54772"/>
              <a:chOff x="1720794" y="1929067"/>
              <a:chExt cx="73390" cy="54772"/>
            </a:xfrm>
          </p:grpSpPr>
          <p:sp>
            <p:nvSpPr>
              <p:cNvPr id="4396" name="Freeform: Shape 4395">
                <a:extLst>
                  <a:ext uri="{FF2B5EF4-FFF2-40B4-BE49-F238E27FC236}">
                    <a16:creationId xmlns:a16="http://schemas.microsoft.com/office/drawing/2014/main" id="{41729853-318A-971A-DE33-13BF5110E972}"/>
                  </a:ext>
                </a:extLst>
              </p:cNvPr>
              <p:cNvSpPr/>
              <p:nvPr/>
            </p:nvSpPr>
            <p:spPr>
              <a:xfrm>
                <a:off x="1720794" y="1929067"/>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97" name="Freeform: Shape 4396">
                <a:extLst>
                  <a:ext uri="{FF2B5EF4-FFF2-40B4-BE49-F238E27FC236}">
                    <a16:creationId xmlns:a16="http://schemas.microsoft.com/office/drawing/2014/main" id="{D513399E-653D-49B6-F2CA-775ADF5A3F1E}"/>
                  </a:ext>
                </a:extLst>
              </p:cNvPr>
              <p:cNvSpPr/>
              <p:nvPr/>
            </p:nvSpPr>
            <p:spPr>
              <a:xfrm>
                <a:off x="1720794" y="1929067"/>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98" name="Graphic 4351">
              <a:extLst>
                <a:ext uri="{FF2B5EF4-FFF2-40B4-BE49-F238E27FC236}">
                  <a16:creationId xmlns:a16="http://schemas.microsoft.com/office/drawing/2014/main" id="{F8DE0E85-A008-BEFE-6A4C-90A9121DF6D8}"/>
                </a:ext>
              </a:extLst>
            </p:cNvPr>
            <p:cNvGrpSpPr/>
            <p:nvPr/>
          </p:nvGrpSpPr>
          <p:grpSpPr>
            <a:xfrm>
              <a:off x="1869803" y="1939362"/>
              <a:ext cx="73390" cy="54772"/>
              <a:chOff x="1869803" y="1939362"/>
              <a:chExt cx="73390" cy="54772"/>
            </a:xfrm>
          </p:grpSpPr>
          <p:sp>
            <p:nvSpPr>
              <p:cNvPr id="4399" name="Freeform: Shape 4398">
                <a:extLst>
                  <a:ext uri="{FF2B5EF4-FFF2-40B4-BE49-F238E27FC236}">
                    <a16:creationId xmlns:a16="http://schemas.microsoft.com/office/drawing/2014/main" id="{EFC3075B-E146-45FB-C9E7-C6C7C89D6BD1}"/>
                  </a:ext>
                </a:extLst>
              </p:cNvPr>
              <p:cNvSpPr/>
              <p:nvPr/>
            </p:nvSpPr>
            <p:spPr>
              <a:xfrm>
                <a:off x="1869803" y="193936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00" name="Freeform: Shape 4399">
                <a:extLst>
                  <a:ext uri="{FF2B5EF4-FFF2-40B4-BE49-F238E27FC236}">
                    <a16:creationId xmlns:a16="http://schemas.microsoft.com/office/drawing/2014/main" id="{3F4925F7-A487-C943-D4EB-FA8AB6B97F43}"/>
                  </a:ext>
                </a:extLst>
              </p:cNvPr>
              <p:cNvSpPr/>
              <p:nvPr/>
            </p:nvSpPr>
            <p:spPr>
              <a:xfrm>
                <a:off x="1869803" y="193936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01" name="Graphic 4351">
              <a:extLst>
                <a:ext uri="{FF2B5EF4-FFF2-40B4-BE49-F238E27FC236}">
                  <a16:creationId xmlns:a16="http://schemas.microsoft.com/office/drawing/2014/main" id="{3EFE170D-9B87-742E-DA54-E4C4E91E2FDE}"/>
                </a:ext>
              </a:extLst>
            </p:cNvPr>
            <p:cNvGrpSpPr/>
            <p:nvPr/>
          </p:nvGrpSpPr>
          <p:grpSpPr>
            <a:xfrm>
              <a:off x="1882712" y="1939362"/>
              <a:ext cx="73390" cy="54772"/>
              <a:chOff x="1882712" y="1939362"/>
              <a:chExt cx="73390" cy="54772"/>
            </a:xfrm>
          </p:grpSpPr>
          <p:sp>
            <p:nvSpPr>
              <p:cNvPr id="4402" name="Freeform: Shape 4401">
                <a:extLst>
                  <a:ext uri="{FF2B5EF4-FFF2-40B4-BE49-F238E27FC236}">
                    <a16:creationId xmlns:a16="http://schemas.microsoft.com/office/drawing/2014/main" id="{B46DF2DB-A185-76E3-2B83-16A95383B1FD}"/>
                  </a:ext>
                </a:extLst>
              </p:cNvPr>
              <p:cNvSpPr/>
              <p:nvPr/>
            </p:nvSpPr>
            <p:spPr>
              <a:xfrm>
                <a:off x="1882712" y="193936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03" name="Freeform: Shape 4402">
                <a:extLst>
                  <a:ext uri="{FF2B5EF4-FFF2-40B4-BE49-F238E27FC236}">
                    <a16:creationId xmlns:a16="http://schemas.microsoft.com/office/drawing/2014/main" id="{F51A2E6B-2EDA-C050-6660-62854292B622}"/>
                  </a:ext>
                </a:extLst>
              </p:cNvPr>
              <p:cNvSpPr/>
              <p:nvPr/>
            </p:nvSpPr>
            <p:spPr>
              <a:xfrm>
                <a:off x="1882712" y="193936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04" name="Graphic 4351">
              <a:extLst>
                <a:ext uri="{FF2B5EF4-FFF2-40B4-BE49-F238E27FC236}">
                  <a16:creationId xmlns:a16="http://schemas.microsoft.com/office/drawing/2014/main" id="{6D35B3B1-508E-17EA-FDFA-3A781A7D2FDB}"/>
                </a:ext>
              </a:extLst>
            </p:cNvPr>
            <p:cNvGrpSpPr/>
            <p:nvPr/>
          </p:nvGrpSpPr>
          <p:grpSpPr>
            <a:xfrm>
              <a:off x="1927402" y="1961905"/>
              <a:ext cx="73456" cy="54772"/>
              <a:chOff x="1927402" y="1961905"/>
              <a:chExt cx="73456" cy="54772"/>
            </a:xfrm>
          </p:grpSpPr>
          <p:sp>
            <p:nvSpPr>
              <p:cNvPr id="4405" name="Freeform: Shape 4404">
                <a:extLst>
                  <a:ext uri="{FF2B5EF4-FFF2-40B4-BE49-F238E27FC236}">
                    <a16:creationId xmlns:a16="http://schemas.microsoft.com/office/drawing/2014/main" id="{ED161D96-CBE7-E802-A52B-CF1BBFE677AE}"/>
                  </a:ext>
                </a:extLst>
              </p:cNvPr>
              <p:cNvSpPr/>
              <p:nvPr/>
            </p:nvSpPr>
            <p:spPr>
              <a:xfrm>
                <a:off x="1927402" y="1961905"/>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06" name="Freeform: Shape 4405">
                <a:extLst>
                  <a:ext uri="{FF2B5EF4-FFF2-40B4-BE49-F238E27FC236}">
                    <a16:creationId xmlns:a16="http://schemas.microsoft.com/office/drawing/2014/main" id="{AAA4B6E8-EEEC-B942-AF9F-6172585DD89C}"/>
                  </a:ext>
                </a:extLst>
              </p:cNvPr>
              <p:cNvSpPr/>
              <p:nvPr/>
            </p:nvSpPr>
            <p:spPr>
              <a:xfrm>
                <a:off x="1927402" y="1961905"/>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07" name="Graphic 4351">
              <a:extLst>
                <a:ext uri="{FF2B5EF4-FFF2-40B4-BE49-F238E27FC236}">
                  <a16:creationId xmlns:a16="http://schemas.microsoft.com/office/drawing/2014/main" id="{EF2E1366-2D67-12D7-5346-93391556047E}"/>
                </a:ext>
              </a:extLst>
            </p:cNvPr>
            <p:cNvGrpSpPr/>
            <p:nvPr/>
          </p:nvGrpSpPr>
          <p:grpSpPr>
            <a:xfrm>
              <a:off x="1980151" y="1994968"/>
              <a:ext cx="73390" cy="54772"/>
              <a:chOff x="1980151" y="1994968"/>
              <a:chExt cx="73390" cy="54772"/>
            </a:xfrm>
          </p:grpSpPr>
          <p:sp>
            <p:nvSpPr>
              <p:cNvPr id="4408" name="Freeform: Shape 4407">
                <a:extLst>
                  <a:ext uri="{FF2B5EF4-FFF2-40B4-BE49-F238E27FC236}">
                    <a16:creationId xmlns:a16="http://schemas.microsoft.com/office/drawing/2014/main" id="{FECA43E7-0219-AA8C-37C0-EE1FC1643023}"/>
                  </a:ext>
                </a:extLst>
              </p:cNvPr>
              <p:cNvSpPr/>
              <p:nvPr/>
            </p:nvSpPr>
            <p:spPr>
              <a:xfrm>
                <a:off x="1980151" y="1994968"/>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09" name="Freeform: Shape 4408">
                <a:extLst>
                  <a:ext uri="{FF2B5EF4-FFF2-40B4-BE49-F238E27FC236}">
                    <a16:creationId xmlns:a16="http://schemas.microsoft.com/office/drawing/2014/main" id="{B731B231-A3D1-4170-41E4-3D9DE59F37E1}"/>
                  </a:ext>
                </a:extLst>
              </p:cNvPr>
              <p:cNvSpPr/>
              <p:nvPr/>
            </p:nvSpPr>
            <p:spPr>
              <a:xfrm>
                <a:off x="1980151" y="1994968"/>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10" name="Graphic 4351">
              <a:extLst>
                <a:ext uri="{FF2B5EF4-FFF2-40B4-BE49-F238E27FC236}">
                  <a16:creationId xmlns:a16="http://schemas.microsoft.com/office/drawing/2014/main" id="{3061B5AC-E52B-5526-C955-7A2CE3C45A73}"/>
                </a:ext>
              </a:extLst>
            </p:cNvPr>
            <p:cNvGrpSpPr/>
            <p:nvPr/>
          </p:nvGrpSpPr>
          <p:grpSpPr>
            <a:xfrm>
              <a:off x="1989194" y="2030587"/>
              <a:ext cx="73456" cy="54772"/>
              <a:chOff x="1989194" y="2030587"/>
              <a:chExt cx="73456" cy="54772"/>
            </a:xfrm>
          </p:grpSpPr>
          <p:sp>
            <p:nvSpPr>
              <p:cNvPr id="4411" name="Freeform: Shape 4410">
                <a:extLst>
                  <a:ext uri="{FF2B5EF4-FFF2-40B4-BE49-F238E27FC236}">
                    <a16:creationId xmlns:a16="http://schemas.microsoft.com/office/drawing/2014/main" id="{9E0D5D6B-123A-F402-2D0C-3BF4C4AA8D89}"/>
                  </a:ext>
                </a:extLst>
              </p:cNvPr>
              <p:cNvSpPr/>
              <p:nvPr/>
            </p:nvSpPr>
            <p:spPr>
              <a:xfrm>
                <a:off x="1989194" y="2030587"/>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12" name="Freeform: Shape 4411">
                <a:extLst>
                  <a:ext uri="{FF2B5EF4-FFF2-40B4-BE49-F238E27FC236}">
                    <a16:creationId xmlns:a16="http://schemas.microsoft.com/office/drawing/2014/main" id="{A3AD4F29-2785-EF84-4ADD-84A0FC1783A4}"/>
                  </a:ext>
                </a:extLst>
              </p:cNvPr>
              <p:cNvSpPr/>
              <p:nvPr/>
            </p:nvSpPr>
            <p:spPr>
              <a:xfrm>
                <a:off x="1989194" y="2030587"/>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13" name="Graphic 4351">
              <a:extLst>
                <a:ext uri="{FF2B5EF4-FFF2-40B4-BE49-F238E27FC236}">
                  <a16:creationId xmlns:a16="http://schemas.microsoft.com/office/drawing/2014/main" id="{D5F78325-988D-BB9C-1628-EA7382DDE609}"/>
                </a:ext>
              </a:extLst>
            </p:cNvPr>
            <p:cNvGrpSpPr/>
            <p:nvPr/>
          </p:nvGrpSpPr>
          <p:grpSpPr>
            <a:xfrm>
              <a:off x="2004266" y="2079130"/>
              <a:ext cx="73390" cy="54772"/>
              <a:chOff x="2004266" y="2079130"/>
              <a:chExt cx="73390" cy="54772"/>
            </a:xfrm>
          </p:grpSpPr>
          <p:sp>
            <p:nvSpPr>
              <p:cNvPr id="4414" name="Freeform: Shape 4413">
                <a:extLst>
                  <a:ext uri="{FF2B5EF4-FFF2-40B4-BE49-F238E27FC236}">
                    <a16:creationId xmlns:a16="http://schemas.microsoft.com/office/drawing/2014/main" id="{C0B285EA-D1F2-BB85-DE3C-0498549EC3EA}"/>
                  </a:ext>
                </a:extLst>
              </p:cNvPr>
              <p:cNvSpPr/>
              <p:nvPr/>
            </p:nvSpPr>
            <p:spPr>
              <a:xfrm>
                <a:off x="2004266" y="2079130"/>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15" name="Freeform: Shape 4414">
                <a:extLst>
                  <a:ext uri="{FF2B5EF4-FFF2-40B4-BE49-F238E27FC236}">
                    <a16:creationId xmlns:a16="http://schemas.microsoft.com/office/drawing/2014/main" id="{D342A06F-23A4-4BA5-05AB-C15995D37F1E}"/>
                  </a:ext>
                </a:extLst>
              </p:cNvPr>
              <p:cNvSpPr/>
              <p:nvPr/>
            </p:nvSpPr>
            <p:spPr>
              <a:xfrm>
                <a:off x="2004266" y="2079130"/>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16" name="Graphic 4351">
              <a:extLst>
                <a:ext uri="{FF2B5EF4-FFF2-40B4-BE49-F238E27FC236}">
                  <a16:creationId xmlns:a16="http://schemas.microsoft.com/office/drawing/2014/main" id="{5D8D72AB-AEC2-AE54-B271-EDD08F24F166}"/>
                </a:ext>
              </a:extLst>
            </p:cNvPr>
            <p:cNvGrpSpPr/>
            <p:nvPr/>
          </p:nvGrpSpPr>
          <p:grpSpPr>
            <a:xfrm>
              <a:off x="2092597" y="2136540"/>
              <a:ext cx="73390" cy="54772"/>
              <a:chOff x="2092597" y="2136540"/>
              <a:chExt cx="73390" cy="54772"/>
            </a:xfrm>
          </p:grpSpPr>
          <p:sp>
            <p:nvSpPr>
              <p:cNvPr id="4417" name="Freeform: Shape 4416">
                <a:extLst>
                  <a:ext uri="{FF2B5EF4-FFF2-40B4-BE49-F238E27FC236}">
                    <a16:creationId xmlns:a16="http://schemas.microsoft.com/office/drawing/2014/main" id="{98B81350-FF6C-C4DA-A6D2-11E9A39C68FB}"/>
                  </a:ext>
                </a:extLst>
              </p:cNvPr>
              <p:cNvSpPr/>
              <p:nvPr/>
            </p:nvSpPr>
            <p:spPr>
              <a:xfrm>
                <a:off x="2092597" y="213654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18" name="Freeform: Shape 4417">
                <a:extLst>
                  <a:ext uri="{FF2B5EF4-FFF2-40B4-BE49-F238E27FC236}">
                    <a16:creationId xmlns:a16="http://schemas.microsoft.com/office/drawing/2014/main" id="{5D3BE1EA-6B18-37A6-EE1A-AC25CF0A7EE5}"/>
                  </a:ext>
                </a:extLst>
              </p:cNvPr>
              <p:cNvSpPr/>
              <p:nvPr/>
            </p:nvSpPr>
            <p:spPr>
              <a:xfrm>
                <a:off x="2092597" y="213654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19" name="Graphic 4351">
              <a:extLst>
                <a:ext uri="{FF2B5EF4-FFF2-40B4-BE49-F238E27FC236}">
                  <a16:creationId xmlns:a16="http://schemas.microsoft.com/office/drawing/2014/main" id="{AE6628BC-8FFA-CCA5-5B51-A23024D6863F}"/>
                </a:ext>
              </a:extLst>
            </p:cNvPr>
            <p:cNvGrpSpPr/>
            <p:nvPr/>
          </p:nvGrpSpPr>
          <p:grpSpPr>
            <a:xfrm>
              <a:off x="2211136" y="2149089"/>
              <a:ext cx="73456" cy="54772"/>
              <a:chOff x="2211136" y="2149089"/>
              <a:chExt cx="73456" cy="54772"/>
            </a:xfrm>
          </p:grpSpPr>
          <p:sp>
            <p:nvSpPr>
              <p:cNvPr id="4420" name="Freeform: Shape 4419">
                <a:extLst>
                  <a:ext uri="{FF2B5EF4-FFF2-40B4-BE49-F238E27FC236}">
                    <a16:creationId xmlns:a16="http://schemas.microsoft.com/office/drawing/2014/main" id="{E7651638-503F-D677-3E7C-6436D4DA94EC}"/>
                  </a:ext>
                </a:extLst>
              </p:cNvPr>
              <p:cNvSpPr/>
              <p:nvPr/>
            </p:nvSpPr>
            <p:spPr>
              <a:xfrm>
                <a:off x="2211136" y="2149089"/>
                <a:ext cx="73456" cy="54772"/>
              </a:xfrm>
              <a:custGeom>
                <a:avLst/>
                <a:gdLst>
                  <a:gd name="connsiteX0" fmla="*/ 73456 w 73456"/>
                  <a:gd name="connsiteY0" fmla="*/ 0 h 84236"/>
                  <a:gd name="connsiteX1" fmla="*/ 0 w 73456"/>
                  <a:gd name="connsiteY1" fmla="*/ 84236 h 84236"/>
                </a:gdLst>
                <a:ahLst/>
                <a:cxnLst>
                  <a:cxn ang="0">
                    <a:pos x="connsiteX0" y="connsiteY0"/>
                  </a:cxn>
                  <a:cxn ang="0">
                    <a:pos x="connsiteX1" y="connsiteY1"/>
                  </a:cxn>
                </a:cxnLst>
                <a:rect l="l" t="t" r="r" b="b"/>
                <a:pathLst>
                  <a:path w="73456" h="84236">
                    <a:moveTo>
                      <a:pt x="73456"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1" name="Freeform: Shape 4420">
                <a:extLst>
                  <a:ext uri="{FF2B5EF4-FFF2-40B4-BE49-F238E27FC236}">
                    <a16:creationId xmlns:a16="http://schemas.microsoft.com/office/drawing/2014/main" id="{9956A33C-0FD5-4CE7-56AB-26559D6A13ED}"/>
                  </a:ext>
                </a:extLst>
              </p:cNvPr>
              <p:cNvSpPr/>
              <p:nvPr/>
            </p:nvSpPr>
            <p:spPr>
              <a:xfrm>
                <a:off x="2211136" y="2149089"/>
                <a:ext cx="73456" cy="54772"/>
              </a:xfrm>
              <a:custGeom>
                <a:avLst/>
                <a:gdLst>
                  <a:gd name="connsiteX0" fmla="*/ 73456 w 73456"/>
                  <a:gd name="connsiteY0" fmla="*/ 84236 h 84236"/>
                  <a:gd name="connsiteX1" fmla="*/ 0 w 73456"/>
                  <a:gd name="connsiteY1" fmla="*/ 0 h 84236"/>
                </a:gdLst>
                <a:ahLst/>
                <a:cxnLst>
                  <a:cxn ang="0">
                    <a:pos x="connsiteX0" y="connsiteY0"/>
                  </a:cxn>
                  <a:cxn ang="0">
                    <a:pos x="connsiteX1" y="connsiteY1"/>
                  </a:cxn>
                </a:cxnLst>
                <a:rect l="l" t="t" r="r" b="b"/>
                <a:pathLst>
                  <a:path w="73456" h="84236">
                    <a:moveTo>
                      <a:pt x="73456"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22" name="Graphic 4351">
              <a:extLst>
                <a:ext uri="{FF2B5EF4-FFF2-40B4-BE49-F238E27FC236}">
                  <a16:creationId xmlns:a16="http://schemas.microsoft.com/office/drawing/2014/main" id="{C4BB1D2E-2C49-AFBA-3230-A48C01528209}"/>
                </a:ext>
              </a:extLst>
            </p:cNvPr>
            <p:cNvGrpSpPr/>
            <p:nvPr/>
          </p:nvGrpSpPr>
          <p:grpSpPr>
            <a:xfrm>
              <a:off x="2241410" y="2173060"/>
              <a:ext cx="73456" cy="54772"/>
              <a:chOff x="2241410" y="2173060"/>
              <a:chExt cx="73456" cy="54772"/>
            </a:xfrm>
          </p:grpSpPr>
          <p:sp>
            <p:nvSpPr>
              <p:cNvPr id="4423" name="Freeform: Shape 4422">
                <a:extLst>
                  <a:ext uri="{FF2B5EF4-FFF2-40B4-BE49-F238E27FC236}">
                    <a16:creationId xmlns:a16="http://schemas.microsoft.com/office/drawing/2014/main" id="{7CB1181F-23F1-3E35-2564-E6F10CEB469E}"/>
                  </a:ext>
                </a:extLst>
              </p:cNvPr>
              <p:cNvSpPr/>
              <p:nvPr/>
            </p:nvSpPr>
            <p:spPr>
              <a:xfrm>
                <a:off x="2241410" y="2173060"/>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4" name="Freeform: Shape 4423">
                <a:extLst>
                  <a:ext uri="{FF2B5EF4-FFF2-40B4-BE49-F238E27FC236}">
                    <a16:creationId xmlns:a16="http://schemas.microsoft.com/office/drawing/2014/main" id="{9760C695-A8BF-8B0F-D078-83720099BF8F}"/>
                  </a:ext>
                </a:extLst>
              </p:cNvPr>
              <p:cNvSpPr/>
              <p:nvPr/>
            </p:nvSpPr>
            <p:spPr>
              <a:xfrm>
                <a:off x="2241410" y="2173060"/>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25" name="Graphic 4351">
              <a:extLst>
                <a:ext uri="{FF2B5EF4-FFF2-40B4-BE49-F238E27FC236}">
                  <a16:creationId xmlns:a16="http://schemas.microsoft.com/office/drawing/2014/main" id="{1C534D3E-3D9C-90ED-6F29-CC547B4562D1}"/>
                </a:ext>
              </a:extLst>
            </p:cNvPr>
            <p:cNvGrpSpPr/>
            <p:nvPr/>
          </p:nvGrpSpPr>
          <p:grpSpPr>
            <a:xfrm>
              <a:off x="2247831" y="2183129"/>
              <a:ext cx="73456" cy="54772"/>
              <a:chOff x="2247831" y="2183129"/>
              <a:chExt cx="73456" cy="54772"/>
            </a:xfrm>
          </p:grpSpPr>
          <p:sp>
            <p:nvSpPr>
              <p:cNvPr id="4426" name="Freeform: Shape 4425">
                <a:extLst>
                  <a:ext uri="{FF2B5EF4-FFF2-40B4-BE49-F238E27FC236}">
                    <a16:creationId xmlns:a16="http://schemas.microsoft.com/office/drawing/2014/main" id="{E661FD8B-B81B-C967-1703-D0C6FE4F0E3D}"/>
                  </a:ext>
                </a:extLst>
              </p:cNvPr>
              <p:cNvSpPr/>
              <p:nvPr/>
            </p:nvSpPr>
            <p:spPr>
              <a:xfrm>
                <a:off x="2247831" y="2183129"/>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7" name="Freeform: Shape 4426">
                <a:extLst>
                  <a:ext uri="{FF2B5EF4-FFF2-40B4-BE49-F238E27FC236}">
                    <a16:creationId xmlns:a16="http://schemas.microsoft.com/office/drawing/2014/main" id="{CD3A5B7D-1C05-F5E9-E4A6-4F27DCB27300}"/>
                  </a:ext>
                </a:extLst>
              </p:cNvPr>
              <p:cNvSpPr/>
              <p:nvPr/>
            </p:nvSpPr>
            <p:spPr>
              <a:xfrm>
                <a:off x="2247831" y="2183129"/>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28" name="Graphic 4351">
              <a:extLst>
                <a:ext uri="{FF2B5EF4-FFF2-40B4-BE49-F238E27FC236}">
                  <a16:creationId xmlns:a16="http://schemas.microsoft.com/office/drawing/2014/main" id="{DF0EC912-75DE-40CA-CD46-9FE86E587BD9}"/>
                </a:ext>
              </a:extLst>
            </p:cNvPr>
            <p:cNvGrpSpPr/>
            <p:nvPr/>
          </p:nvGrpSpPr>
          <p:grpSpPr>
            <a:xfrm>
              <a:off x="2259364" y="2210707"/>
              <a:ext cx="73456" cy="54772"/>
              <a:chOff x="2259364" y="2210707"/>
              <a:chExt cx="73456" cy="54772"/>
            </a:xfrm>
          </p:grpSpPr>
          <p:sp>
            <p:nvSpPr>
              <p:cNvPr id="4429" name="Freeform: Shape 4428">
                <a:extLst>
                  <a:ext uri="{FF2B5EF4-FFF2-40B4-BE49-F238E27FC236}">
                    <a16:creationId xmlns:a16="http://schemas.microsoft.com/office/drawing/2014/main" id="{67B41B08-12BC-D996-05BC-686A5770D308}"/>
                  </a:ext>
                </a:extLst>
              </p:cNvPr>
              <p:cNvSpPr/>
              <p:nvPr/>
            </p:nvSpPr>
            <p:spPr>
              <a:xfrm>
                <a:off x="2259364" y="2210707"/>
                <a:ext cx="73456" cy="54772"/>
              </a:xfrm>
              <a:custGeom>
                <a:avLst/>
                <a:gdLst>
                  <a:gd name="connsiteX0" fmla="*/ 73456 w 73456"/>
                  <a:gd name="connsiteY0" fmla="*/ 0 h 84236"/>
                  <a:gd name="connsiteX1" fmla="*/ 0 w 73456"/>
                  <a:gd name="connsiteY1" fmla="*/ 84236 h 84236"/>
                </a:gdLst>
                <a:ahLst/>
                <a:cxnLst>
                  <a:cxn ang="0">
                    <a:pos x="connsiteX0" y="connsiteY0"/>
                  </a:cxn>
                  <a:cxn ang="0">
                    <a:pos x="connsiteX1" y="connsiteY1"/>
                  </a:cxn>
                </a:cxnLst>
                <a:rect l="l" t="t" r="r" b="b"/>
                <a:pathLst>
                  <a:path w="73456" h="84236">
                    <a:moveTo>
                      <a:pt x="73456"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0" name="Freeform: Shape 4429">
                <a:extLst>
                  <a:ext uri="{FF2B5EF4-FFF2-40B4-BE49-F238E27FC236}">
                    <a16:creationId xmlns:a16="http://schemas.microsoft.com/office/drawing/2014/main" id="{9067525B-257E-21D1-E627-DB2280DB291C}"/>
                  </a:ext>
                </a:extLst>
              </p:cNvPr>
              <p:cNvSpPr/>
              <p:nvPr/>
            </p:nvSpPr>
            <p:spPr>
              <a:xfrm>
                <a:off x="2259364" y="2210707"/>
                <a:ext cx="73456" cy="54772"/>
              </a:xfrm>
              <a:custGeom>
                <a:avLst/>
                <a:gdLst>
                  <a:gd name="connsiteX0" fmla="*/ 73456 w 73456"/>
                  <a:gd name="connsiteY0" fmla="*/ 84236 h 84236"/>
                  <a:gd name="connsiteX1" fmla="*/ 0 w 73456"/>
                  <a:gd name="connsiteY1" fmla="*/ 0 h 84236"/>
                </a:gdLst>
                <a:ahLst/>
                <a:cxnLst>
                  <a:cxn ang="0">
                    <a:pos x="connsiteX0" y="connsiteY0"/>
                  </a:cxn>
                  <a:cxn ang="0">
                    <a:pos x="connsiteX1" y="connsiteY1"/>
                  </a:cxn>
                </a:cxnLst>
                <a:rect l="l" t="t" r="r" b="b"/>
                <a:pathLst>
                  <a:path w="73456" h="84236">
                    <a:moveTo>
                      <a:pt x="73456"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31" name="Graphic 4351">
              <a:extLst>
                <a:ext uri="{FF2B5EF4-FFF2-40B4-BE49-F238E27FC236}">
                  <a16:creationId xmlns:a16="http://schemas.microsoft.com/office/drawing/2014/main" id="{601075D4-5958-0263-3B6D-46D1CE43391C}"/>
                </a:ext>
              </a:extLst>
            </p:cNvPr>
            <p:cNvGrpSpPr/>
            <p:nvPr/>
          </p:nvGrpSpPr>
          <p:grpSpPr>
            <a:xfrm>
              <a:off x="2271945" y="2220701"/>
              <a:ext cx="73390" cy="54772"/>
              <a:chOff x="2271945" y="2220701"/>
              <a:chExt cx="73390" cy="54772"/>
            </a:xfrm>
          </p:grpSpPr>
          <p:sp>
            <p:nvSpPr>
              <p:cNvPr id="4432" name="Freeform: Shape 4431">
                <a:extLst>
                  <a:ext uri="{FF2B5EF4-FFF2-40B4-BE49-F238E27FC236}">
                    <a16:creationId xmlns:a16="http://schemas.microsoft.com/office/drawing/2014/main" id="{6750A46B-ECE6-9763-0FF8-B0900F23EE20}"/>
                  </a:ext>
                </a:extLst>
              </p:cNvPr>
              <p:cNvSpPr/>
              <p:nvPr/>
            </p:nvSpPr>
            <p:spPr>
              <a:xfrm>
                <a:off x="2271945" y="222070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3" name="Freeform: Shape 4432">
                <a:extLst>
                  <a:ext uri="{FF2B5EF4-FFF2-40B4-BE49-F238E27FC236}">
                    <a16:creationId xmlns:a16="http://schemas.microsoft.com/office/drawing/2014/main" id="{C1F36869-08D0-0A25-24A1-0525BFBFB17B}"/>
                  </a:ext>
                </a:extLst>
              </p:cNvPr>
              <p:cNvSpPr/>
              <p:nvPr/>
            </p:nvSpPr>
            <p:spPr>
              <a:xfrm>
                <a:off x="2271945" y="222070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34" name="Graphic 4351">
              <a:extLst>
                <a:ext uri="{FF2B5EF4-FFF2-40B4-BE49-F238E27FC236}">
                  <a16:creationId xmlns:a16="http://schemas.microsoft.com/office/drawing/2014/main" id="{7BBB087C-8E9D-7B5C-6BBB-0EC36A59665F}"/>
                </a:ext>
              </a:extLst>
            </p:cNvPr>
            <p:cNvGrpSpPr/>
            <p:nvPr/>
          </p:nvGrpSpPr>
          <p:grpSpPr>
            <a:xfrm>
              <a:off x="2278105" y="2262782"/>
              <a:ext cx="73456" cy="54772"/>
              <a:chOff x="2278105" y="2262782"/>
              <a:chExt cx="73456" cy="54772"/>
            </a:xfrm>
          </p:grpSpPr>
          <p:sp>
            <p:nvSpPr>
              <p:cNvPr id="4435" name="Freeform: Shape 4434">
                <a:extLst>
                  <a:ext uri="{FF2B5EF4-FFF2-40B4-BE49-F238E27FC236}">
                    <a16:creationId xmlns:a16="http://schemas.microsoft.com/office/drawing/2014/main" id="{9F4C7A3D-6F00-C1CD-A150-860271B02EF5}"/>
                  </a:ext>
                </a:extLst>
              </p:cNvPr>
              <p:cNvSpPr/>
              <p:nvPr/>
            </p:nvSpPr>
            <p:spPr>
              <a:xfrm>
                <a:off x="2278105" y="2262782"/>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6" name="Freeform: Shape 4435">
                <a:extLst>
                  <a:ext uri="{FF2B5EF4-FFF2-40B4-BE49-F238E27FC236}">
                    <a16:creationId xmlns:a16="http://schemas.microsoft.com/office/drawing/2014/main" id="{B0B43271-AB7C-9D54-D52E-289867556654}"/>
                  </a:ext>
                </a:extLst>
              </p:cNvPr>
              <p:cNvSpPr/>
              <p:nvPr/>
            </p:nvSpPr>
            <p:spPr>
              <a:xfrm>
                <a:off x="2278105" y="2262782"/>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37" name="Graphic 4351">
              <a:extLst>
                <a:ext uri="{FF2B5EF4-FFF2-40B4-BE49-F238E27FC236}">
                  <a16:creationId xmlns:a16="http://schemas.microsoft.com/office/drawing/2014/main" id="{A5B7566C-E7A6-E778-AEC1-37AA9B91591F}"/>
                </a:ext>
              </a:extLst>
            </p:cNvPr>
            <p:cNvGrpSpPr/>
            <p:nvPr/>
          </p:nvGrpSpPr>
          <p:grpSpPr>
            <a:xfrm>
              <a:off x="2318404" y="2315608"/>
              <a:ext cx="73390" cy="54772"/>
              <a:chOff x="2318404" y="2315608"/>
              <a:chExt cx="73390" cy="54772"/>
            </a:xfrm>
          </p:grpSpPr>
          <p:sp>
            <p:nvSpPr>
              <p:cNvPr id="4438" name="Freeform: Shape 4437">
                <a:extLst>
                  <a:ext uri="{FF2B5EF4-FFF2-40B4-BE49-F238E27FC236}">
                    <a16:creationId xmlns:a16="http://schemas.microsoft.com/office/drawing/2014/main" id="{B11D6478-784C-F95F-CDE9-7E33016CB6BD}"/>
                  </a:ext>
                </a:extLst>
              </p:cNvPr>
              <p:cNvSpPr/>
              <p:nvPr/>
            </p:nvSpPr>
            <p:spPr>
              <a:xfrm>
                <a:off x="2318404" y="2315608"/>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9" name="Freeform: Shape 4438">
                <a:extLst>
                  <a:ext uri="{FF2B5EF4-FFF2-40B4-BE49-F238E27FC236}">
                    <a16:creationId xmlns:a16="http://schemas.microsoft.com/office/drawing/2014/main" id="{FF1448D1-1F38-66F7-46BE-783EB281A2AB}"/>
                  </a:ext>
                </a:extLst>
              </p:cNvPr>
              <p:cNvSpPr/>
              <p:nvPr/>
            </p:nvSpPr>
            <p:spPr>
              <a:xfrm>
                <a:off x="2318404" y="2315608"/>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40" name="Graphic 4351">
              <a:extLst>
                <a:ext uri="{FF2B5EF4-FFF2-40B4-BE49-F238E27FC236}">
                  <a16:creationId xmlns:a16="http://schemas.microsoft.com/office/drawing/2014/main" id="{9DD4EB9C-88CC-C3C4-8E90-C44841A98A60}"/>
                </a:ext>
              </a:extLst>
            </p:cNvPr>
            <p:cNvGrpSpPr/>
            <p:nvPr/>
          </p:nvGrpSpPr>
          <p:grpSpPr>
            <a:xfrm>
              <a:off x="2387143" y="2315608"/>
              <a:ext cx="73390" cy="54772"/>
              <a:chOff x="2387143" y="2315608"/>
              <a:chExt cx="73390" cy="54772"/>
            </a:xfrm>
          </p:grpSpPr>
          <p:sp>
            <p:nvSpPr>
              <p:cNvPr id="4441" name="Freeform: Shape 4440">
                <a:extLst>
                  <a:ext uri="{FF2B5EF4-FFF2-40B4-BE49-F238E27FC236}">
                    <a16:creationId xmlns:a16="http://schemas.microsoft.com/office/drawing/2014/main" id="{41C39B4A-ABED-F694-A500-39234824118F}"/>
                  </a:ext>
                </a:extLst>
              </p:cNvPr>
              <p:cNvSpPr/>
              <p:nvPr/>
            </p:nvSpPr>
            <p:spPr>
              <a:xfrm>
                <a:off x="2387143" y="2315608"/>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2" name="Freeform: Shape 4441">
                <a:extLst>
                  <a:ext uri="{FF2B5EF4-FFF2-40B4-BE49-F238E27FC236}">
                    <a16:creationId xmlns:a16="http://schemas.microsoft.com/office/drawing/2014/main" id="{3E382AF2-24BA-2384-BFF3-08986F2B2C65}"/>
                  </a:ext>
                </a:extLst>
              </p:cNvPr>
              <p:cNvSpPr/>
              <p:nvPr/>
            </p:nvSpPr>
            <p:spPr>
              <a:xfrm>
                <a:off x="2387143" y="2315608"/>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43" name="Graphic 4351">
              <a:extLst>
                <a:ext uri="{FF2B5EF4-FFF2-40B4-BE49-F238E27FC236}">
                  <a16:creationId xmlns:a16="http://schemas.microsoft.com/office/drawing/2014/main" id="{5E8095A2-4FC1-542D-F3DB-41B9A5A55EED}"/>
                </a:ext>
              </a:extLst>
            </p:cNvPr>
            <p:cNvGrpSpPr/>
            <p:nvPr/>
          </p:nvGrpSpPr>
          <p:grpSpPr>
            <a:xfrm>
              <a:off x="2490873" y="2331163"/>
              <a:ext cx="73390" cy="54772"/>
              <a:chOff x="2490873" y="2331163"/>
              <a:chExt cx="73390" cy="54772"/>
            </a:xfrm>
          </p:grpSpPr>
          <p:sp>
            <p:nvSpPr>
              <p:cNvPr id="4444" name="Freeform: Shape 4443">
                <a:extLst>
                  <a:ext uri="{FF2B5EF4-FFF2-40B4-BE49-F238E27FC236}">
                    <a16:creationId xmlns:a16="http://schemas.microsoft.com/office/drawing/2014/main" id="{F1C3B2C7-727B-24E1-2DF8-8BB1B74F0003}"/>
                  </a:ext>
                </a:extLst>
              </p:cNvPr>
              <p:cNvSpPr/>
              <p:nvPr/>
            </p:nvSpPr>
            <p:spPr>
              <a:xfrm>
                <a:off x="2490873" y="233116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5" name="Freeform: Shape 4444">
                <a:extLst>
                  <a:ext uri="{FF2B5EF4-FFF2-40B4-BE49-F238E27FC236}">
                    <a16:creationId xmlns:a16="http://schemas.microsoft.com/office/drawing/2014/main" id="{30F17B0A-7A53-2115-16DF-A3C8B0E45C29}"/>
                  </a:ext>
                </a:extLst>
              </p:cNvPr>
              <p:cNvSpPr/>
              <p:nvPr/>
            </p:nvSpPr>
            <p:spPr>
              <a:xfrm>
                <a:off x="2490873" y="233116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46" name="Graphic 4351">
              <a:extLst>
                <a:ext uri="{FF2B5EF4-FFF2-40B4-BE49-F238E27FC236}">
                  <a16:creationId xmlns:a16="http://schemas.microsoft.com/office/drawing/2014/main" id="{F5515947-C07C-34FE-5124-523D039E309E}"/>
                </a:ext>
              </a:extLst>
            </p:cNvPr>
            <p:cNvGrpSpPr/>
            <p:nvPr/>
          </p:nvGrpSpPr>
          <p:grpSpPr>
            <a:xfrm>
              <a:off x="2531565" y="2354758"/>
              <a:ext cx="73390" cy="54772"/>
              <a:chOff x="2531565" y="2354758"/>
              <a:chExt cx="73390" cy="54772"/>
            </a:xfrm>
          </p:grpSpPr>
          <p:sp>
            <p:nvSpPr>
              <p:cNvPr id="4447" name="Freeform: Shape 4446">
                <a:extLst>
                  <a:ext uri="{FF2B5EF4-FFF2-40B4-BE49-F238E27FC236}">
                    <a16:creationId xmlns:a16="http://schemas.microsoft.com/office/drawing/2014/main" id="{CEDED979-0D1B-EF2A-37E2-715087D33666}"/>
                  </a:ext>
                </a:extLst>
              </p:cNvPr>
              <p:cNvSpPr/>
              <p:nvPr/>
            </p:nvSpPr>
            <p:spPr>
              <a:xfrm>
                <a:off x="2531565" y="2354758"/>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8" name="Freeform: Shape 4447">
                <a:extLst>
                  <a:ext uri="{FF2B5EF4-FFF2-40B4-BE49-F238E27FC236}">
                    <a16:creationId xmlns:a16="http://schemas.microsoft.com/office/drawing/2014/main" id="{CDDC7FE4-A7F7-1E9B-0807-A6B22D287E0D}"/>
                  </a:ext>
                </a:extLst>
              </p:cNvPr>
              <p:cNvSpPr/>
              <p:nvPr/>
            </p:nvSpPr>
            <p:spPr>
              <a:xfrm>
                <a:off x="2531565" y="2354758"/>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49" name="Graphic 4351">
              <a:extLst>
                <a:ext uri="{FF2B5EF4-FFF2-40B4-BE49-F238E27FC236}">
                  <a16:creationId xmlns:a16="http://schemas.microsoft.com/office/drawing/2014/main" id="{C7903A33-308F-491E-0AC5-B8EF083DA4B9}"/>
                </a:ext>
              </a:extLst>
            </p:cNvPr>
            <p:cNvGrpSpPr/>
            <p:nvPr/>
          </p:nvGrpSpPr>
          <p:grpSpPr>
            <a:xfrm>
              <a:off x="2552534" y="2427122"/>
              <a:ext cx="73390" cy="54772"/>
              <a:chOff x="2552534" y="2427122"/>
              <a:chExt cx="73390" cy="54772"/>
            </a:xfrm>
          </p:grpSpPr>
          <p:sp>
            <p:nvSpPr>
              <p:cNvPr id="4450" name="Freeform: Shape 4449">
                <a:extLst>
                  <a:ext uri="{FF2B5EF4-FFF2-40B4-BE49-F238E27FC236}">
                    <a16:creationId xmlns:a16="http://schemas.microsoft.com/office/drawing/2014/main" id="{BF36F80F-4976-BFD2-AD0C-6E6AB0F97888}"/>
                  </a:ext>
                </a:extLst>
              </p:cNvPr>
              <p:cNvSpPr/>
              <p:nvPr/>
            </p:nvSpPr>
            <p:spPr>
              <a:xfrm>
                <a:off x="2552534" y="242712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1" name="Freeform: Shape 4450">
                <a:extLst>
                  <a:ext uri="{FF2B5EF4-FFF2-40B4-BE49-F238E27FC236}">
                    <a16:creationId xmlns:a16="http://schemas.microsoft.com/office/drawing/2014/main" id="{28691689-0067-953A-708D-EBC9E45ABB94}"/>
                  </a:ext>
                </a:extLst>
              </p:cNvPr>
              <p:cNvSpPr/>
              <p:nvPr/>
            </p:nvSpPr>
            <p:spPr>
              <a:xfrm>
                <a:off x="2552534" y="242712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52" name="Graphic 4351">
              <a:extLst>
                <a:ext uri="{FF2B5EF4-FFF2-40B4-BE49-F238E27FC236}">
                  <a16:creationId xmlns:a16="http://schemas.microsoft.com/office/drawing/2014/main" id="{1C49E2BD-A1AC-34B6-62FA-F203D124C2BF}"/>
                </a:ext>
              </a:extLst>
            </p:cNvPr>
            <p:cNvGrpSpPr/>
            <p:nvPr/>
          </p:nvGrpSpPr>
          <p:grpSpPr>
            <a:xfrm>
              <a:off x="2583594" y="2454775"/>
              <a:ext cx="73390" cy="54772"/>
              <a:chOff x="2583594" y="2454775"/>
              <a:chExt cx="73390" cy="54772"/>
            </a:xfrm>
          </p:grpSpPr>
          <p:sp>
            <p:nvSpPr>
              <p:cNvPr id="4453" name="Freeform: Shape 4452">
                <a:extLst>
                  <a:ext uri="{FF2B5EF4-FFF2-40B4-BE49-F238E27FC236}">
                    <a16:creationId xmlns:a16="http://schemas.microsoft.com/office/drawing/2014/main" id="{166DD450-328F-A7C5-4FB2-9C6B79E9B723}"/>
                  </a:ext>
                </a:extLst>
              </p:cNvPr>
              <p:cNvSpPr/>
              <p:nvPr/>
            </p:nvSpPr>
            <p:spPr>
              <a:xfrm>
                <a:off x="2583594" y="2454775"/>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4" name="Freeform: Shape 4453">
                <a:extLst>
                  <a:ext uri="{FF2B5EF4-FFF2-40B4-BE49-F238E27FC236}">
                    <a16:creationId xmlns:a16="http://schemas.microsoft.com/office/drawing/2014/main" id="{E2868E07-BAD7-7754-1D85-20A791510CB2}"/>
                  </a:ext>
                </a:extLst>
              </p:cNvPr>
              <p:cNvSpPr/>
              <p:nvPr/>
            </p:nvSpPr>
            <p:spPr>
              <a:xfrm>
                <a:off x="2583594" y="2454775"/>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55" name="Graphic 4351">
              <a:extLst>
                <a:ext uri="{FF2B5EF4-FFF2-40B4-BE49-F238E27FC236}">
                  <a16:creationId xmlns:a16="http://schemas.microsoft.com/office/drawing/2014/main" id="{AB6811E3-8087-4765-9DB5-6AE3B76CC713}"/>
                </a:ext>
              </a:extLst>
            </p:cNvPr>
            <p:cNvGrpSpPr/>
            <p:nvPr/>
          </p:nvGrpSpPr>
          <p:grpSpPr>
            <a:xfrm>
              <a:off x="2799442" y="2503017"/>
              <a:ext cx="73390" cy="54772"/>
              <a:chOff x="2799442" y="2503017"/>
              <a:chExt cx="73390" cy="54772"/>
            </a:xfrm>
          </p:grpSpPr>
          <p:sp>
            <p:nvSpPr>
              <p:cNvPr id="4456" name="Freeform: Shape 4455">
                <a:extLst>
                  <a:ext uri="{FF2B5EF4-FFF2-40B4-BE49-F238E27FC236}">
                    <a16:creationId xmlns:a16="http://schemas.microsoft.com/office/drawing/2014/main" id="{EBCD2EA7-3F5F-A6F8-7595-DE92B52413C6}"/>
                  </a:ext>
                </a:extLst>
              </p:cNvPr>
              <p:cNvSpPr/>
              <p:nvPr/>
            </p:nvSpPr>
            <p:spPr>
              <a:xfrm>
                <a:off x="2799442" y="2503017"/>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7" name="Freeform: Shape 4456">
                <a:extLst>
                  <a:ext uri="{FF2B5EF4-FFF2-40B4-BE49-F238E27FC236}">
                    <a16:creationId xmlns:a16="http://schemas.microsoft.com/office/drawing/2014/main" id="{04E58D77-3AE9-9148-6609-03DE86170799}"/>
                  </a:ext>
                </a:extLst>
              </p:cNvPr>
              <p:cNvSpPr/>
              <p:nvPr/>
            </p:nvSpPr>
            <p:spPr>
              <a:xfrm>
                <a:off x="2799442" y="2503017"/>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58" name="Graphic 4351">
              <a:extLst>
                <a:ext uri="{FF2B5EF4-FFF2-40B4-BE49-F238E27FC236}">
                  <a16:creationId xmlns:a16="http://schemas.microsoft.com/office/drawing/2014/main" id="{F75984AD-E9DB-C012-48B1-29D13E89379C}"/>
                </a:ext>
              </a:extLst>
            </p:cNvPr>
            <p:cNvGrpSpPr/>
            <p:nvPr/>
          </p:nvGrpSpPr>
          <p:grpSpPr>
            <a:xfrm>
              <a:off x="2813203" y="2503017"/>
              <a:ext cx="73456" cy="54772"/>
              <a:chOff x="2813203" y="2503017"/>
              <a:chExt cx="73456" cy="54772"/>
            </a:xfrm>
          </p:grpSpPr>
          <p:sp>
            <p:nvSpPr>
              <p:cNvPr id="4459" name="Freeform: Shape 4458">
                <a:extLst>
                  <a:ext uri="{FF2B5EF4-FFF2-40B4-BE49-F238E27FC236}">
                    <a16:creationId xmlns:a16="http://schemas.microsoft.com/office/drawing/2014/main" id="{0B2E69C1-FDE1-15C0-00DE-58E005D1669D}"/>
                  </a:ext>
                </a:extLst>
              </p:cNvPr>
              <p:cNvSpPr/>
              <p:nvPr/>
            </p:nvSpPr>
            <p:spPr>
              <a:xfrm>
                <a:off x="2813203" y="2503017"/>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0" name="Freeform: Shape 4459">
                <a:extLst>
                  <a:ext uri="{FF2B5EF4-FFF2-40B4-BE49-F238E27FC236}">
                    <a16:creationId xmlns:a16="http://schemas.microsoft.com/office/drawing/2014/main" id="{75919396-AA5C-0DD1-E439-64AB426F3597}"/>
                  </a:ext>
                </a:extLst>
              </p:cNvPr>
              <p:cNvSpPr/>
              <p:nvPr/>
            </p:nvSpPr>
            <p:spPr>
              <a:xfrm>
                <a:off x="2813203" y="2503017"/>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61" name="Graphic 4351">
              <a:extLst>
                <a:ext uri="{FF2B5EF4-FFF2-40B4-BE49-F238E27FC236}">
                  <a16:creationId xmlns:a16="http://schemas.microsoft.com/office/drawing/2014/main" id="{D3637106-77B6-D3F6-8A7F-FE675A2F3B35}"/>
                </a:ext>
              </a:extLst>
            </p:cNvPr>
            <p:cNvGrpSpPr/>
            <p:nvPr/>
          </p:nvGrpSpPr>
          <p:grpSpPr>
            <a:xfrm>
              <a:off x="2836137" y="2532173"/>
              <a:ext cx="73390" cy="54772"/>
              <a:chOff x="2836137" y="2532173"/>
              <a:chExt cx="73390" cy="54772"/>
            </a:xfrm>
          </p:grpSpPr>
          <p:sp>
            <p:nvSpPr>
              <p:cNvPr id="4462" name="Freeform: Shape 4461">
                <a:extLst>
                  <a:ext uri="{FF2B5EF4-FFF2-40B4-BE49-F238E27FC236}">
                    <a16:creationId xmlns:a16="http://schemas.microsoft.com/office/drawing/2014/main" id="{4887029F-646C-F570-DAA6-F019083046CF}"/>
                  </a:ext>
                </a:extLst>
              </p:cNvPr>
              <p:cNvSpPr/>
              <p:nvPr/>
            </p:nvSpPr>
            <p:spPr>
              <a:xfrm>
                <a:off x="2836137" y="253217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3" name="Freeform: Shape 4462">
                <a:extLst>
                  <a:ext uri="{FF2B5EF4-FFF2-40B4-BE49-F238E27FC236}">
                    <a16:creationId xmlns:a16="http://schemas.microsoft.com/office/drawing/2014/main" id="{8F61B86D-1428-F501-8DCE-78B14A95F32A}"/>
                  </a:ext>
                </a:extLst>
              </p:cNvPr>
              <p:cNvSpPr/>
              <p:nvPr/>
            </p:nvSpPr>
            <p:spPr>
              <a:xfrm>
                <a:off x="2836137" y="253217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64" name="Graphic 4351">
              <a:extLst>
                <a:ext uri="{FF2B5EF4-FFF2-40B4-BE49-F238E27FC236}">
                  <a16:creationId xmlns:a16="http://schemas.microsoft.com/office/drawing/2014/main" id="{8BB59C13-13B8-53DB-4F31-63C428123A68}"/>
                </a:ext>
              </a:extLst>
            </p:cNvPr>
            <p:cNvGrpSpPr/>
            <p:nvPr/>
          </p:nvGrpSpPr>
          <p:grpSpPr>
            <a:xfrm>
              <a:off x="2852781" y="2532173"/>
              <a:ext cx="73390" cy="54772"/>
              <a:chOff x="2852781" y="2532173"/>
              <a:chExt cx="73390" cy="54772"/>
            </a:xfrm>
          </p:grpSpPr>
          <p:sp>
            <p:nvSpPr>
              <p:cNvPr id="4465" name="Freeform: Shape 4464">
                <a:extLst>
                  <a:ext uri="{FF2B5EF4-FFF2-40B4-BE49-F238E27FC236}">
                    <a16:creationId xmlns:a16="http://schemas.microsoft.com/office/drawing/2014/main" id="{E417B118-64AC-DD48-FA94-6F6E6261AFE1}"/>
                  </a:ext>
                </a:extLst>
              </p:cNvPr>
              <p:cNvSpPr/>
              <p:nvPr/>
            </p:nvSpPr>
            <p:spPr>
              <a:xfrm>
                <a:off x="2852781" y="253217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6" name="Freeform: Shape 4465">
                <a:extLst>
                  <a:ext uri="{FF2B5EF4-FFF2-40B4-BE49-F238E27FC236}">
                    <a16:creationId xmlns:a16="http://schemas.microsoft.com/office/drawing/2014/main" id="{E9CE6DF8-1F6D-BC72-4A3E-46039CF97AD1}"/>
                  </a:ext>
                </a:extLst>
              </p:cNvPr>
              <p:cNvSpPr/>
              <p:nvPr/>
            </p:nvSpPr>
            <p:spPr>
              <a:xfrm>
                <a:off x="2852781" y="253217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67" name="Graphic 4351">
              <a:extLst>
                <a:ext uri="{FF2B5EF4-FFF2-40B4-BE49-F238E27FC236}">
                  <a16:creationId xmlns:a16="http://schemas.microsoft.com/office/drawing/2014/main" id="{4860D17D-6D08-D64D-7D6B-FCE8FEB3FDDF}"/>
                </a:ext>
              </a:extLst>
            </p:cNvPr>
            <p:cNvGrpSpPr/>
            <p:nvPr/>
          </p:nvGrpSpPr>
          <p:grpSpPr>
            <a:xfrm>
              <a:off x="2902779" y="2557121"/>
              <a:ext cx="73390" cy="54772"/>
              <a:chOff x="2902779" y="2557121"/>
              <a:chExt cx="73390" cy="54772"/>
            </a:xfrm>
          </p:grpSpPr>
          <p:sp>
            <p:nvSpPr>
              <p:cNvPr id="4468" name="Freeform: Shape 4467">
                <a:extLst>
                  <a:ext uri="{FF2B5EF4-FFF2-40B4-BE49-F238E27FC236}">
                    <a16:creationId xmlns:a16="http://schemas.microsoft.com/office/drawing/2014/main" id="{C49DAC64-CE54-994B-739A-0316237D8712}"/>
                  </a:ext>
                </a:extLst>
              </p:cNvPr>
              <p:cNvSpPr/>
              <p:nvPr/>
            </p:nvSpPr>
            <p:spPr>
              <a:xfrm>
                <a:off x="2902779" y="255712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9" name="Freeform: Shape 4468">
                <a:extLst>
                  <a:ext uri="{FF2B5EF4-FFF2-40B4-BE49-F238E27FC236}">
                    <a16:creationId xmlns:a16="http://schemas.microsoft.com/office/drawing/2014/main" id="{C634E7C7-BD28-5B22-DB6C-C0CD5EDEB3DE}"/>
                  </a:ext>
                </a:extLst>
              </p:cNvPr>
              <p:cNvSpPr/>
              <p:nvPr/>
            </p:nvSpPr>
            <p:spPr>
              <a:xfrm>
                <a:off x="2902779" y="255712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0" name="Graphic 4351">
              <a:extLst>
                <a:ext uri="{FF2B5EF4-FFF2-40B4-BE49-F238E27FC236}">
                  <a16:creationId xmlns:a16="http://schemas.microsoft.com/office/drawing/2014/main" id="{0FB1B872-288A-13F8-99C3-B3EDF0306DF1}"/>
                </a:ext>
              </a:extLst>
            </p:cNvPr>
            <p:cNvGrpSpPr/>
            <p:nvPr/>
          </p:nvGrpSpPr>
          <p:grpSpPr>
            <a:xfrm>
              <a:off x="2915950" y="2557121"/>
              <a:ext cx="73390" cy="54772"/>
              <a:chOff x="2915950" y="2557121"/>
              <a:chExt cx="73390" cy="54772"/>
            </a:xfrm>
          </p:grpSpPr>
          <p:sp>
            <p:nvSpPr>
              <p:cNvPr id="4471" name="Freeform: Shape 4470">
                <a:extLst>
                  <a:ext uri="{FF2B5EF4-FFF2-40B4-BE49-F238E27FC236}">
                    <a16:creationId xmlns:a16="http://schemas.microsoft.com/office/drawing/2014/main" id="{57BCC743-CC33-AD3D-B91C-597DDFD3F04D}"/>
                  </a:ext>
                </a:extLst>
              </p:cNvPr>
              <p:cNvSpPr/>
              <p:nvPr/>
            </p:nvSpPr>
            <p:spPr>
              <a:xfrm>
                <a:off x="2915950" y="255712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72" name="Freeform: Shape 4471">
                <a:extLst>
                  <a:ext uri="{FF2B5EF4-FFF2-40B4-BE49-F238E27FC236}">
                    <a16:creationId xmlns:a16="http://schemas.microsoft.com/office/drawing/2014/main" id="{DD06A08B-74CC-6844-2D4F-D97F51329A49}"/>
                  </a:ext>
                </a:extLst>
              </p:cNvPr>
              <p:cNvSpPr/>
              <p:nvPr/>
            </p:nvSpPr>
            <p:spPr>
              <a:xfrm>
                <a:off x="2915950" y="255712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3" name="Graphic 4351">
              <a:extLst>
                <a:ext uri="{FF2B5EF4-FFF2-40B4-BE49-F238E27FC236}">
                  <a16:creationId xmlns:a16="http://schemas.microsoft.com/office/drawing/2014/main" id="{A247B152-3B12-BE3E-A77A-564235EE34D7}"/>
                </a:ext>
              </a:extLst>
            </p:cNvPr>
            <p:cNvGrpSpPr/>
            <p:nvPr/>
          </p:nvGrpSpPr>
          <p:grpSpPr>
            <a:xfrm>
              <a:off x="2933511" y="2557121"/>
              <a:ext cx="73456" cy="54772"/>
              <a:chOff x="2933511" y="2557121"/>
              <a:chExt cx="73456" cy="54772"/>
            </a:xfrm>
          </p:grpSpPr>
          <p:sp>
            <p:nvSpPr>
              <p:cNvPr id="4474" name="Freeform: Shape 4473">
                <a:extLst>
                  <a:ext uri="{FF2B5EF4-FFF2-40B4-BE49-F238E27FC236}">
                    <a16:creationId xmlns:a16="http://schemas.microsoft.com/office/drawing/2014/main" id="{2CD17C73-5A5A-5C65-8BD6-A34DEED0FAE9}"/>
                  </a:ext>
                </a:extLst>
              </p:cNvPr>
              <p:cNvSpPr/>
              <p:nvPr/>
            </p:nvSpPr>
            <p:spPr>
              <a:xfrm>
                <a:off x="2933511" y="255712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75" name="Freeform: Shape 4474">
                <a:extLst>
                  <a:ext uri="{FF2B5EF4-FFF2-40B4-BE49-F238E27FC236}">
                    <a16:creationId xmlns:a16="http://schemas.microsoft.com/office/drawing/2014/main" id="{83B6C09D-EFCC-F4A7-E5E6-1C5A813A0AEF}"/>
                  </a:ext>
                </a:extLst>
              </p:cNvPr>
              <p:cNvSpPr/>
              <p:nvPr/>
            </p:nvSpPr>
            <p:spPr>
              <a:xfrm>
                <a:off x="2933511" y="255712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6" name="Graphic 4351">
              <a:extLst>
                <a:ext uri="{FF2B5EF4-FFF2-40B4-BE49-F238E27FC236}">
                  <a16:creationId xmlns:a16="http://schemas.microsoft.com/office/drawing/2014/main" id="{9EB0323C-616C-F632-78E4-E487F7C73B58}"/>
                </a:ext>
              </a:extLst>
            </p:cNvPr>
            <p:cNvGrpSpPr/>
            <p:nvPr/>
          </p:nvGrpSpPr>
          <p:grpSpPr>
            <a:xfrm>
              <a:off x="2946682" y="2557121"/>
              <a:ext cx="73456" cy="54772"/>
              <a:chOff x="2946682" y="2557121"/>
              <a:chExt cx="73456" cy="54772"/>
            </a:xfrm>
          </p:grpSpPr>
          <p:sp>
            <p:nvSpPr>
              <p:cNvPr id="4477" name="Freeform: Shape 4476">
                <a:extLst>
                  <a:ext uri="{FF2B5EF4-FFF2-40B4-BE49-F238E27FC236}">
                    <a16:creationId xmlns:a16="http://schemas.microsoft.com/office/drawing/2014/main" id="{BEBD877B-AC21-4F53-EA21-0E958788B732}"/>
                  </a:ext>
                </a:extLst>
              </p:cNvPr>
              <p:cNvSpPr/>
              <p:nvPr/>
            </p:nvSpPr>
            <p:spPr>
              <a:xfrm>
                <a:off x="2946682" y="255712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78" name="Freeform: Shape 4477">
                <a:extLst>
                  <a:ext uri="{FF2B5EF4-FFF2-40B4-BE49-F238E27FC236}">
                    <a16:creationId xmlns:a16="http://schemas.microsoft.com/office/drawing/2014/main" id="{FE18C625-3C32-35B7-BEFC-0A42C40C80A5}"/>
                  </a:ext>
                </a:extLst>
              </p:cNvPr>
              <p:cNvSpPr/>
              <p:nvPr/>
            </p:nvSpPr>
            <p:spPr>
              <a:xfrm>
                <a:off x="2946682" y="255712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9" name="Graphic 4351">
              <a:extLst>
                <a:ext uri="{FF2B5EF4-FFF2-40B4-BE49-F238E27FC236}">
                  <a16:creationId xmlns:a16="http://schemas.microsoft.com/office/drawing/2014/main" id="{DA7A917B-41BB-DDB8-ACED-42139B0AA6A5}"/>
                </a:ext>
              </a:extLst>
            </p:cNvPr>
            <p:cNvGrpSpPr/>
            <p:nvPr/>
          </p:nvGrpSpPr>
          <p:grpSpPr>
            <a:xfrm>
              <a:off x="3085469" y="2593641"/>
              <a:ext cx="73456" cy="54772"/>
              <a:chOff x="3085469" y="2593641"/>
              <a:chExt cx="73456" cy="54772"/>
            </a:xfrm>
          </p:grpSpPr>
          <p:sp>
            <p:nvSpPr>
              <p:cNvPr id="4480" name="Freeform: Shape 4479">
                <a:extLst>
                  <a:ext uri="{FF2B5EF4-FFF2-40B4-BE49-F238E27FC236}">
                    <a16:creationId xmlns:a16="http://schemas.microsoft.com/office/drawing/2014/main" id="{23C5B430-2BF9-886A-C3D3-1D3AA39D7BD5}"/>
                  </a:ext>
                </a:extLst>
              </p:cNvPr>
              <p:cNvSpPr/>
              <p:nvPr/>
            </p:nvSpPr>
            <p:spPr>
              <a:xfrm>
                <a:off x="3085469" y="2593641"/>
                <a:ext cx="73456" cy="54772"/>
              </a:xfrm>
              <a:custGeom>
                <a:avLst/>
                <a:gdLst>
                  <a:gd name="connsiteX0" fmla="*/ 73456 w 73456"/>
                  <a:gd name="connsiteY0" fmla="*/ 0 h 84236"/>
                  <a:gd name="connsiteX1" fmla="*/ 0 w 73456"/>
                  <a:gd name="connsiteY1" fmla="*/ 84237 h 84236"/>
                </a:gdLst>
                <a:ahLst/>
                <a:cxnLst>
                  <a:cxn ang="0">
                    <a:pos x="connsiteX0" y="connsiteY0"/>
                  </a:cxn>
                  <a:cxn ang="0">
                    <a:pos x="connsiteX1" y="connsiteY1"/>
                  </a:cxn>
                </a:cxnLst>
                <a:rect l="l" t="t" r="r" b="b"/>
                <a:pathLst>
                  <a:path w="73456" h="84236">
                    <a:moveTo>
                      <a:pt x="73456" y="0"/>
                    </a:moveTo>
                    <a:lnTo>
                      <a:pt x="0" y="8423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81" name="Freeform: Shape 4480">
                <a:extLst>
                  <a:ext uri="{FF2B5EF4-FFF2-40B4-BE49-F238E27FC236}">
                    <a16:creationId xmlns:a16="http://schemas.microsoft.com/office/drawing/2014/main" id="{FAE9D0A5-9BF5-9B21-DD46-129E5348B027}"/>
                  </a:ext>
                </a:extLst>
              </p:cNvPr>
              <p:cNvSpPr/>
              <p:nvPr/>
            </p:nvSpPr>
            <p:spPr>
              <a:xfrm>
                <a:off x="3085469" y="2593641"/>
                <a:ext cx="73456" cy="54772"/>
              </a:xfrm>
              <a:custGeom>
                <a:avLst/>
                <a:gdLst>
                  <a:gd name="connsiteX0" fmla="*/ 73456 w 73456"/>
                  <a:gd name="connsiteY0" fmla="*/ 84237 h 84236"/>
                  <a:gd name="connsiteX1" fmla="*/ 0 w 73456"/>
                  <a:gd name="connsiteY1" fmla="*/ 0 h 84236"/>
                </a:gdLst>
                <a:ahLst/>
                <a:cxnLst>
                  <a:cxn ang="0">
                    <a:pos x="connsiteX0" y="connsiteY0"/>
                  </a:cxn>
                  <a:cxn ang="0">
                    <a:pos x="connsiteX1" y="connsiteY1"/>
                  </a:cxn>
                </a:cxnLst>
                <a:rect l="l" t="t" r="r" b="b"/>
                <a:pathLst>
                  <a:path w="73456" h="84236">
                    <a:moveTo>
                      <a:pt x="73456" y="8423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82" name="Graphic 4351">
              <a:extLst>
                <a:ext uri="{FF2B5EF4-FFF2-40B4-BE49-F238E27FC236}">
                  <a16:creationId xmlns:a16="http://schemas.microsoft.com/office/drawing/2014/main" id="{D5550B34-A847-C749-1BDC-66FD5B0FCDD4}"/>
                </a:ext>
              </a:extLst>
            </p:cNvPr>
            <p:cNvGrpSpPr/>
            <p:nvPr/>
          </p:nvGrpSpPr>
          <p:grpSpPr>
            <a:xfrm>
              <a:off x="3122230" y="2647970"/>
              <a:ext cx="73390" cy="54772"/>
              <a:chOff x="3122230" y="2647970"/>
              <a:chExt cx="73390" cy="54772"/>
            </a:xfrm>
          </p:grpSpPr>
          <p:sp>
            <p:nvSpPr>
              <p:cNvPr id="4483" name="Freeform: Shape 4482">
                <a:extLst>
                  <a:ext uri="{FF2B5EF4-FFF2-40B4-BE49-F238E27FC236}">
                    <a16:creationId xmlns:a16="http://schemas.microsoft.com/office/drawing/2014/main" id="{03A6E88F-5023-0B7D-9B47-8D27D7D0CC00}"/>
                  </a:ext>
                </a:extLst>
              </p:cNvPr>
              <p:cNvSpPr/>
              <p:nvPr/>
            </p:nvSpPr>
            <p:spPr>
              <a:xfrm>
                <a:off x="3122230" y="2647970"/>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84" name="Freeform: Shape 4483">
                <a:extLst>
                  <a:ext uri="{FF2B5EF4-FFF2-40B4-BE49-F238E27FC236}">
                    <a16:creationId xmlns:a16="http://schemas.microsoft.com/office/drawing/2014/main" id="{C47B1192-6649-85CC-D2CE-A9623F91F9E8}"/>
                  </a:ext>
                </a:extLst>
              </p:cNvPr>
              <p:cNvSpPr/>
              <p:nvPr/>
            </p:nvSpPr>
            <p:spPr>
              <a:xfrm>
                <a:off x="3122230" y="2647970"/>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85" name="Graphic 4351">
              <a:extLst>
                <a:ext uri="{FF2B5EF4-FFF2-40B4-BE49-F238E27FC236}">
                  <a16:creationId xmlns:a16="http://schemas.microsoft.com/office/drawing/2014/main" id="{BE00A17B-A6FE-9E43-B899-244D44CBB076}"/>
                </a:ext>
              </a:extLst>
            </p:cNvPr>
            <p:cNvGrpSpPr/>
            <p:nvPr/>
          </p:nvGrpSpPr>
          <p:grpSpPr>
            <a:xfrm>
              <a:off x="3203157" y="2667432"/>
              <a:ext cx="73390" cy="54772"/>
              <a:chOff x="3203157" y="2667432"/>
              <a:chExt cx="73390" cy="54772"/>
            </a:xfrm>
          </p:grpSpPr>
          <p:sp>
            <p:nvSpPr>
              <p:cNvPr id="4486" name="Freeform: Shape 4485">
                <a:extLst>
                  <a:ext uri="{FF2B5EF4-FFF2-40B4-BE49-F238E27FC236}">
                    <a16:creationId xmlns:a16="http://schemas.microsoft.com/office/drawing/2014/main" id="{6B0B8BFB-3F46-124C-D62F-50CA74298E1E}"/>
                  </a:ext>
                </a:extLst>
              </p:cNvPr>
              <p:cNvSpPr/>
              <p:nvPr/>
            </p:nvSpPr>
            <p:spPr>
              <a:xfrm>
                <a:off x="3203157" y="266743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87" name="Freeform: Shape 4486">
                <a:extLst>
                  <a:ext uri="{FF2B5EF4-FFF2-40B4-BE49-F238E27FC236}">
                    <a16:creationId xmlns:a16="http://schemas.microsoft.com/office/drawing/2014/main" id="{3F108F71-E79F-D051-7DD8-140E95F99D4C}"/>
                  </a:ext>
                </a:extLst>
              </p:cNvPr>
              <p:cNvSpPr/>
              <p:nvPr/>
            </p:nvSpPr>
            <p:spPr>
              <a:xfrm>
                <a:off x="3203157" y="266743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88" name="Graphic 4351">
              <a:extLst>
                <a:ext uri="{FF2B5EF4-FFF2-40B4-BE49-F238E27FC236}">
                  <a16:creationId xmlns:a16="http://schemas.microsoft.com/office/drawing/2014/main" id="{E04752A9-C03A-3813-4AFC-8242427AA4DC}"/>
                </a:ext>
              </a:extLst>
            </p:cNvPr>
            <p:cNvGrpSpPr/>
            <p:nvPr/>
          </p:nvGrpSpPr>
          <p:grpSpPr>
            <a:xfrm>
              <a:off x="3303807" y="2667432"/>
              <a:ext cx="73456" cy="54772"/>
              <a:chOff x="3303807" y="2667432"/>
              <a:chExt cx="73456" cy="54772"/>
            </a:xfrm>
          </p:grpSpPr>
          <p:sp>
            <p:nvSpPr>
              <p:cNvPr id="4489" name="Freeform: Shape 4488">
                <a:extLst>
                  <a:ext uri="{FF2B5EF4-FFF2-40B4-BE49-F238E27FC236}">
                    <a16:creationId xmlns:a16="http://schemas.microsoft.com/office/drawing/2014/main" id="{DCA15AA5-D5BF-3D12-BB35-0B45094DF0B0}"/>
                  </a:ext>
                </a:extLst>
              </p:cNvPr>
              <p:cNvSpPr/>
              <p:nvPr/>
            </p:nvSpPr>
            <p:spPr>
              <a:xfrm>
                <a:off x="3303807" y="2667432"/>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0" name="Freeform: Shape 4489">
                <a:extLst>
                  <a:ext uri="{FF2B5EF4-FFF2-40B4-BE49-F238E27FC236}">
                    <a16:creationId xmlns:a16="http://schemas.microsoft.com/office/drawing/2014/main" id="{9233D907-24D0-BE54-E836-9DE296701331}"/>
                  </a:ext>
                </a:extLst>
              </p:cNvPr>
              <p:cNvSpPr/>
              <p:nvPr/>
            </p:nvSpPr>
            <p:spPr>
              <a:xfrm>
                <a:off x="3303807" y="2667432"/>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91" name="Graphic 4351">
              <a:extLst>
                <a:ext uri="{FF2B5EF4-FFF2-40B4-BE49-F238E27FC236}">
                  <a16:creationId xmlns:a16="http://schemas.microsoft.com/office/drawing/2014/main" id="{3E77B656-AD4D-1F73-3844-8761BE247426}"/>
                </a:ext>
              </a:extLst>
            </p:cNvPr>
            <p:cNvGrpSpPr/>
            <p:nvPr/>
          </p:nvGrpSpPr>
          <p:grpSpPr>
            <a:xfrm>
              <a:off x="3363568" y="2683062"/>
              <a:ext cx="73456" cy="54772"/>
              <a:chOff x="3363568" y="2683062"/>
              <a:chExt cx="73456" cy="54772"/>
            </a:xfrm>
          </p:grpSpPr>
          <p:sp>
            <p:nvSpPr>
              <p:cNvPr id="4492" name="Freeform: Shape 4491">
                <a:extLst>
                  <a:ext uri="{FF2B5EF4-FFF2-40B4-BE49-F238E27FC236}">
                    <a16:creationId xmlns:a16="http://schemas.microsoft.com/office/drawing/2014/main" id="{85E9D986-C802-C224-25CD-70A128BBE791}"/>
                  </a:ext>
                </a:extLst>
              </p:cNvPr>
              <p:cNvSpPr/>
              <p:nvPr/>
            </p:nvSpPr>
            <p:spPr>
              <a:xfrm>
                <a:off x="3363568" y="2683062"/>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3" name="Freeform: Shape 4492">
                <a:extLst>
                  <a:ext uri="{FF2B5EF4-FFF2-40B4-BE49-F238E27FC236}">
                    <a16:creationId xmlns:a16="http://schemas.microsoft.com/office/drawing/2014/main" id="{E5CF9A41-E85F-0DD5-64E6-27E02EC05EA8}"/>
                  </a:ext>
                </a:extLst>
              </p:cNvPr>
              <p:cNvSpPr/>
              <p:nvPr/>
            </p:nvSpPr>
            <p:spPr>
              <a:xfrm>
                <a:off x="3363568" y="2683062"/>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94" name="Graphic 4351">
              <a:extLst>
                <a:ext uri="{FF2B5EF4-FFF2-40B4-BE49-F238E27FC236}">
                  <a16:creationId xmlns:a16="http://schemas.microsoft.com/office/drawing/2014/main" id="{A326136A-145E-AC89-5C91-A59E486273BD}"/>
                </a:ext>
              </a:extLst>
            </p:cNvPr>
            <p:cNvGrpSpPr/>
            <p:nvPr/>
          </p:nvGrpSpPr>
          <p:grpSpPr>
            <a:xfrm>
              <a:off x="3412976" y="2745507"/>
              <a:ext cx="73456" cy="54772"/>
              <a:chOff x="3412976" y="2745507"/>
              <a:chExt cx="73456" cy="54772"/>
            </a:xfrm>
          </p:grpSpPr>
          <p:sp>
            <p:nvSpPr>
              <p:cNvPr id="4495" name="Freeform: Shape 4494">
                <a:extLst>
                  <a:ext uri="{FF2B5EF4-FFF2-40B4-BE49-F238E27FC236}">
                    <a16:creationId xmlns:a16="http://schemas.microsoft.com/office/drawing/2014/main" id="{2644BF2D-7BDC-282A-6454-DCCCF49B9A09}"/>
                  </a:ext>
                </a:extLst>
              </p:cNvPr>
              <p:cNvSpPr/>
              <p:nvPr/>
            </p:nvSpPr>
            <p:spPr>
              <a:xfrm>
                <a:off x="3412976" y="2745507"/>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6" name="Freeform: Shape 4495">
                <a:extLst>
                  <a:ext uri="{FF2B5EF4-FFF2-40B4-BE49-F238E27FC236}">
                    <a16:creationId xmlns:a16="http://schemas.microsoft.com/office/drawing/2014/main" id="{3EB88626-5A95-79C0-3D36-8C044FC349CC}"/>
                  </a:ext>
                </a:extLst>
              </p:cNvPr>
              <p:cNvSpPr/>
              <p:nvPr/>
            </p:nvSpPr>
            <p:spPr>
              <a:xfrm>
                <a:off x="3412976" y="2745507"/>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97" name="Graphic 4351">
              <a:extLst>
                <a:ext uri="{FF2B5EF4-FFF2-40B4-BE49-F238E27FC236}">
                  <a16:creationId xmlns:a16="http://schemas.microsoft.com/office/drawing/2014/main" id="{BCDD59FC-061C-6ACC-7153-FBC6D4C00208}"/>
                </a:ext>
              </a:extLst>
            </p:cNvPr>
            <p:cNvGrpSpPr/>
            <p:nvPr/>
          </p:nvGrpSpPr>
          <p:grpSpPr>
            <a:xfrm>
              <a:off x="3445019" y="2759183"/>
              <a:ext cx="73390" cy="54772"/>
              <a:chOff x="3445019" y="2759183"/>
              <a:chExt cx="73390" cy="54772"/>
            </a:xfrm>
          </p:grpSpPr>
          <p:sp>
            <p:nvSpPr>
              <p:cNvPr id="4498" name="Freeform: Shape 4497">
                <a:extLst>
                  <a:ext uri="{FF2B5EF4-FFF2-40B4-BE49-F238E27FC236}">
                    <a16:creationId xmlns:a16="http://schemas.microsoft.com/office/drawing/2014/main" id="{C42AA109-C476-0D42-4EA5-0CCE7FC3F28F}"/>
                  </a:ext>
                </a:extLst>
              </p:cNvPr>
              <p:cNvSpPr/>
              <p:nvPr/>
            </p:nvSpPr>
            <p:spPr>
              <a:xfrm>
                <a:off x="3445019" y="275918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9" name="Freeform: Shape 4498">
                <a:extLst>
                  <a:ext uri="{FF2B5EF4-FFF2-40B4-BE49-F238E27FC236}">
                    <a16:creationId xmlns:a16="http://schemas.microsoft.com/office/drawing/2014/main" id="{EF4FAE03-614E-E47A-4EFE-0A69D547ED47}"/>
                  </a:ext>
                </a:extLst>
              </p:cNvPr>
              <p:cNvSpPr/>
              <p:nvPr/>
            </p:nvSpPr>
            <p:spPr>
              <a:xfrm>
                <a:off x="3445019" y="275918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0" name="Graphic 4351">
              <a:extLst>
                <a:ext uri="{FF2B5EF4-FFF2-40B4-BE49-F238E27FC236}">
                  <a16:creationId xmlns:a16="http://schemas.microsoft.com/office/drawing/2014/main" id="{60BFE905-CA69-354B-1895-191FF5FB3B2E}"/>
                </a:ext>
              </a:extLst>
            </p:cNvPr>
            <p:cNvGrpSpPr/>
            <p:nvPr/>
          </p:nvGrpSpPr>
          <p:grpSpPr>
            <a:xfrm>
              <a:off x="3670827" y="2801264"/>
              <a:ext cx="73456" cy="54772"/>
              <a:chOff x="3670827" y="2801264"/>
              <a:chExt cx="73456" cy="54772"/>
            </a:xfrm>
          </p:grpSpPr>
          <p:sp>
            <p:nvSpPr>
              <p:cNvPr id="4501" name="Freeform: Shape 4500">
                <a:extLst>
                  <a:ext uri="{FF2B5EF4-FFF2-40B4-BE49-F238E27FC236}">
                    <a16:creationId xmlns:a16="http://schemas.microsoft.com/office/drawing/2014/main" id="{3FF9BA94-064A-B28D-6B41-305EB14309C1}"/>
                  </a:ext>
                </a:extLst>
              </p:cNvPr>
              <p:cNvSpPr/>
              <p:nvPr/>
            </p:nvSpPr>
            <p:spPr>
              <a:xfrm>
                <a:off x="3670827" y="280126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2" name="Freeform: Shape 4501">
                <a:extLst>
                  <a:ext uri="{FF2B5EF4-FFF2-40B4-BE49-F238E27FC236}">
                    <a16:creationId xmlns:a16="http://schemas.microsoft.com/office/drawing/2014/main" id="{07C0462A-24DC-AC49-DA91-DD1CF39B463D}"/>
                  </a:ext>
                </a:extLst>
              </p:cNvPr>
              <p:cNvSpPr/>
              <p:nvPr/>
            </p:nvSpPr>
            <p:spPr>
              <a:xfrm>
                <a:off x="3670827" y="280126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3" name="Graphic 4351">
              <a:extLst>
                <a:ext uri="{FF2B5EF4-FFF2-40B4-BE49-F238E27FC236}">
                  <a16:creationId xmlns:a16="http://schemas.microsoft.com/office/drawing/2014/main" id="{C98E25E4-38BF-5648-FF05-691278FA8E0B}"/>
                </a:ext>
              </a:extLst>
            </p:cNvPr>
            <p:cNvGrpSpPr/>
            <p:nvPr/>
          </p:nvGrpSpPr>
          <p:grpSpPr>
            <a:xfrm>
              <a:off x="3714599" y="2832749"/>
              <a:ext cx="73390" cy="54772"/>
              <a:chOff x="3714599" y="2832749"/>
              <a:chExt cx="73390" cy="54772"/>
            </a:xfrm>
          </p:grpSpPr>
          <p:sp>
            <p:nvSpPr>
              <p:cNvPr id="4504" name="Freeform: Shape 4503">
                <a:extLst>
                  <a:ext uri="{FF2B5EF4-FFF2-40B4-BE49-F238E27FC236}">
                    <a16:creationId xmlns:a16="http://schemas.microsoft.com/office/drawing/2014/main" id="{D56A3A45-DF7F-E84B-3CA7-F053B4FB3DB3}"/>
                  </a:ext>
                </a:extLst>
              </p:cNvPr>
              <p:cNvSpPr/>
              <p:nvPr/>
            </p:nvSpPr>
            <p:spPr>
              <a:xfrm>
                <a:off x="3714599" y="283274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5" name="Freeform: Shape 4504">
                <a:extLst>
                  <a:ext uri="{FF2B5EF4-FFF2-40B4-BE49-F238E27FC236}">
                    <a16:creationId xmlns:a16="http://schemas.microsoft.com/office/drawing/2014/main" id="{C0695F74-97AA-9242-10D8-A292B60DBABC}"/>
                  </a:ext>
                </a:extLst>
              </p:cNvPr>
              <p:cNvSpPr/>
              <p:nvPr/>
            </p:nvSpPr>
            <p:spPr>
              <a:xfrm>
                <a:off x="3714599" y="283274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6" name="Graphic 4351">
              <a:extLst>
                <a:ext uri="{FF2B5EF4-FFF2-40B4-BE49-F238E27FC236}">
                  <a16:creationId xmlns:a16="http://schemas.microsoft.com/office/drawing/2014/main" id="{F29FACB4-0AB4-7A5A-CD44-BA75F0F4188E}"/>
                </a:ext>
              </a:extLst>
            </p:cNvPr>
            <p:cNvGrpSpPr/>
            <p:nvPr/>
          </p:nvGrpSpPr>
          <p:grpSpPr>
            <a:xfrm>
              <a:off x="3961310" y="2882194"/>
              <a:ext cx="73456" cy="54772"/>
              <a:chOff x="3961310" y="2882194"/>
              <a:chExt cx="73456" cy="54772"/>
            </a:xfrm>
          </p:grpSpPr>
          <p:sp>
            <p:nvSpPr>
              <p:cNvPr id="4507" name="Freeform: Shape 4506">
                <a:extLst>
                  <a:ext uri="{FF2B5EF4-FFF2-40B4-BE49-F238E27FC236}">
                    <a16:creationId xmlns:a16="http://schemas.microsoft.com/office/drawing/2014/main" id="{78D8FE9E-00AF-9CC3-5784-75761D13BBC7}"/>
                  </a:ext>
                </a:extLst>
              </p:cNvPr>
              <p:cNvSpPr/>
              <p:nvPr/>
            </p:nvSpPr>
            <p:spPr>
              <a:xfrm>
                <a:off x="3961310" y="288219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8" name="Freeform: Shape 4507">
                <a:extLst>
                  <a:ext uri="{FF2B5EF4-FFF2-40B4-BE49-F238E27FC236}">
                    <a16:creationId xmlns:a16="http://schemas.microsoft.com/office/drawing/2014/main" id="{B32C5584-78AE-A598-B611-C3B9A35C148F}"/>
                  </a:ext>
                </a:extLst>
              </p:cNvPr>
              <p:cNvSpPr/>
              <p:nvPr/>
            </p:nvSpPr>
            <p:spPr>
              <a:xfrm>
                <a:off x="3961310" y="288219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9" name="Graphic 4351">
              <a:extLst>
                <a:ext uri="{FF2B5EF4-FFF2-40B4-BE49-F238E27FC236}">
                  <a16:creationId xmlns:a16="http://schemas.microsoft.com/office/drawing/2014/main" id="{B6490FE6-E5F3-4B22-7B10-9144ACF44447}"/>
                </a:ext>
              </a:extLst>
            </p:cNvPr>
            <p:cNvGrpSpPr/>
            <p:nvPr/>
          </p:nvGrpSpPr>
          <p:grpSpPr>
            <a:xfrm>
              <a:off x="3978282" y="2882194"/>
              <a:ext cx="73390" cy="54772"/>
              <a:chOff x="3978282" y="2882194"/>
              <a:chExt cx="73390" cy="54772"/>
            </a:xfrm>
          </p:grpSpPr>
          <p:sp>
            <p:nvSpPr>
              <p:cNvPr id="4510" name="Freeform: Shape 4509">
                <a:extLst>
                  <a:ext uri="{FF2B5EF4-FFF2-40B4-BE49-F238E27FC236}">
                    <a16:creationId xmlns:a16="http://schemas.microsoft.com/office/drawing/2014/main" id="{D53B0E8B-D9D3-AA36-05B4-B63E1FABAED5}"/>
                  </a:ext>
                </a:extLst>
              </p:cNvPr>
              <p:cNvSpPr/>
              <p:nvPr/>
            </p:nvSpPr>
            <p:spPr>
              <a:xfrm>
                <a:off x="3978282" y="288219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1" name="Freeform: Shape 4510">
                <a:extLst>
                  <a:ext uri="{FF2B5EF4-FFF2-40B4-BE49-F238E27FC236}">
                    <a16:creationId xmlns:a16="http://schemas.microsoft.com/office/drawing/2014/main" id="{66C4C6BA-A600-58F7-892B-76D7F8F61382}"/>
                  </a:ext>
                </a:extLst>
              </p:cNvPr>
              <p:cNvSpPr/>
              <p:nvPr/>
            </p:nvSpPr>
            <p:spPr>
              <a:xfrm>
                <a:off x="3978282" y="288219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12" name="Graphic 4351">
              <a:extLst>
                <a:ext uri="{FF2B5EF4-FFF2-40B4-BE49-F238E27FC236}">
                  <a16:creationId xmlns:a16="http://schemas.microsoft.com/office/drawing/2014/main" id="{88261767-E490-BC22-662F-AA9CCA72D66B}"/>
                </a:ext>
              </a:extLst>
            </p:cNvPr>
            <p:cNvGrpSpPr/>
            <p:nvPr/>
          </p:nvGrpSpPr>
          <p:grpSpPr>
            <a:xfrm>
              <a:off x="4038501" y="2900153"/>
              <a:ext cx="73390" cy="54772"/>
              <a:chOff x="4038501" y="2900153"/>
              <a:chExt cx="73390" cy="54772"/>
            </a:xfrm>
          </p:grpSpPr>
          <p:sp>
            <p:nvSpPr>
              <p:cNvPr id="4513" name="Freeform: Shape 4512">
                <a:extLst>
                  <a:ext uri="{FF2B5EF4-FFF2-40B4-BE49-F238E27FC236}">
                    <a16:creationId xmlns:a16="http://schemas.microsoft.com/office/drawing/2014/main" id="{A0C939EE-1A3B-8EC5-4ED8-C9A6F484A93A}"/>
                  </a:ext>
                </a:extLst>
              </p:cNvPr>
              <p:cNvSpPr/>
              <p:nvPr/>
            </p:nvSpPr>
            <p:spPr>
              <a:xfrm>
                <a:off x="4038501" y="290015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4" name="Freeform: Shape 4513">
                <a:extLst>
                  <a:ext uri="{FF2B5EF4-FFF2-40B4-BE49-F238E27FC236}">
                    <a16:creationId xmlns:a16="http://schemas.microsoft.com/office/drawing/2014/main" id="{43456140-557E-A817-2D3A-7A4238F74010}"/>
                  </a:ext>
                </a:extLst>
              </p:cNvPr>
              <p:cNvSpPr/>
              <p:nvPr/>
            </p:nvSpPr>
            <p:spPr>
              <a:xfrm>
                <a:off x="4038501" y="290015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15" name="Graphic 4351">
              <a:extLst>
                <a:ext uri="{FF2B5EF4-FFF2-40B4-BE49-F238E27FC236}">
                  <a16:creationId xmlns:a16="http://schemas.microsoft.com/office/drawing/2014/main" id="{6A343C46-9166-92EB-4BDD-2B84F0158766}"/>
                </a:ext>
              </a:extLst>
            </p:cNvPr>
            <p:cNvGrpSpPr/>
            <p:nvPr/>
          </p:nvGrpSpPr>
          <p:grpSpPr>
            <a:xfrm>
              <a:off x="4055473" y="2900153"/>
              <a:ext cx="73390" cy="54772"/>
              <a:chOff x="4055473" y="2900153"/>
              <a:chExt cx="73390" cy="54772"/>
            </a:xfrm>
          </p:grpSpPr>
          <p:sp>
            <p:nvSpPr>
              <p:cNvPr id="4516" name="Freeform: Shape 4515">
                <a:extLst>
                  <a:ext uri="{FF2B5EF4-FFF2-40B4-BE49-F238E27FC236}">
                    <a16:creationId xmlns:a16="http://schemas.microsoft.com/office/drawing/2014/main" id="{1C7D4B5A-F6D2-E005-22E9-4CD47F849CE4}"/>
                  </a:ext>
                </a:extLst>
              </p:cNvPr>
              <p:cNvSpPr/>
              <p:nvPr/>
            </p:nvSpPr>
            <p:spPr>
              <a:xfrm>
                <a:off x="4055473" y="290015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7" name="Freeform: Shape 4516">
                <a:extLst>
                  <a:ext uri="{FF2B5EF4-FFF2-40B4-BE49-F238E27FC236}">
                    <a16:creationId xmlns:a16="http://schemas.microsoft.com/office/drawing/2014/main" id="{7D29BB41-5F3E-4CA5-4D8A-5863079CD37A}"/>
                  </a:ext>
                </a:extLst>
              </p:cNvPr>
              <p:cNvSpPr/>
              <p:nvPr/>
            </p:nvSpPr>
            <p:spPr>
              <a:xfrm>
                <a:off x="4055473" y="290015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18" name="Graphic 4351">
              <a:extLst>
                <a:ext uri="{FF2B5EF4-FFF2-40B4-BE49-F238E27FC236}">
                  <a16:creationId xmlns:a16="http://schemas.microsoft.com/office/drawing/2014/main" id="{ECDD257D-24AF-63C1-EC01-39EAC4DAA4D4}"/>
                </a:ext>
              </a:extLst>
            </p:cNvPr>
            <p:cNvGrpSpPr/>
            <p:nvPr/>
          </p:nvGrpSpPr>
          <p:grpSpPr>
            <a:xfrm>
              <a:off x="4220733" y="2949448"/>
              <a:ext cx="73456" cy="54772"/>
              <a:chOff x="4220733" y="2949448"/>
              <a:chExt cx="73456" cy="54772"/>
            </a:xfrm>
          </p:grpSpPr>
          <p:sp>
            <p:nvSpPr>
              <p:cNvPr id="4519" name="Freeform: Shape 4518">
                <a:extLst>
                  <a:ext uri="{FF2B5EF4-FFF2-40B4-BE49-F238E27FC236}">
                    <a16:creationId xmlns:a16="http://schemas.microsoft.com/office/drawing/2014/main" id="{40ECF092-898B-66F4-F663-6698BB460C07}"/>
                  </a:ext>
                </a:extLst>
              </p:cNvPr>
              <p:cNvSpPr/>
              <p:nvPr/>
            </p:nvSpPr>
            <p:spPr>
              <a:xfrm>
                <a:off x="4220733" y="2949448"/>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0" name="Freeform: Shape 4519">
                <a:extLst>
                  <a:ext uri="{FF2B5EF4-FFF2-40B4-BE49-F238E27FC236}">
                    <a16:creationId xmlns:a16="http://schemas.microsoft.com/office/drawing/2014/main" id="{5422CFF5-ABC9-C4CB-BA1D-D7DE25224F97}"/>
                  </a:ext>
                </a:extLst>
              </p:cNvPr>
              <p:cNvSpPr/>
              <p:nvPr/>
            </p:nvSpPr>
            <p:spPr>
              <a:xfrm>
                <a:off x="4220733" y="2949448"/>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21" name="Graphic 4351">
              <a:extLst>
                <a:ext uri="{FF2B5EF4-FFF2-40B4-BE49-F238E27FC236}">
                  <a16:creationId xmlns:a16="http://schemas.microsoft.com/office/drawing/2014/main" id="{48232261-D2ED-5C67-C214-90ABC89AD2EC}"/>
                </a:ext>
              </a:extLst>
            </p:cNvPr>
            <p:cNvGrpSpPr/>
            <p:nvPr/>
          </p:nvGrpSpPr>
          <p:grpSpPr>
            <a:xfrm>
              <a:off x="4252776" y="2984315"/>
              <a:ext cx="73390" cy="54772"/>
              <a:chOff x="4252776" y="2984315"/>
              <a:chExt cx="73390" cy="54772"/>
            </a:xfrm>
          </p:grpSpPr>
          <p:sp>
            <p:nvSpPr>
              <p:cNvPr id="4522" name="Freeform: Shape 4521">
                <a:extLst>
                  <a:ext uri="{FF2B5EF4-FFF2-40B4-BE49-F238E27FC236}">
                    <a16:creationId xmlns:a16="http://schemas.microsoft.com/office/drawing/2014/main" id="{82AC1913-02AF-576E-3A50-A0A60F81AD4E}"/>
                  </a:ext>
                </a:extLst>
              </p:cNvPr>
              <p:cNvSpPr/>
              <p:nvPr/>
            </p:nvSpPr>
            <p:spPr>
              <a:xfrm>
                <a:off x="4252776" y="2984315"/>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3" name="Freeform: Shape 4522">
                <a:extLst>
                  <a:ext uri="{FF2B5EF4-FFF2-40B4-BE49-F238E27FC236}">
                    <a16:creationId xmlns:a16="http://schemas.microsoft.com/office/drawing/2014/main" id="{C9EAD26C-6825-A1C5-F7E5-91FC03A81E18}"/>
                  </a:ext>
                </a:extLst>
              </p:cNvPr>
              <p:cNvSpPr/>
              <p:nvPr/>
            </p:nvSpPr>
            <p:spPr>
              <a:xfrm>
                <a:off x="4252776" y="2984315"/>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24" name="Graphic 4351">
              <a:extLst>
                <a:ext uri="{FF2B5EF4-FFF2-40B4-BE49-F238E27FC236}">
                  <a16:creationId xmlns:a16="http://schemas.microsoft.com/office/drawing/2014/main" id="{8D22E710-FF88-BDBB-2202-8102E7639218}"/>
                </a:ext>
              </a:extLst>
            </p:cNvPr>
            <p:cNvGrpSpPr/>
            <p:nvPr/>
          </p:nvGrpSpPr>
          <p:grpSpPr>
            <a:xfrm>
              <a:off x="4265751" y="2984315"/>
              <a:ext cx="73456" cy="54772"/>
              <a:chOff x="4265751" y="2984315"/>
              <a:chExt cx="73456" cy="54772"/>
            </a:xfrm>
          </p:grpSpPr>
          <p:sp>
            <p:nvSpPr>
              <p:cNvPr id="4525" name="Freeform: Shape 4524">
                <a:extLst>
                  <a:ext uri="{FF2B5EF4-FFF2-40B4-BE49-F238E27FC236}">
                    <a16:creationId xmlns:a16="http://schemas.microsoft.com/office/drawing/2014/main" id="{F5AAB00F-44AE-97C7-41FD-8A0055EDB7D9}"/>
                  </a:ext>
                </a:extLst>
              </p:cNvPr>
              <p:cNvSpPr/>
              <p:nvPr/>
            </p:nvSpPr>
            <p:spPr>
              <a:xfrm>
                <a:off x="4265751" y="2984315"/>
                <a:ext cx="73456" cy="54772"/>
              </a:xfrm>
              <a:custGeom>
                <a:avLst/>
                <a:gdLst>
                  <a:gd name="connsiteX0" fmla="*/ 73456 w 73456"/>
                  <a:gd name="connsiteY0" fmla="*/ 0 h 84236"/>
                  <a:gd name="connsiteX1" fmla="*/ 0 w 73456"/>
                  <a:gd name="connsiteY1" fmla="*/ 84236 h 84236"/>
                </a:gdLst>
                <a:ahLst/>
                <a:cxnLst>
                  <a:cxn ang="0">
                    <a:pos x="connsiteX0" y="connsiteY0"/>
                  </a:cxn>
                  <a:cxn ang="0">
                    <a:pos x="connsiteX1" y="connsiteY1"/>
                  </a:cxn>
                </a:cxnLst>
                <a:rect l="l" t="t" r="r" b="b"/>
                <a:pathLst>
                  <a:path w="73456" h="84236">
                    <a:moveTo>
                      <a:pt x="73456"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6" name="Freeform: Shape 4525">
                <a:extLst>
                  <a:ext uri="{FF2B5EF4-FFF2-40B4-BE49-F238E27FC236}">
                    <a16:creationId xmlns:a16="http://schemas.microsoft.com/office/drawing/2014/main" id="{2694AE41-ADDD-419D-BDEA-018F74D7EF48}"/>
                  </a:ext>
                </a:extLst>
              </p:cNvPr>
              <p:cNvSpPr/>
              <p:nvPr/>
            </p:nvSpPr>
            <p:spPr>
              <a:xfrm>
                <a:off x="4265751" y="2984315"/>
                <a:ext cx="73456" cy="54772"/>
              </a:xfrm>
              <a:custGeom>
                <a:avLst/>
                <a:gdLst>
                  <a:gd name="connsiteX0" fmla="*/ 73456 w 73456"/>
                  <a:gd name="connsiteY0" fmla="*/ 84236 h 84236"/>
                  <a:gd name="connsiteX1" fmla="*/ 0 w 73456"/>
                  <a:gd name="connsiteY1" fmla="*/ 0 h 84236"/>
                </a:gdLst>
                <a:ahLst/>
                <a:cxnLst>
                  <a:cxn ang="0">
                    <a:pos x="connsiteX0" y="connsiteY0"/>
                  </a:cxn>
                  <a:cxn ang="0">
                    <a:pos x="connsiteX1" y="connsiteY1"/>
                  </a:cxn>
                </a:cxnLst>
                <a:rect l="l" t="t" r="r" b="b"/>
                <a:pathLst>
                  <a:path w="73456" h="84236">
                    <a:moveTo>
                      <a:pt x="73456"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27" name="Graphic 4351">
              <a:extLst>
                <a:ext uri="{FF2B5EF4-FFF2-40B4-BE49-F238E27FC236}">
                  <a16:creationId xmlns:a16="http://schemas.microsoft.com/office/drawing/2014/main" id="{BFD4F46C-B3D2-6FF4-12AE-968508172A00}"/>
                </a:ext>
              </a:extLst>
            </p:cNvPr>
            <p:cNvGrpSpPr/>
            <p:nvPr/>
          </p:nvGrpSpPr>
          <p:grpSpPr>
            <a:xfrm>
              <a:off x="4415022" y="2984315"/>
              <a:ext cx="73390" cy="54772"/>
              <a:chOff x="4415022" y="2984315"/>
              <a:chExt cx="73390" cy="54772"/>
            </a:xfrm>
          </p:grpSpPr>
          <p:sp>
            <p:nvSpPr>
              <p:cNvPr id="4528" name="Freeform: Shape 4527">
                <a:extLst>
                  <a:ext uri="{FF2B5EF4-FFF2-40B4-BE49-F238E27FC236}">
                    <a16:creationId xmlns:a16="http://schemas.microsoft.com/office/drawing/2014/main" id="{DD76FA1B-6E2F-93FB-C8AA-303B73EF08CD}"/>
                  </a:ext>
                </a:extLst>
              </p:cNvPr>
              <p:cNvSpPr/>
              <p:nvPr/>
            </p:nvSpPr>
            <p:spPr>
              <a:xfrm>
                <a:off x="4415022" y="2984315"/>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9" name="Freeform: Shape 4528">
                <a:extLst>
                  <a:ext uri="{FF2B5EF4-FFF2-40B4-BE49-F238E27FC236}">
                    <a16:creationId xmlns:a16="http://schemas.microsoft.com/office/drawing/2014/main" id="{D416B776-B7EC-45D6-A883-9921681C0960}"/>
                  </a:ext>
                </a:extLst>
              </p:cNvPr>
              <p:cNvSpPr/>
              <p:nvPr/>
            </p:nvSpPr>
            <p:spPr>
              <a:xfrm>
                <a:off x="4415022" y="2984315"/>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0" name="Graphic 4351">
              <a:extLst>
                <a:ext uri="{FF2B5EF4-FFF2-40B4-BE49-F238E27FC236}">
                  <a16:creationId xmlns:a16="http://schemas.microsoft.com/office/drawing/2014/main" id="{73FED73A-645A-5A09-CB63-496BBEEA5D7F}"/>
                </a:ext>
              </a:extLst>
            </p:cNvPr>
            <p:cNvGrpSpPr/>
            <p:nvPr/>
          </p:nvGrpSpPr>
          <p:grpSpPr>
            <a:xfrm>
              <a:off x="4497194" y="2984315"/>
              <a:ext cx="73390" cy="54772"/>
              <a:chOff x="4497194" y="2984315"/>
              <a:chExt cx="73390" cy="54772"/>
            </a:xfrm>
          </p:grpSpPr>
          <p:sp>
            <p:nvSpPr>
              <p:cNvPr id="4531" name="Freeform: Shape 4530">
                <a:extLst>
                  <a:ext uri="{FF2B5EF4-FFF2-40B4-BE49-F238E27FC236}">
                    <a16:creationId xmlns:a16="http://schemas.microsoft.com/office/drawing/2014/main" id="{E8FF3A0D-14B0-B11D-32FA-F993459A8277}"/>
                  </a:ext>
                </a:extLst>
              </p:cNvPr>
              <p:cNvSpPr/>
              <p:nvPr/>
            </p:nvSpPr>
            <p:spPr>
              <a:xfrm>
                <a:off x="4497194" y="2984315"/>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2" name="Freeform: Shape 4531">
                <a:extLst>
                  <a:ext uri="{FF2B5EF4-FFF2-40B4-BE49-F238E27FC236}">
                    <a16:creationId xmlns:a16="http://schemas.microsoft.com/office/drawing/2014/main" id="{147BF8A5-1D2D-42EB-4DFC-5D8C0FC8F8E8}"/>
                  </a:ext>
                </a:extLst>
              </p:cNvPr>
              <p:cNvSpPr/>
              <p:nvPr/>
            </p:nvSpPr>
            <p:spPr>
              <a:xfrm>
                <a:off x="4497194" y="2984315"/>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3" name="Graphic 4351">
              <a:extLst>
                <a:ext uri="{FF2B5EF4-FFF2-40B4-BE49-F238E27FC236}">
                  <a16:creationId xmlns:a16="http://schemas.microsoft.com/office/drawing/2014/main" id="{57BCAFF9-6994-9C53-764D-8C8C162C00E7}"/>
                </a:ext>
              </a:extLst>
            </p:cNvPr>
            <p:cNvGrpSpPr/>
            <p:nvPr/>
          </p:nvGrpSpPr>
          <p:grpSpPr>
            <a:xfrm>
              <a:off x="4781387" y="3082904"/>
              <a:ext cx="73390" cy="54772"/>
              <a:chOff x="4781387" y="3082904"/>
              <a:chExt cx="73390" cy="54772"/>
            </a:xfrm>
          </p:grpSpPr>
          <p:sp>
            <p:nvSpPr>
              <p:cNvPr id="4534" name="Freeform: Shape 4533">
                <a:extLst>
                  <a:ext uri="{FF2B5EF4-FFF2-40B4-BE49-F238E27FC236}">
                    <a16:creationId xmlns:a16="http://schemas.microsoft.com/office/drawing/2014/main" id="{3F4A1B0A-3DD2-12B4-062C-3715ADCDEF8F}"/>
                  </a:ext>
                </a:extLst>
              </p:cNvPr>
              <p:cNvSpPr/>
              <p:nvPr/>
            </p:nvSpPr>
            <p:spPr>
              <a:xfrm>
                <a:off x="4781387" y="308290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5" name="Freeform: Shape 4534">
                <a:extLst>
                  <a:ext uri="{FF2B5EF4-FFF2-40B4-BE49-F238E27FC236}">
                    <a16:creationId xmlns:a16="http://schemas.microsoft.com/office/drawing/2014/main" id="{435DDAA9-53D0-FB42-0ACD-A6CBE0F0102C}"/>
                  </a:ext>
                </a:extLst>
              </p:cNvPr>
              <p:cNvSpPr/>
              <p:nvPr/>
            </p:nvSpPr>
            <p:spPr>
              <a:xfrm>
                <a:off x="4781387" y="308290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6" name="Graphic 4351">
              <a:extLst>
                <a:ext uri="{FF2B5EF4-FFF2-40B4-BE49-F238E27FC236}">
                  <a16:creationId xmlns:a16="http://schemas.microsoft.com/office/drawing/2014/main" id="{6B4DC1E6-7F66-313B-8BE9-08211209E88C}"/>
                </a:ext>
              </a:extLst>
            </p:cNvPr>
            <p:cNvGrpSpPr/>
            <p:nvPr/>
          </p:nvGrpSpPr>
          <p:grpSpPr>
            <a:xfrm>
              <a:off x="4813954" y="3096580"/>
              <a:ext cx="73456" cy="54772"/>
              <a:chOff x="4813954" y="3096580"/>
              <a:chExt cx="73456" cy="54772"/>
            </a:xfrm>
          </p:grpSpPr>
          <p:sp>
            <p:nvSpPr>
              <p:cNvPr id="4537" name="Freeform: Shape 4536">
                <a:extLst>
                  <a:ext uri="{FF2B5EF4-FFF2-40B4-BE49-F238E27FC236}">
                    <a16:creationId xmlns:a16="http://schemas.microsoft.com/office/drawing/2014/main" id="{FF85593E-3BC7-9EAF-A946-559A7175591C}"/>
                  </a:ext>
                </a:extLst>
              </p:cNvPr>
              <p:cNvSpPr/>
              <p:nvPr/>
            </p:nvSpPr>
            <p:spPr>
              <a:xfrm>
                <a:off x="4813954" y="3096580"/>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8" name="Freeform: Shape 4537">
                <a:extLst>
                  <a:ext uri="{FF2B5EF4-FFF2-40B4-BE49-F238E27FC236}">
                    <a16:creationId xmlns:a16="http://schemas.microsoft.com/office/drawing/2014/main" id="{0164E78B-FE82-A533-B66E-661186197999}"/>
                  </a:ext>
                </a:extLst>
              </p:cNvPr>
              <p:cNvSpPr/>
              <p:nvPr/>
            </p:nvSpPr>
            <p:spPr>
              <a:xfrm>
                <a:off x="4813954" y="3096580"/>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9" name="Graphic 4351">
              <a:extLst>
                <a:ext uri="{FF2B5EF4-FFF2-40B4-BE49-F238E27FC236}">
                  <a16:creationId xmlns:a16="http://schemas.microsoft.com/office/drawing/2014/main" id="{6288E3AB-14B6-0169-560D-7AE88487612B}"/>
                </a:ext>
              </a:extLst>
            </p:cNvPr>
            <p:cNvGrpSpPr/>
            <p:nvPr/>
          </p:nvGrpSpPr>
          <p:grpSpPr>
            <a:xfrm>
              <a:off x="4883020" y="3096580"/>
              <a:ext cx="73390" cy="54772"/>
              <a:chOff x="4883020" y="3096580"/>
              <a:chExt cx="73390" cy="54772"/>
            </a:xfrm>
          </p:grpSpPr>
          <p:sp>
            <p:nvSpPr>
              <p:cNvPr id="4540" name="Freeform: Shape 4539">
                <a:extLst>
                  <a:ext uri="{FF2B5EF4-FFF2-40B4-BE49-F238E27FC236}">
                    <a16:creationId xmlns:a16="http://schemas.microsoft.com/office/drawing/2014/main" id="{68E37036-0E9E-EF7E-FC71-AFF172F669AD}"/>
                  </a:ext>
                </a:extLst>
              </p:cNvPr>
              <p:cNvSpPr/>
              <p:nvPr/>
            </p:nvSpPr>
            <p:spPr>
              <a:xfrm>
                <a:off x="4883020" y="309658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1" name="Freeform: Shape 4540">
                <a:extLst>
                  <a:ext uri="{FF2B5EF4-FFF2-40B4-BE49-F238E27FC236}">
                    <a16:creationId xmlns:a16="http://schemas.microsoft.com/office/drawing/2014/main" id="{E76A8E99-D965-F0AB-2E86-2340B7908E73}"/>
                  </a:ext>
                </a:extLst>
              </p:cNvPr>
              <p:cNvSpPr/>
              <p:nvPr/>
            </p:nvSpPr>
            <p:spPr>
              <a:xfrm>
                <a:off x="4883020" y="309658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42" name="Graphic 4351">
              <a:extLst>
                <a:ext uri="{FF2B5EF4-FFF2-40B4-BE49-F238E27FC236}">
                  <a16:creationId xmlns:a16="http://schemas.microsoft.com/office/drawing/2014/main" id="{502ED703-8F31-0FFD-4C21-0D6B928E3262}"/>
                </a:ext>
              </a:extLst>
            </p:cNvPr>
            <p:cNvGrpSpPr/>
            <p:nvPr/>
          </p:nvGrpSpPr>
          <p:grpSpPr>
            <a:xfrm>
              <a:off x="5019120" y="3138661"/>
              <a:ext cx="73390" cy="54772"/>
              <a:chOff x="5019120" y="3138661"/>
              <a:chExt cx="73390" cy="54772"/>
            </a:xfrm>
          </p:grpSpPr>
          <p:sp>
            <p:nvSpPr>
              <p:cNvPr id="4543" name="Freeform: Shape 4542">
                <a:extLst>
                  <a:ext uri="{FF2B5EF4-FFF2-40B4-BE49-F238E27FC236}">
                    <a16:creationId xmlns:a16="http://schemas.microsoft.com/office/drawing/2014/main" id="{C8EAD029-2891-F3B1-4B17-FF57C678C4A5}"/>
                  </a:ext>
                </a:extLst>
              </p:cNvPr>
              <p:cNvSpPr/>
              <p:nvPr/>
            </p:nvSpPr>
            <p:spPr>
              <a:xfrm>
                <a:off x="5019120" y="31386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4" name="Freeform: Shape 4543">
                <a:extLst>
                  <a:ext uri="{FF2B5EF4-FFF2-40B4-BE49-F238E27FC236}">
                    <a16:creationId xmlns:a16="http://schemas.microsoft.com/office/drawing/2014/main" id="{C119DA08-9A6D-16CF-203A-236A43C86608}"/>
                  </a:ext>
                </a:extLst>
              </p:cNvPr>
              <p:cNvSpPr/>
              <p:nvPr/>
            </p:nvSpPr>
            <p:spPr>
              <a:xfrm>
                <a:off x="5019120" y="31386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45" name="Graphic 4351">
              <a:extLst>
                <a:ext uri="{FF2B5EF4-FFF2-40B4-BE49-F238E27FC236}">
                  <a16:creationId xmlns:a16="http://schemas.microsoft.com/office/drawing/2014/main" id="{A5E6E6D5-FB53-F0CA-F791-D80170C821EE}"/>
                </a:ext>
              </a:extLst>
            </p:cNvPr>
            <p:cNvGrpSpPr/>
            <p:nvPr/>
          </p:nvGrpSpPr>
          <p:grpSpPr>
            <a:xfrm>
              <a:off x="5077964" y="3159325"/>
              <a:ext cx="73390" cy="54772"/>
              <a:chOff x="5077964" y="3159325"/>
              <a:chExt cx="73390" cy="54772"/>
            </a:xfrm>
          </p:grpSpPr>
          <p:sp>
            <p:nvSpPr>
              <p:cNvPr id="4546" name="Freeform: Shape 4545">
                <a:extLst>
                  <a:ext uri="{FF2B5EF4-FFF2-40B4-BE49-F238E27FC236}">
                    <a16:creationId xmlns:a16="http://schemas.microsoft.com/office/drawing/2014/main" id="{657CF613-4BC0-5BBF-8434-782D51D35641}"/>
                  </a:ext>
                </a:extLst>
              </p:cNvPr>
              <p:cNvSpPr/>
              <p:nvPr/>
            </p:nvSpPr>
            <p:spPr>
              <a:xfrm>
                <a:off x="5077964" y="3159325"/>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7" name="Freeform: Shape 4546">
                <a:extLst>
                  <a:ext uri="{FF2B5EF4-FFF2-40B4-BE49-F238E27FC236}">
                    <a16:creationId xmlns:a16="http://schemas.microsoft.com/office/drawing/2014/main" id="{0CB964A7-D585-C327-7DFE-B1E646CF3973}"/>
                  </a:ext>
                </a:extLst>
              </p:cNvPr>
              <p:cNvSpPr/>
              <p:nvPr/>
            </p:nvSpPr>
            <p:spPr>
              <a:xfrm>
                <a:off x="5077964" y="3159325"/>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48" name="Graphic 4351">
              <a:extLst>
                <a:ext uri="{FF2B5EF4-FFF2-40B4-BE49-F238E27FC236}">
                  <a16:creationId xmlns:a16="http://schemas.microsoft.com/office/drawing/2014/main" id="{B9336DCD-897D-BBBC-A867-D8439028B3B8}"/>
                </a:ext>
              </a:extLst>
            </p:cNvPr>
            <p:cNvGrpSpPr/>
            <p:nvPr/>
          </p:nvGrpSpPr>
          <p:grpSpPr>
            <a:xfrm>
              <a:off x="5106206" y="3159325"/>
              <a:ext cx="73390" cy="54772"/>
              <a:chOff x="5106206" y="3159325"/>
              <a:chExt cx="73390" cy="54772"/>
            </a:xfrm>
          </p:grpSpPr>
          <p:sp>
            <p:nvSpPr>
              <p:cNvPr id="4549" name="Freeform: Shape 4548">
                <a:extLst>
                  <a:ext uri="{FF2B5EF4-FFF2-40B4-BE49-F238E27FC236}">
                    <a16:creationId xmlns:a16="http://schemas.microsoft.com/office/drawing/2014/main" id="{4C52F662-45AA-9362-C07D-2062DEB9710D}"/>
                  </a:ext>
                </a:extLst>
              </p:cNvPr>
              <p:cNvSpPr/>
              <p:nvPr/>
            </p:nvSpPr>
            <p:spPr>
              <a:xfrm>
                <a:off x="5106206" y="3159325"/>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0" name="Freeform: Shape 4549">
                <a:extLst>
                  <a:ext uri="{FF2B5EF4-FFF2-40B4-BE49-F238E27FC236}">
                    <a16:creationId xmlns:a16="http://schemas.microsoft.com/office/drawing/2014/main" id="{60D84203-5795-25B5-61F7-1E0A04410F37}"/>
                  </a:ext>
                </a:extLst>
              </p:cNvPr>
              <p:cNvSpPr/>
              <p:nvPr/>
            </p:nvSpPr>
            <p:spPr>
              <a:xfrm>
                <a:off x="5106206" y="3159325"/>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51" name="Graphic 4351">
              <a:extLst>
                <a:ext uri="{FF2B5EF4-FFF2-40B4-BE49-F238E27FC236}">
                  <a16:creationId xmlns:a16="http://schemas.microsoft.com/office/drawing/2014/main" id="{EFC5C4A6-EDA1-2F80-8B5A-716EEA7761E2}"/>
                </a:ext>
              </a:extLst>
            </p:cNvPr>
            <p:cNvGrpSpPr/>
            <p:nvPr/>
          </p:nvGrpSpPr>
          <p:grpSpPr>
            <a:xfrm>
              <a:off x="5643991" y="3257013"/>
              <a:ext cx="73390" cy="54772"/>
              <a:chOff x="5643991" y="3257013"/>
              <a:chExt cx="73390" cy="54772"/>
            </a:xfrm>
          </p:grpSpPr>
          <p:sp>
            <p:nvSpPr>
              <p:cNvPr id="4552" name="Freeform: Shape 4551">
                <a:extLst>
                  <a:ext uri="{FF2B5EF4-FFF2-40B4-BE49-F238E27FC236}">
                    <a16:creationId xmlns:a16="http://schemas.microsoft.com/office/drawing/2014/main" id="{D4437557-185B-92E2-4D8B-25DA7F7FADAB}"/>
                  </a:ext>
                </a:extLst>
              </p:cNvPr>
              <p:cNvSpPr/>
              <p:nvPr/>
            </p:nvSpPr>
            <p:spPr>
              <a:xfrm>
                <a:off x="5643991" y="325701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3" name="Freeform: Shape 4552">
                <a:extLst>
                  <a:ext uri="{FF2B5EF4-FFF2-40B4-BE49-F238E27FC236}">
                    <a16:creationId xmlns:a16="http://schemas.microsoft.com/office/drawing/2014/main" id="{C4383DCF-05EE-CEAC-F819-6B68C86097F1}"/>
                  </a:ext>
                </a:extLst>
              </p:cNvPr>
              <p:cNvSpPr/>
              <p:nvPr/>
            </p:nvSpPr>
            <p:spPr>
              <a:xfrm>
                <a:off x="5643991" y="325701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54" name="Graphic 4351">
              <a:extLst>
                <a:ext uri="{FF2B5EF4-FFF2-40B4-BE49-F238E27FC236}">
                  <a16:creationId xmlns:a16="http://schemas.microsoft.com/office/drawing/2014/main" id="{5D774610-C6C0-94D7-8C2A-0F9A640102EF}"/>
                </a:ext>
              </a:extLst>
            </p:cNvPr>
            <p:cNvGrpSpPr/>
            <p:nvPr/>
          </p:nvGrpSpPr>
          <p:grpSpPr>
            <a:xfrm>
              <a:off x="5693529" y="3299093"/>
              <a:ext cx="73456" cy="54772"/>
              <a:chOff x="5693529" y="3299093"/>
              <a:chExt cx="73456" cy="54772"/>
            </a:xfrm>
          </p:grpSpPr>
          <p:sp>
            <p:nvSpPr>
              <p:cNvPr id="4555" name="Freeform: Shape 4554">
                <a:extLst>
                  <a:ext uri="{FF2B5EF4-FFF2-40B4-BE49-F238E27FC236}">
                    <a16:creationId xmlns:a16="http://schemas.microsoft.com/office/drawing/2014/main" id="{4EBA310A-94DB-D1DF-63A6-3050B1F5CBF5}"/>
                  </a:ext>
                </a:extLst>
              </p:cNvPr>
              <p:cNvSpPr/>
              <p:nvPr/>
            </p:nvSpPr>
            <p:spPr>
              <a:xfrm>
                <a:off x="5693529" y="3299093"/>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6" name="Freeform: Shape 4555">
                <a:extLst>
                  <a:ext uri="{FF2B5EF4-FFF2-40B4-BE49-F238E27FC236}">
                    <a16:creationId xmlns:a16="http://schemas.microsoft.com/office/drawing/2014/main" id="{38A25264-ACF4-4877-CB37-7BF3046174FB}"/>
                  </a:ext>
                </a:extLst>
              </p:cNvPr>
              <p:cNvSpPr/>
              <p:nvPr/>
            </p:nvSpPr>
            <p:spPr>
              <a:xfrm>
                <a:off x="5693529" y="3299093"/>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57" name="Graphic 4351">
              <a:extLst>
                <a:ext uri="{FF2B5EF4-FFF2-40B4-BE49-F238E27FC236}">
                  <a16:creationId xmlns:a16="http://schemas.microsoft.com/office/drawing/2014/main" id="{DCDD34CF-C7D8-0EE6-1F9F-8C45E5ADC385}"/>
                </a:ext>
              </a:extLst>
            </p:cNvPr>
            <p:cNvGrpSpPr/>
            <p:nvPr/>
          </p:nvGrpSpPr>
          <p:grpSpPr>
            <a:xfrm>
              <a:off x="5814166" y="3316527"/>
              <a:ext cx="73390" cy="54772"/>
              <a:chOff x="5814166" y="3316527"/>
              <a:chExt cx="73390" cy="54772"/>
            </a:xfrm>
          </p:grpSpPr>
          <p:sp>
            <p:nvSpPr>
              <p:cNvPr id="4558" name="Freeform: Shape 4557">
                <a:extLst>
                  <a:ext uri="{FF2B5EF4-FFF2-40B4-BE49-F238E27FC236}">
                    <a16:creationId xmlns:a16="http://schemas.microsoft.com/office/drawing/2014/main" id="{22422B84-0E86-6402-1A83-45117980DBA4}"/>
                  </a:ext>
                </a:extLst>
              </p:cNvPr>
              <p:cNvSpPr/>
              <p:nvPr/>
            </p:nvSpPr>
            <p:spPr>
              <a:xfrm>
                <a:off x="5814166" y="3316527"/>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9" name="Freeform: Shape 4558">
                <a:extLst>
                  <a:ext uri="{FF2B5EF4-FFF2-40B4-BE49-F238E27FC236}">
                    <a16:creationId xmlns:a16="http://schemas.microsoft.com/office/drawing/2014/main" id="{2209D0BD-77CC-E8A3-2025-654D96EA73EA}"/>
                  </a:ext>
                </a:extLst>
              </p:cNvPr>
              <p:cNvSpPr/>
              <p:nvPr/>
            </p:nvSpPr>
            <p:spPr>
              <a:xfrm>
                <a:off x="5814166" y="3316527"/>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0" name="Graphic 4351">
              <a:extLst>
                <a:ext uri="{FF2B5EF4-FFF2-40B4-BE49-F238E27FC236}">
                  <a16:creationId xmlns:a16="http://schemas.microsoft.com/office/drawing/2014/main" id="{ED8872C7-4A11-B849-5288-A76D44C2B5D2}"/>
                </a:ext>
              </a:extLst>
            </p:cNvPr>
            <p:cNvGrpSpPr/>
            <p:nvPr/>
          </p:nvGrpSpPr>
          <p:grpSpPr>
            <a:xfrm>
              <a:off x="5922876" y="3354474"/>
              <a:ext cx="73390" cy="54772"/>
              <a:chOff x="5922876" y="3354474"/>
              <a:chExt cx="73390" cy="54772"/>
            </a:xfrm>
          </p:grpSpPr>
          <p:sp>
            <p:nvSpPr>
              <p:cNvPr id="4561" name="Freeform: Shape 4560">
                <a:extLst>
                  <a:ext uri="{FF2B5EF4-FFF2-40B4-BE49-F238E27FC236}">
                    <a16:creationId xmlns:a16="http://schemas.microsoft.com/office/drawing/2014/main" id="{F92C533E-693E-CB21-BC1F-A6CA238D303F}"/>
                  </a:ext>
                </a:extLst>
              </p:cNvPr>
              <p:cNvSpPr/>
              <p:nvPr/>
            </p:nvSpPr>
            <p:spPr>
              <a:xfrm>
                <a:off x="5922876" y="3354474"/>
                <a:ext cx="73390" cy="54772"/>
              </a:xfrm>
              <a:custGeom>
                <a:avLst/>
                <a:gdLst>
                  <a:gd name="connsiteX0" fmla="*/ 73391 w 73390"/>
                  <a:gd name="connsiteY0" fmla="*/ 0 h 84236"/>
                  <a:gd name="connsiteX1" fmla="*/ 0 w 73390"/>
                  <a:gd name="connsiteY1" fmla="*/ 84237 h 84236"/>
                </a:gdLst>
                <a:ahLst/>
                <a:cxnLst>
                  <a:cxn ang="0">
                    <a:pos x="connsiteX0" y="connsiteY0"/>
                  </a:cxn>
                  <a:cxn ang="0">
                    <a:pos x="connsiteX1" y="connsiteY1"/>
                  </a:cxn>
                </a:cxnLst>
                <a:rect l="l" t="t" r="r" b="b"/>
                <a:pathLst>
                  <a:path w="73390" h="84236">
                    <a:moveTo>
                      <a:pt x="73391" y="0"/>
                    </a:moveTo>
                    <a:lnTo>
                      <a:pt x="0" y="8423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62" name="Freeform: Shape 4561">
                <a:extLst>
                  <a:ext uri="{FF2B5EF4-FFF2-40B4-BE49-F238E27FC236}">
                    <a16:creationId xmlns:a16="http://schemas.microsoft.com/office/drawing/2014/main" id="{FB4129C4-78AD-929D-E22B-1B5404845168}"/>
                  </a:ext>
                </a:extLst>
              </p:cNvPr>
              <p:cNvSpPr/>
              <p:nvPr/>
            </p:nvSpPr>
            <p:spPr>
              <a:xfrm>
                <a:off x="5922876" y="3354474"/>
                <a:ext cx="73390" cy="54772"/>
              </a:xfrm>
              <a:custGeom>
                <a:avLst/>
                <a:gdLst>
                  <a:gd name="connsiteX0" fmla="*/ 73391 w 73390"/>
                  <a:gd name="connsiteY0" fmla="*/ 84237 h 84236"/>
                  <a:gd name="connsiteX1" fmla="*/ 0 w 73390"/>
                  <a:gd name="connsiteY1" fmla="*/ 0 h 84236"/>
                </a:gdLst>
                <a:ahLst/>
                <a:cxnLst>
                  <a:cxn ang="0">
                    <a:pos x="connsiteX0" y="connsiteY0"/>
                  </a:cxn>
                  <a:cxn ang="0">
                    <a:pos x="connsiteX1" y="connsiteY1"/>
                  </a:cxn>
                </a:cxnLst>
                <a:rect l="l" t="t" r="r" b="b"/>
                <a:pathLst>
                  <a:path w="73390" h="84236">
                    <a:moveTo>
                      <a:pt x="73391" y="8423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3" name="Graphic 4351">
              <a:extLst>
                <a:ext uri="{FF2B5EF4-FFF2-40B4-BE49-F238E27FC236}">
                  <a16:creationId xmlns:a16="http://schemas.microsoft.com/office/drawing/2014/main" id="{3DFB2A09-A2EB-977B-1776-69667E153B06}"/>
                </a:ext>
              </a:extLst>
            </p:cNvPr>
            <p:cNvGrpSpPr/>
            <p:nvPr/>
          </p:nvGrpSpPr>
          <p:grpSpPr>
            <a:xfrm>
              <a:off x="5942927" y="3354474"/>
              <a:ext cx="73456" cy="54772"/>
              <a:chOff x="5942927" y="3354474"/>
              <a:chExt cx="73456" cy="54772"/>
            </a:xfrm>
          </p:grpSpPr>
          <p:sp>
            <p:nvSpPr>
              <p:cNvPr id="4564" name="Freeform: Shape 4563">
                <a:extLst>
                  <a:ext uri="{FF2B5EF4-FFF2-40B4-BE49-F238E27FC236}">
                    <a16:creationId xmlns:a16="http://schemas.microsoft.com/office/drawing/2014/main" id="{A254C425-2177-BDCC-85BE-33AE5F6BA88F}"/>
                  </a:ext>
                </a:extLst>
              </p:cNvPr>
              <p:cNvSpPr/>
              <p:nvPr/>
            </p:nvSpPr>
            <p:spPr>
              <a:xfrm>
                <a:off x="5942927" y="3354474"/>
                <a:ext cx="73456" cy="54772"/>
              </a:xfrm>
              <a:custGeom>
                <a:avLst/>
                <a:gdLst>
                  <a:gd name="connsiteX0" fmla="*/ 73456 w 73456"/>
                  <a:gd name="connsiteY0" fmla="*/ 0 h 84236"/>
                  <a:gd name="connsiteX1" fmla="*/ 0 w 73456"/>
                  <a:gd name="connsiteY1" fmla="*/ 84237 h 84236"/>
                </a:gdLst>
                <a:ahLst/>
                <a:cxnLst>
                  <a:cxn ang="0">
                    <a:pos x="connsiteX0" y="connsiteY0"/>
                  </a:cxn>
                  <a:cxn ang="0">
                    <a:pos x="connsiteX1" y="connsiteY1"/>
                  </a:cxn>
                </a:cxnLst>
                <a:rect l="l" t="t" r="r" b="b"/>
                <a:pathLst>
                  <a:path w="73456" h="84236">
                    <a:moveTo>
                      <a:pt x="73456" y="0"/>
                    </a:moveTo>
                    <a:lnTo>
                      <a:pt x="0" y="8423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65" name="Freeform: Shape 4564">
                <a:extLst>
                  <a:ext uri="{FF2B5EF4-FFF2-40B4-BE49-F238E27FC236}">
                    <a16:creationId xmlns:a16="http://schemas.microsoft.com/office/drawing/2014/main" id="{C2AF41B9-2B90-E9CA-778C-9A4CE60A64C2}"/>
                  </a:ext>
                </a:extLst>
              </p:cNvPr>
              <p:cNvSpPr/>
              <p:nvPr/>
            </p:nvSpPr>
            <p:spPr>
              <a:xfrm>
                <a:off x="5942927" y="3354474"/>
                <a:ext cx="73456" cy="54772"/>
              </a:xfrm>
              <a:custGeom>
                <a:avLst/>
                <a:gdLst>
                  <a:gd name="connsiteX0" fmla="*/ 73456 w 73456"/>
                  <a:gd name="connsiteY0" fmla="*/ 84237 h 84236"/>
                  <a:gd name="connsiteX1" fmla="*/ 0 w 73456"/>
                  <a:gd name="connsiteY1" fmla="*/ 0 h 84236"/>
                </a:gdLst>
                <a:ahLst/>
                <a:cxnLst>
                  <a:cxn ang="0">
                    <a:pos x="connsiteX0" y="connsiteY0"/>
                  </a:cxn>
                  <a:cxn ang="0">
                    <a:pos x="connsiteX1" y="connsiteY1"/>
                  </a:cxn>
                </a:cxnLst>
                <a:rect l="l" t="t" r="r" b="b"/>
                <a:pathLst>
                  <a:path w="73456" h="84236">
                    <a:moveTo>
                      <a:pt x="73456" y="8423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6" name="Graphic 4351">
              <a:extLst>
                <a:ext uri="{FF2B5EF4-FFF2-40B4-BE49-F238E27FC236}">
                  <a16:creationId xmlns:a16="http://schemas.microsoft.com/office/drawing/2014/main" id="{7A5465BD-C56D-7695-5C41-2050F22166D9}"/>
                </a:ext>
              </a:extLst>
            </p:cNvPr>
            <p:cNvGrpSpPr/>
            <p:nvPr/>
          </p:nvGrpSpPr>
          <p:grpSpPr>
            <a:xfrm>
              <a:off x="5966779" y="3379723"/>
              <a:ext cx="73390" cy="54772"/>
              <a:chOff x="5966779" y="3379723"/>
              <a:chExt cx="73390" cy="54772"/>
            </a:xfrm>
          </p:grpSpPr>
          <p:sp>
            <p:nvSpPr>
              <p:cNvPr id="4567" name="Freeform: Shape 4566">
                <a:extLst>
                  <a:ext uri="{FF2B5EF4-FFF2-40B4-BE49-F238E27FC236}">
                    <a16:creationId xmlns:a16="http://schemas.microsoft.com/office/drawing/2014/main" id="{050128DC-1ABC-F2BD-0575-51AE5351AE76}"/>
                  </a:ext>
                </a:extLst>
              </p:cNvPr>
              <p:cNvSpPr/>
              <p:nvPr/>
            </p:nvSpPr>
            <p:spPr>
              <a:xfrm>
                <a:off x="5966779" y="337972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68" name="Freeform: Shape 4567">
                <a:extLst>
                  <a:ext uri="{FF2B5EF4-FFF2-40B4-BE49-F238E27FC236}">
                    <a16:creationId xmlns:a16="http://schemas.microsoft.com/office/drawing/2014/main" id="{3C143A59-1B2A-2D52-B9CB-33C0FF512DFC}"/>
                  </a:ext>
                </a:extLst>
              </p:cNvPr>
              <p:cNvSpPr/>
              <p:nvPr/>
            </p:nvSpPr>
            <p:spPr>
              <a:xfrm>
                <a:off x="5966779" y="337972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9" name="Graphic 4351">
              <a:extLst>
                <a:ext uri="{FF2B5EF4-FFF2-40B4-BE49-F238E27FC236}">
                  <a16:creationId xmlns:a16="http://schemas.microsoft.com/office/drawing/2014/main" id="{8B93DAF2-FE35-5B40-6ABF-33AC967281B7}"/>
                </a:ext>
              </a:extLst>
            </p:cNvPr>
            <p:cNvGrpSpPr/>
            <p:nvPr/>
          </p:nvGrpSpPr>
          <p:grpSpPr>
            <a:xfrm>
              <a:off x="5983751" y="3379723"/>
              <a:ext cx="73390" cy="54772"/>
              <a:chOff x="5983751" y="3379723"/>
              <a:chExt cx="73390" cy="54772"/>
            </a:xfrm>
          </p:grpSpPr>
          <p:sp>
            <p:nvSpPr>
              <p:cNvPr id="4570" name="Freeform: Shape 4569">
                <a:extLst>
                  <a:ext uri="{FF2B5EF4-FFF2-40B4-BE49-F238E27FC236}">
                    <a16:creationId xmlns:a16="http://schemas.microsoft.com/office/drawing/2014/main" id="{90222DCB-41A1-57FF-B777-ABDD79AE70E9}"/>
                  </a:ext>
                </a:extLst>
              </p:cNvPr>
              <p:cNvSpPr/>
              <p:nvPr/>
            </p:nvSpPr>
            <p:spPr>
              <a:xfrm>
                <a:off x="5983751" y="337972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71" name="Freeform: Shape 4570">
                <a:extLst>
                  <a:ext uri="{FF2B5EF4-FFF2-40B4-BE49-F238E27FC236}">
                    <a16:creationId xmlns:a16="http://schemas.microsoft.com/office/drawing/2014/main" id="{CA37EA96-A725-D17F-140A-3569024F3EFB}"/>
                  </a:ext>
                </a:extLst>
              </p:cNvPr>
              <p:cNvSpPr/>
              <p:nvPr/>
            </p:nvSpPr>
            <p:spPr>
              <a:xfrm>
                <a:off x="5983751" y="337972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2" name="Graphic 4351">
              <a:extLst>
                <a:ext uri="{FF2B5EF4-FFF2-40B4-BE49-F238E27FC236}">
                  <a16:creationId xmlns:a16="http://schemas.microsoft.com/office/drawing/2014/main" id="{7162289A-40C3-1B76-A99A-DE85AB59F739}"/>
                </a:ext>
              </a:extLst>
            </p:cNvPr>
            <p:cNvGrpSpPr/>
            <p:nvPr/>
          </p:nvGrpSpPr>
          <p:grpSpPr>
            <a:xfrm>
              <a:off x="6183872" y="3386561"/>
              <a:ext cx="73390" cy="54772"/>
              <a:chOff x="6183872" y="3386561"/>
              <a:chExt cx="73390" cy="54772"/>
            </a:xfrm>
          </p:grpSpPr>
          <p:sp>
            <p:nvSpPr>
              <p:cNvPr id="4573" name="Freeform: Shape 4572">
                <a:extLst>
                  <a:ext uri="{FF2B5EF4-FFF2-40B4-BE49-F238E27FC236}">
                    <a16:creationId xmlns:a16="http://schemas.microsoft.com/office/drawing/2014/main" id="{41895648-5E5C-936D-6A28-E182D341CE53}"/>
                  </a:ext>
                </a:extLst>
              </p:cNvPr>
              <p:cNvSpPr/>
              <p:nvPr/>
            </p:nvSpPr>
            <p:spPr>
              <a:xfrm>
                <a:off x="6183872"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74" name="Freeform: Shape 4573">
                <a:extLst>
                  <a:ext uri="{FF2B5EF4-FFF2-40B4-BE49-F238E27FC236}">
                    <a16:creationId xmlns:a16="http://schemas.microsoft.com/office/drawing/2014/main" id="{8B36F10A-40A0-D3A0-1608-3205826661D1}"/>
                  </a:ext>
                </a:extLst>
              </p:cNvPr>
              <p:cNvSpPr/>
              <p:nvPr/>
            </p:nvSpPr>
            <p:spPr>
              <a:xfrm>
                <a:off x="6183872"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5" name="Graphic 4351">
              <a:extLst>
                <a:ext uri="{FF2B5EF4-FFF2-40B4-BE49-F238E27FC236}">
                  <a16:creationId xmlns:a16="http://schemas.microsoft.com/office/drawing/2014/main" id="{D4B952E9-538F-BCF5-F680-3AC2F78F5E1E}"/>
                </a:ext>
              </a:extLst>
            </p:cNvPr>
            <p:cNvGrpSpPr/>
            <p:nvPr/>
          </p:nvGrpSpPr>
          <p:grpSpPr>
            <a:xfrm>
              <a:off x="6203792" y="3386561"/>
              <a:ext cx="73390" cy="54772"/>
              <a:chOff x="6203792" y="3386561"/>
              <a:chExt cx="73390" cy="54772"/>
            </a:xfrm>
          </p:grpSpPr>
          <p:sp>
            <p:nvSpPr>
              <p:cNvPr id="4576" name="Freeform: Shape 4575">
                <a:extLst>
                  <a:ext uri="{FF2B5EF4-FFF2-40B4-BE49-F238E27FC236}">
                    <a16:creationId xmlns:a16="http://schemas.microsoft.com/office/drawing/2014/main" id="{E8532345-2F5F-E38A-3BCF-19734263D3BA}"/>
                  </a:ext>
                </a:extLst>
              </p:cNvPr>
              <p:cNvSpPr/>
              <p:nvPr/>
            </p:nvSpPr>
            <p:spPr>
              <a:xfrm>
                <a:off x="6203792"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77" name="Freeform: Shape 4576">
                <a:extLst>
                  <a:ext uri="{FF2B5EF4-FFF2-40B4-BE49-F238E27FC236}">
                    <a16:creationId xmlns:a16="http://schemas.microsoft.com/office/drawing/2014/main" id="{F4CA27E1-FC30-FADF-67AE-0078739A319D}"/>
                  </a:ext>
                </a:extLst>
              </p:cNvPr>
              <p:cNvSpPr/>
              <p:nvPr/>
            </p:nvSpPr>
            <p:spPr>
              <a:xfrm>
                <a:off x="6203792"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8" name="Graphic 4351">
              <a:extLst>
                <a:ext uri="{FF2B5EF4-FFF2-40B4-BE49-F238E27FC236}">
                  <a16:creationId xmlns:a16="http://schemas.microsoft.com/office/drawing/2014/main" id="{22F90241-1EAE-950B-2FCB-0FCA409CBEFB}"/>
                </a:ext>
              </a:extLst>
            </p:cNvPr>
            <p:cNvGrpSpPr/>
            <p:nvPr/>
          </p:nvGrpSpPr>
          <p:grpSpPr>
            <a:xfrm>
              <a:off x="6220567" y="3386561"/>
              <a:ext cx="73390" cy="54772"/>
              <a:chOff x="6220567" y="3386561"/>
              <a:chExt cx="73390" cy="54772"/>
            </a:xfrm>
          </p:grpSpPr>
          <p:sp>
            <p:nvSpPr>
              <p:cNvPr id="4579" name="Freeform: Shape 4578">
                <a:extLst>
                  <a:ext uri="{FF2B5EF4-FFF2-40B4-BE49-F238E27FC236}">
                    <a16:creationId xmlns:a16="http://schemas.microsoft.com/office/drawing/2014/main" id="{9EF5A31B-8D2D-A508-AC3C-0502A9456AF4}"/>
                  </a:ext>
                </a:extLst>
              </p:cNvPr>
              <p:cNvSpPr/>
              <p:nvPr/>
            </p:nvSpPr>
            <p:spPr>
              <a:xfrm>
                <a:off x="6220567"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0" name="Freeform: Shape 4579">
                <a:extLst>
                  <a:ext uri="{FF2B5EF4-FFF2-40B4-BE49-F238E27FC236}">
                    <a16:creationId xmlns:a16="http://schemas.microsoft.com/office/drawing/2014/main" id="{CB4296C7-606C-16A4-8716-50FB9472EE05}"/>
                  </a:ext>
                </a:extLst>
              </p:cNvPr>
              <p:cNvSpPr/>
              <p:nvPr/>
            </p:nvSpPr>
            <p:spPr>
              <a:xfrm>
                <a:off x="6220567"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81" name="Graphic 4351">
              <a:extLst>
                <a:ext uri="{FF2B5EF4-FFF2-40B4-BE49-F238E27FC236}">
                  <a16:creationId xmlns:a16="http://schemas.microsoft.com/office/drawing/2014/main" id="{B755C7E4-70F1-B72A-D310-DDB601BC90A7}"/>
                </a:ext>
              </a:extLst>
            </p:cNvPr>
            <p:cNvGrpSpPr/>
            <p:nvPr/>
          </p:nvGrpSpPr>
          <p:grpSpPr>
            <a:xfrm>
              <a:off x="6240487" y="3386561"/>
              <a:ext cx="73390" cy="54772"/>
              <a:chOff x="6240487" y="3386561"/>
              <a:chExt cx="73390" cy="54772"/>
            </a:xfrm>
          </p:grpSpPr>
          <p:sp>
            <p:nvSpPr>
              <p:cNvPr id="4582" name="Freeform: Shape 4581">
                <a:extLst>
                  <a:ext uri="{FF2B5EF4-FFF2-40B4-BE49-F238E27FC236}">
                    <a16:creationId xmlns:a16="http://schemas.microsoft.com/office/drawing/2014/main" id="{DEDEDA97-D684-7A64-AAA9-22DE63EA4CC5}"/>
                  </a:ext>
                </a:extLst>
              </p:cNvPr>
              <p:cNvSpPr/>
              <p:nvPr/>
            </p:nvSpPr>
            <p:spPr>
              <a:xfrm>
                <a:off x="6240487"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3" name="Freeform: Shape 4582">
                <a:extLst>
                  <a:ext uri="{FF2B5EF4-FFF2-40B4-BE49-F238E27FC236}">
                    <a16:creationId xmlns:a16="http://schemas.microsoft.com/office/drawing/2014/main" id="{244F5E3D-90F2-B58E-A68B-80223A51FDA3}"/>
                  </a:ext>
                </a:extLst>
              </p:cNvPr>
              <p:cNvSpPr/>
              <p:nvPr/>
            </p:nvSpPr>
            <p:spPr>
              <a:xfrm>
                <a:off x="6240487"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84" name="Graphic 4351">
              <a:extLst>
                <a:ext uri="{FF2B5EF4-FFF2-40B4-BE49-F238E27FC236}">
                  <a16:creationId xmlns:a16="http://schemas.microsoft.com/office/drawing/2014/main" id="{5DEFBB0E-5F98-58B4-59D8-13150BE5D978}"/>
                </a:ext>
              </a:extLst>
            </p:cNvPr>
            <p:cNvGrpSpPr/>
            <p:nvPr/>
          </p:nvGrpSpPr>
          <p:grpSpPr>
            <a:xfrm>
              <a:off x="6422523" y="3386561"/>
              <a:ext cx="73390" cy="54772"/>
              <a:chOff x="6422523" y="3386561"/>
              <a:chExt cx="73390" cy="54772"/>
            </a:xfrm>
          </p:grpSpPr>
          <p:sp>
            <p:nvSpPr>
              <p:cNvPr id="4585" name="Freeform: Shape 4584">
                <a:extLst>
                  <a:ext uri="{FF2B5EF4-FFF2-40B4-BE49-F238E27FC236}">
                    <a16:creationId xmlns:a16="http://schemas.microsoft.com/office/drawing/2014/main" id="{0B2FC8A2-A7A8-124D-2F4D-EE59B46DDAE2}"/>
                  </a:ext>
                </a:extLst>
              </p:cNvPr>
              <p:cNvSpPr/>
              <p:nvPr/>
            </p:nvSpPr>
            <p:spPr>
              <a:xfrm>
                <a:off x="6422523"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6" name="Freeform: Shape 4585">
                <a:extLst>
                  <a:ext uri="{FF2B5EF4-FFF2-40B4-BE49-F238E27FC236}">
                    <a16:creationId xmlns:a16="http://schemas.microsoft.com/office/drawing/2014/main" id="{4A61C5A9-5A4A-9F20-9F2D-DA1060FA710D}"/>
                  </a:ext>
                </a:extLst>
              </p:cNvPr>
              <p:cNvSpPr/>
              <p:nvPr/>
            </p:nvSpPr>
            <p:spPr>
              <a:xfrm>
                <a:off x="6422523"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87" name="Graphic 4351">
              <a:extLst>
                <a:ext uri="{FF2B5EF4-FFF2-40B4-BE49-F238E27FC236}">
                  <a16:creationId xmlns:a16="http://schemas.microsoft.com/office/drawing/2014/main" id="{43178C44-FAF7-BD54-499F-4FE6E38013BA}"/>
                </a:ext>
              </a:extLst>
            </p:cNvPr>
            <p:cNvGrpSpPr/>
            <p:nvPr/>
          </p:nvGrpSpPr>
          <p:grpSpPr>
            <a:xfrm>
              <a:off x="6454238" y="3386561"/>
              <a:ext cx="73390" cy="54772"/>
              <a:chOff x="6454238" y="3386561"/>
              <a:chExt cx="73390" cy="54772"/>
            </a:xfrm>
          </p:grpSpPr>
          <p:sp>
            <p:nvSpPr>
              <p:cNvPr id="4588" name="Freeform: Shape 4587">
                <a:extLst>
                  <a:ext uri="{FF2B5EF4-FFF2-40B4-BE49-F238E27FC236}">
                    <a16:creationId xmlns:a16="http://schemas.microsoft.com/office/drawing/2014/main" id="{383BADA2-F6BA-A158-67CC-EA7DD0247207}"/>
                  </a:ext>
                </a:extLst>
              </p:cNvPr>
              <p:cNvSpPr/>
              <p:nvPr/>
            </p:nvSpPr>
            <p:spPr>
              <a:xfrm>
                <a:off x="6454238"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9" name="Freeform: Shape 4588">
                <a:extLst>
                  <a:ext uri="{FF2B5EF4-FFF2-40B4-BE49-F238E27FC236}">
                    <a16:creationId xmlns:a16="http://schemas.microsoft.com/office/drawing/2014/main" id="{6D4C73DE-3442-9845-9804-0DF957725A2A}"/>
                  </a:ext>
                </a:extLst>
              </p:cNvPr>
              <p:cNvSpPr/>
              <p:nvPr/>
            </p:nvSpPr>
            <p:spPr>
              <a:xfrm>
                <a:off x="6454238"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0" name="Graphic 4351">
              <a:extLst>
                <a:ext uri="{FF2B5EF4-FFF2-40B4-BE49-F238E27FC236}">
                  <a16:creationId xmlns:a16="http://schemas.microsoft.com/office/drawing/2014/main" id="{501A92A9-31A0-D418-4571-4129E4CB7AA9}"/>
                </a:ext>
              </a:extLst>
            </p:cNvPr>
            <p:cNvGrpSpPr/>
            <p:nvPr/>
          </p:nvGrpSpPr>
          <p:grpSpPr>
            <a:xfrm>
              <a:off x="6477959" y="3386561"/>
              <a:ext cx="73390" cy="54772"/>
              <a:chOff x="6477959" y="3386561"/>
              <a:chExt cx="73390" cy="54772"/>
            </a:xfrm>
          </p:grpSpPr>
          <p:sp>
            <p:nvSpPr>
              <p:cNvPr id="4591" name="Freeform: Shape 4590">
                <a:extLst>
                  <a:ext uri="{FF2B5EF4-FFF2-40B4-BE49-F238E27FC236}">
                    <a16:creationId xmlns:a16="http://schemas.microsoft.com/office/drawing/2014/main" id="{3DAF9A25-4BAE-39C2-CAEC-C266266537C0}"/>
                  </a:ext>
                </a:extLst>
              </p:cNvPr>
              <p:cNvSpPr/>
              <p:nvPr/>
            </p:nvSpPr>
            <p:spPr>
              <a:xfrm>
                <a:off x="6477959"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92" name="Freeform: Shape 4591">
                <a:extLst>
                  <a:ext uri="{FF2B5EF4-FFF2-40B4-BE49-F238E27FC236}">
                    <a16:creationId xmlns:a16="http://schemas.microsoft.com/office/drawing/2014/main" id="{D435B8DA-4D2B-F221-031E-93127F351B4C}"/>
                  </a:ext>
                </a:extLst>
              </p:cNvPr>
              <p:cNvSpPr/>
              <p:nvPr/>
            </p:nvSpPr>
            <p:spPr>
              <a:xfrm>
                <a:off x="6477959"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3" name="Graphic 4351">
              <a:extLst>
                <a:ext uri="{FF2B5EF4-FFF2-40B4-BE49-F238E27FC236}">
                  <a16:creationId xmlns:a16="http://schemas.microsoft.com/office/drawing/2014/main" id="{8F5715DC-A621-1141-DF69-651EFA448676}"/>
                </a:ext>
              </a:extLst>
            </p:cNvPr>
            <p:cNvGrpSpPr/>
            <p:nvPr/>
          </p:nvGrpSpPr>
          <p:grpSpPr>
            <a:xfrm>
              <a:off x="6498404" y="3386561"/>
              <a:ext cx="73456" cy="54772"/>
              <a:chOff x="6498404" y="3386561"/>
              <a:chExt cx="73456" cy="54772"/>
            </a:xfrm>
          </p:grpSpPr>
          <p:sp>
            <p:nvSpPr>
              <p:cNvPr id="4594" name="Freeform: Shape 4593">
                <a:extLst>
                  <a:ext uri="{FF2B5EF4-FFF2-40B4-BE49-F238E27FC236}">
                    <a16:creationId xmlns:a16="http://schemas.microsoft.com/office/drawing/2014/main" id="{37C6FFB5-7A77-AC6C-CB4E-374AE9B93927}"/>
                  </a:ext>
                </a:extLst>
              </p:cNvPr>
              <p:cNvSpPr/>
              <p:nvPr/>
            </p:nvSpPr>
            <p:spPr>
              <a:xfrm>
                <a:off x="6498404" y="338656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95" name="Freeform: Shape 4594">
                <a:extLst>
                  <a:ext uri="{FF2B5EF4-FFF2-40B4-BE49-F238E27FC236}">
                    <a16:creationId xmlns:a16="http://schemas.microsoft.com/office/drawing/2014/main" id="{F7CC557F-3CE1-4873-DDEE-C427DEBC9EF5}"/>
                  </a:ext>
                </a:extLst>
              </p:cNvPr>
              <p:cNvSpPr/>
              <p:nvPr/>
            </p:nvSpPr>
            <p:spPr>
              <a:xfrm>
                <a:off x="6498404" y="338656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6" name="Graphic 4351">
              <a:extLst>
                <a:ext uri="{FF2B5EF4-FFF2-40B4-BE49-F238E27FC236}">
                  <a16:creationId xmlns:a16="http://schemas.microsoft.com/office/drawing/2014/main" id="{A3116931-9CC4-6F46-8F36-B68AD58BB818}"/>
                </a:ext>
              </a:extLst>
            </p:cNvPr>
            <p:cNvGrpSpPr/>
            <p:nvPr/>
          </p:nvGrpSpPr>
          <p:grpSpPr>
            <a:xfrm>
              <a:off x="6524877" y="3386561"/>
              <a:ext cx="73456" cy="54772"/>
              <a:chOff x="6524877" y="3386561"/>
              <a:chExt cx="73456" cy="54772"/>
            </a:xfrm>
          </p:grpSpPr>
          <p:sp>
            <p:nvSpPr>
              <p:cNvPr id="4597" name="Freeform: Shape 4596">
                <a:extLst>
                  <a:ext uri="{FF2B5EF4-FFF2-40B4-BE49-F238E27FC236}">
                    <a16:creationId xmlns:a16="http://schemas.microsoft.com/office/drawing/2014/main" id="{0A35A65B-4AC3-72C0-1028-E27BDE07C2AF}"/>
                  </a:ext>
                </a:extLst>
              </p:cNvPr>
              <p:cNvSpPr/>
              <p:nvPr/>
            </p:nvSpPr>
            <p:spPr>
              <a:xfrm>
                <a:off x="6524877" y="338656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98" name="Freeform: Shape 4597">
                <a:extLst>
                  <a:ext uri="{FF2B5EF4-FFF2-40B4-BE49-F238E27FC236}">
                    <a16:creationId xmlns:a16="http://schemas.microsoft.com/office/drawing/2014/main" id="{BA2DD362-26E9-2ABF-9FB8-E52AF6E82B11}"/>
                  </a:ext>
                </a:extLst>
              </p:cNvPr>
              <p:cNvSpPr/>
              <p:nvPr/>
            </p:nvSpPr>
            <p:spPr>
              <a:xfrm>
                <a:off x="6524877" y="338656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9" name="Graphic 4351">
              <a:extLst>
                <a:ext uri="{FF2B5EF4-FFF2-40B4-BE49-F238E27FC236}">
                  <a16:creationId xmlns:a16="http://schemas.microsoft.com/office/drawing/2014/main" id="{104EF01D-4C25-3EEB-062A-FBF6F0EF02A0}"/>
                </a:ext>
              </a:extLst>
            </p:cNvPr>
            <p:cNvGrpSpPr/>
            <p:nvPr/>
          </p:nvGrpSpPr>
          <p:grpSpPr>
            <a:xfrm>
              <a:off x="6745704" y="3386561"/>
              <a:ext cx="73390" cy="54772"/>
              <a:chOff x="6745704" y="3386561"/>
              <a:chExt cx="73390" cy="54772"/>
            </a:xfrm>
          </p:grpSpPr>
          <p:sp>
            <p:nvSpPr>
              <p:cNvPr id="4600" name="Freeform: Shape 4599">
                <a:extLst>
                  <a:ext uri="{FF2B5EF4-FFF2-40B4-BE49-F238E27FC236}">
                    <a16:creationId xmlns:a16="http://schemas.microsoft.com/office/drawing/2014/main" id="{49477BEC-524E-0116-011D-26AC6A639440}"/>
                  </a:ext>
                </a:extLst>
              </p:cNvPr>
              <p:cNvSpPr/>
              <p:nvPr/>
            </p:nvSpPr>
            <p:spPr>
              <a:xfrm>
                <a:off x="6745704"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01" name="Freeform: Shape 4600">
                <a:extLst>
                  <a:ext uri="{FF2B5EF4-FFF2-40B4-BE49-F238E27FC236}">
                    <a16:creationId xmlns:a16="http://schemas.microsoft.com/office/drawing/2014/main" id="{5FF20B8C-C3B1-E478-01DA-DD314984092F}"/>
                  </a:ext>
                </a:extLst>
              </p:cNvPr>
              <p:cNvSpPr/>
              <p:nvPr/>
            </p:nvSpPr>
            <p:spPr>
              <a:xfrm>
                <a:off x="6745704"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02" name="Graphic 4351">
              <a:extLst>
                <a:ext uri="{FF2B5EF4-FFF2-40B4-BE49-F238E27FC236}">
                  <a16:creationId xmlns:a16="http://schemas.microsoft.com/office/drawing/2014/main" id="{52B9F1F3-D2A5-4672-BD74-540547E5F03B}"/>
                </a:ext>
              </a:extLst>
            </p:cNvPr>
            <p:cNvGrpSpPr/>
            <p:nvPr/>
          </p:nvGrpSpPr>
          <p:grpSpPr>
            <a:xfrm>
              <a:off x="6760776" y="3386561"/>
              <a:ext cx="73390" cy="54772"/>
              <a:chOff x="6760776" y="3386561"/>
              <a:chExt cx="73390" cy="54772"/>
            </a:xfrm>
          </p:grpSpPr>
          <p:sp>
            <p:nvSpPr>
              <p:cNvPr id="4603" name="Freeform: Shape 4602">
                <a:extLst>
                  <a:ext uri="{FF2B5EF4-FFF2-40B4-BE49-F238E27FC236}">
                    <a16:creationId xmlns:a16="http://schemas.microsoft.com/office/drawing/2014/main" id="{35C0AD59-C4D8-E7B8-297B-DDE136FADEB5}"/>
                  </a:ext>
                </a:extLst>
              </p:cNvPr>
              <p:cNvSpPr/>
              <p:nvPr/>
            </p:nvSpPr>
            <p:spPr>
              <a:xfrm>
                <a:off x="6760776"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04" name="Freeform: Shape 4603">
                <a:extLst>
                  <a:ext uri="{FF2B5EF4-FFF2-40B4-BE49-F238E27FC236}">
                    <a16:creationId xmlns:a16="http://schemas.microsoft.com/office/drawing/2014/main" id="{4E5E9E95-02CF-D99B-E1DA-5584667B4FB4}"/>
                  </a:ext>
                </a:extLst>
              </p:cNvPr>
              <p:cNvSpPr/>
              <p:nvPr/>
            </p:nvSpPr>
            <p:spPr>
              <a:xfrm>
                <a:off x="6760776"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05" name="Graphic 4351">
              <a:extLst>
                <a:ext uri="{FF2B5EF4-FFF2-40B4-BE49-F238E27FC236}">
                  <a16:creationId xmlns:a16="http://schemas.microsoft.com/office/drawing/2014/main" id="{EA5D0118-2998-CB39-54AE-90C84894F50B}"/>
                </a:ext>
              </a:extLst>
            </p:cNvPr>
            <p:cNvGrpSpPr/>
            <p:nvPr/>
          </p:nvGrpSpPr>
          <p:grpSpPr>
            <a:xfrm>
              <a:off x="6769884" y="3386561"/>
              <a:ext cx="73390" cy="54772"/>
              <a:chOff x="6769884" y="3386561"/>
              <a:chExt cx="73390" cy="54772"/>
            </a:xfrm>
          </p:grpSpPr>
          <p:sp>
            <p:nvSpPr>
              <p:cNvPr id="4606" name="Freeform: Shape 4605">
                <a:extLst>
                  <a:ext uri="{FF2B5EF4-FFF2-40B4-BE49-F238E27FC236}">
                    <a16:creationId xmlns:a16="http://schemas.microsoft.com/office/drawing/2014/main" id="{53A7B66E-E87C-C8BB-9067-284CA5FBAC21}"/>
                  </a:ext>
                </a:extLst>
              </p:cNvPr>
              <p:cNvSpPr/>
              <p:nvPr/>
            </p:nvSpPr>
            <p:spPr>
              <a:xfrm>
                <a:off x="6769884"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07" name="Freeform: Shape 4606">
                <a:extLst>
                  <a:ext uri="{FF2B5EF4-FFF2-40B4-BE49-F238E27FC236}">
                    <a16:creationId xmlns:a16="http://schemas.microsoft.com/office/drawing/2014/main" id="{0261F601-5757-608B-464E-7F3ACABB0AC9}"/>
                  </a:ext>
                </a:extLst>
              </p:cNvPr>
              <p:cNvSpPr/>
              <p:nvPr/>
            </p:nvSpPr>
            <p:spPr>
              <a:xfrm>
                <a:off x="6769884"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08" name="Graphic 4351">
              <a:extLst>
                <a:ext uri="{FF2B5EF4-FFF2-40B4-BE49-F238E27FC236}">
                  <a16:creationId xmlns:a16="http://schemas.microsoft.com/office/drawing/2014/main" id="{985402FE-2C42-38B8-FE9A-7A69CCFAB3D2}"/>
                </a:ext>
              </a:extLst>
            </p:cNvPr>
            <p:cNvGrpSpPr/>
            <p:nvPr/>
          </p:nvGrpSpPr>
          <p:grpSpPr>
            <a:xfrm>
              <a:off x="6790394" y="3386561"/>
              <a:ext cx="73390" cy="54772"/>
              <a:chOff x="6790394" y="3386561"/>
              <a:chExt cx="73390" cy="54772"/>
            </a:xfrm>
          </p:grpSpPr>
          <p:sp>
            <p:nvSpPr>
              <p:cNvPr id="4609" name="Freeform: Shape 4608">
                <a:extLst>
                  <a:ext uri="{FF2B5EF4-FFF2-40B4-BE49-F238E27FC236}">
                    <a16:creationId xmlns:a16="http://schemas.microsoft.com/office/drawing/2014/main" id="{8DFE2508-D875-D2EE-C6A4-73C376582560}"/>
                  </a:ext>
                </a:extLst>
              </p:cNvPr>
              <p:cNvSpPr/>
              <p:nvPr/>
            </p:nvSpPr>
            <p:spPr>
              <a:xfrm>
                <a:off x="6790394"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0" name="Freeform: Shape 4609">
                <a:extLst>
                  <a:ext uri="{FF2B5EF4-FFF2-40B4-BE49-F238E27FC236}">
                    <a16:creationId xmlns:a16="http://schemas.microsoft.com/office/drawing/2014/main" id="{DE6FD041-83CB-7DC0-FD83-436A4AC7B0D1}"/>
                  </a:ext>
                </a:extLst>
              </p:cNvPr>
              <p:cNvSpPr/>
              <p:nvPr/>
            </p:nvSpPr>
            <p:spPr>
              <a:xfrm>
                <a:off x="6790394"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11" name="Graphic 4351">
              <a:extLst>
                <a:ext uri="{FF2B5EF4-FFF2-40B4-BE49-F238E27FC236}">
                  <a16:creationId xmlns:a16="http://schemas.microsoft.com/office/drawing/2014/main" id="{332A847D-EABF-B761-5EDD-E63EDEB942EE}"/>
                </a:ext>
              </a:extLst>
            </p:cNvPr>
            <p:cNvGrpSpPr/>
            <p:nvPr/>
          </p:nvGrpSpPr>
          <p:grpSpPr>
            <a:xfrm>
              <a:off x="6806580" y="3386561"/>
              <a:ext cx="73390" cy="54772"/>
              <a:chOff x="6806580" y="3386561"/>
              <a:chExt cx="73390" cy="54772"/>
            </a:xfrm>
          </p:grpSpPr>
          <p:sp>
            <p:nvSpPr>
              <p:cNvPr id="4612" name="Freeform: Shape 4611">
                <a:extLst>
                  <a:ext uri="{FF2B5EF4-FFF2-40B4-BE49-F238E27FC236}">
                    <a16:creationId xmlns:a16="http://schemas.microsoft.com/office/drawing/2014/main" id="{95CF9711-A3B7-BF08-9457-89F7DDFB1DC2}"/>
                  </a:ext>
                </a:extLst>
              </p:cNvPr>
              <p:cNvSpPr/>
              <p:nvPr/>
            </p:nvSpPr>
            <p:spPr>
              <a:xfrm>
                <a:off x="6806580"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3" name="Freeform: Shape 4612">
                <a:extLst>
                  <a:ext uri="{FF2B5EF4-FFF2-40B4-BE49-F238E27FC236}">
                    <a16:creationId xmlns:a16="http://schemas.microsoft.com/office/drawing/2014/main" id="{4AF2BE58-E464-5529-DE44-6A34D99CEBE8}"/>
                  </a:ext>
                </a:extLst>
              </p:cNvPr>
              <p:cNvSpPr/>
              <p:nvPr/>
            </p:nvSpPr>
            <p:spPr>
              <a:xfrm>
                <a:off x="6806580"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14" name="Graphic 4351">
              <a:extLst>
                <a:ext uri="{FF2B5EF4-FFF2-40B4-BE49-F238E27FC236}">
                  <a16:creationId xmlns:a16="http://schemas.microsoft.com/office/drawing/2014/main" id="{00835E2A-30B4-1531-94B9-09B6B815ACE1}"/>
                </a:ext>
              </a:extLst>
            </p:cNvPr>
            <p:cNvGrpSpPr/>
            <p:nvPr/>
          </p:nvGrpSpPr>
          <p:grpSpPr>
            <a:xfrm>
              <a:off x="6816147" y="3386561"/>
              <a:ext cx="73390" cy="54772"/>
              <a:chOff x="6816147" y="3386561"/>
              <a:chExt cx="73390" cy="54772"/>
            </a:xfrm>
          </p:grpSpPr>
          <p:sp>
            <p:nvSpPr>
              <p:cNvPr id="4615" name="Freeform: Shape 4614">
                <a:extLst>
                  <a:ext uri="{FF2B5EF4-FFF2-40B4-BE49-F238E27FC236}">
                    <a16:creationId xmlns:a16="http://schemas.microsoft.com/office/drawing/2014/main" id="{F5F11A9E-6D58-195C-E008-575256EE54F1}"/>
                  </a:ext>
                </a:extLst>
              </p:cNvPr>
              <p:cNvSpPr/>
              <p:nvPr/>
            </p:nvSpPr>
            <p:spPr>
              <a:xfrm>
                <a:off x="6816147"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6" name="Freeform: Shape 4615">
                <a:extLst>
                  <a:ext uri="{FF2B5EF4-FFF2-40B4-BE49-F238E27FC236}">
                    <a16:creationId xmlns:a16="http://schemas.microsoft.com/office/drawing/2014/main" id="{BE82FB39-ED46-9B77-6300-5273DBF4FDAD}"/>
                  </a:ext>
                </a:extLst>
              </p:cNvPr>
              <p:cNvSpPr/>
              <p:nvPr/>
            </p:nvSpPr>
            <p:spPr>
              <a:xfrm>
                <a:off x="6816147"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17" name="Graphic 4351">
              <a:extLst>
                <a:ext uri="{FF2B5EF4-FFF2-40B4-BE49-F238E27FC236}">
                  <a16:creationId xmlns:a16="http://schemas.microsoft.com/office/drawing/2014/main" id="{F1B86DF5-DC05-B93A-191B-415E9E681167}"/>
                </a:ext>
              </a:extLst>
            </p:cNvPr>
            <p:cNvGrpSpPr/>
            <p:nvPr/>
          </p:nvGrpSpPr>
          <p:grpSpPr>
            <a:xfrm>
              <a:off x="7030618" y="3386561"/>
              <a:ext cx="73390" cy="54772"/>
              <a:chOff x="7030618" y="3386561"/>
              <a:chExt cx="73390" cy="54772"/>
            </a:xfrm>
          </p:grpSpPr>
          <p:sp>
            <p:nvSpPr>
              <p:cNvPr id="4618" name="Freeform: Shape 4617">
                <a:extLst>
                  <a:ext uri="{FF2B5EF4-FFF2-40B4-BE49-F238E27FC236}">
                    <a16:creationId xmlns:a16="http://schemas.microsoft.com/office/drawing/2014/main" id="{E3D3CBB4-AD09-8252-A14C-EED7CCE89EE9}"/>
                  </a:ext>
                </a:extLst>
              </p:cNvPr>
              <p:cNvSpPr/>
              <p:nvPr/>
            </p:nvSpPr>
            <p:spPr>
              <a:xfrm>
                <a:off x="7030618"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9" name="Freeform: Shape 4618">
                <a:extLst>
                  <a:ext uri="{FF2B5EF4-FFF2-40B4-BE49-F238E27FC236}">
                    <a16:creationId xmlns:a16="http://schemas.microsoft.com/office/drawing/2014/main" id="{72987475-426C-EE5D-6AB6-8C604D11309D}"/>
                  </a:ext>
                </a:extLst>
              </p:cNvPr>
              <p:cNvSpPr/>
              <p:nvPr/>
            </p:nvSpPr>
            <p:spPr>
              <a:xfrm>
                <a:off x="7030618"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0" name="Graphic 4351">
              <a:extLst>
                <a:ext uri="{FF2B5EF4-FFF2-40B4-BE49-F238E27FC236}">
                  <a16:creationId xmlns:a16="http://schemas.microsoft.com/office/drawing/2014/main" id="{C851B899-A497-D81B-7265-5C18110C8B63}"/>
                </a:ext>
              </a:extLst>
            </p:cNvPr>
            <p:cNvGrpSpPr/>
            <p:nvPr/>
          </p:nvGrpSpPr>
          <p:grpSpPr>
            <a:xfrm>
              <a:off x="7057550" y="3386561"/>
              <a:ext cx="73390" cy="54772"/>
              <a:chOff x="7057550" y="3386561"/>
              <a:chExt cx="73390" cy="54772"/>
            </a:xfrm>
          </p:grpSpPr>
          <p:sp>
            <p:nvSpPr>
              <p:cNvPr id="4621" name="Freeform: Shape 4620">
                <a:extLst>
                  <a:ext uri="{FF2B5EF4-FFF2-40B4-BE49-F238E27FC236}">
                    <a16:creationId xmlns:a16="http://schemas.microsoft.com/office/drawing/2014/main" id="{977C720A-B8A2-33CB-3A9A-71F755CAE2B3}"/>
                  </a:ext>
                </a:extLst>
              </p:cNvPr>
              <p:cNvSpPr/>
              <p:nvPr/>
            </p:nvSpPr>
            <p:spPr>
              <a:xfrm>
                <a:off x="7057550"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22" name="Freeform: Shape 4621">
                <a:extLst>
                  <a:ext uri="{FF2B5EF4-FFF2-40B4-BE49-F238E27FC236}">
                    <a16:creationId xmlns:a16="http://schemas.microsoft.com/office/drawing/2014/main" id="{25E3E420-F43B-7C90-7131-37B3CF2E019F}"/>
                  </a:ext>
                </a:extLst>
              </p:cNvPr>
              <p:cNvSpPr/>
              <p:nvPr/>
            </p:nvSpPr>
            <p:spPr>
              <a:xfrm>
                <a:off x="7057550"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3" name="Graphic 4351">
              <a:extLst>
                <a:ext uri="{FF2B5EF4-FFF2-40B4-BE49-F238E27FC236}">
                  <a16:creationId xmlns:a16="http://schemas.microsoft.com/office/drawing/2014/main" id="{7E625991-731D-7CC1-8D33-FF42873D891C}"/>
                </a:ext>
              </a:extLst>
            </p:cNvPr>
            <p:cNvGrpSpPr/>
            <p:nvPr/>
          </p:nvGrpSpPr>
          <p:grpSpPr>
            <a:xfrm>
              <a:off x="7075111" y="3386561"/>
              <a:ext cx="73390" cy="54772"/>
              <a:chOff x="7075111" y="3386561"/>
              <a:chExt cx="73390" cy="54772"/>
            </a:xfrm>
          </p:grpSpPr>
          <p:sp>
            <p:nvSpPr>
              <p:cNvPr id="4624" name="Freeform: Shape 4623">
                <a:extLst>
                  <a:ext uri="{FF2B5EF4-FFF2-40B4-BE49-F238E27FC236}">
                    <a16:creationId xmlns:a16="http://schemas.microsoft.com/office/drawing/2014/main" id="{2A4FF3AD-4AEE-BA0F-F847-F6253A938470}"/>
                  </a:ext>
                </a:extLst>
              </p:cNvPr>
              <p:cNvSpPr/>
              <p:nvPr/>
            </p:nvSpPr>
            <p:spPr>
              <a:xfrm>
                <a:off x="7075111"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25" name="Freeform: Shape 4624">
                <a:extLst>
                  <a:ext uri="{FF2B5EF4-FFF2-40B4-BE49-F238E27FC236}">
                    <a16:creationId xmlns:a16="http://schemas.microsoft.com/office/drawing/2014/main" id="{78C0BF62-6441-605B-F980-29572CB8CD4C}"/>
                  </a:ext>
                </a:extLst>
              </p:cNvPr>
              <p:cNvSpPr/>
              <p:nvPr/>
            </p:nvSpPr>
            <p:spPr>
              <a:xfrm>
                <a:off x="7075111"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6" name="Graphic 4351">
              <a:extLst>
                <a:ext uri="{FF2B5EF4-FFF2-40B4-BE49-F238E27FC236}">
                  <a16:creationId xmlns:a16="http://schemas.microsoft.com/office/drawing/2014/main" id="{7A3397B9-A4FE-1C48-48A5-57F6C57330F7}"/>
                </a:ext>
              </a:extLst>
            </p:cNvPr>
            <p:cNvGrpSpPr/>
            <p:nvPr/>
          </p:nvGrpSpPr>
          <p:grpSpPr>
            <a:xfrm>
              <a:off x="7323526" y="3386561"/>
              <a:ext cx="73390" cy="54772"/>
              <a:chOff x="7323526" y="3386561"/>
              <a:chExt cx="73390" cy="54772"/>
            </a:xfrm>
          </p:grpSpPr>
          <p:sp>
            <p:nvSpPr>
              <p:cNvPr id="4627" name="Freeform: Shape 4626">
                <a:extLst>
                  <a:ext uri="{FF2B5EF4-FFF2-40B4-BE49-F238E27FC236}">
                    <a16:creationId xmlns:a16="http://schemas.microsoft.com/office/drawing/2014/main" id="{0BED158C-3D05-13EB-0173-880840DB32C3}"/>
                  </a:ext>
                </a:extLst>
              </p:cNvPr>
              <p:cNvSpPr/>
              <p:nvPr/>
            </p:nvSpPr>
            <p:spPr>
              <a:xfrm>
                <a:off x="7323526"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28" name="Freeform: Shape 4627">
                <a:extLst>
                  <a:ext uri="{FF2B5EF4-FFF2-40B4-BE49-F238E27FC236}">
                    <a16:creationId xmlns:a16="http://schemas.microsoft.com/office/drawing/2014/main" id="{E98CE0FD-819F-6391-418E-9CCF16BA3103}"/>
                  </a:ext>
                </a:extLst>
              </p:cNvPr>
              <p:cNvSpPr/>
              <p:nvPr/>
            </p:nvSpPr>
            <p:spPr>
              <a:xfrm>
                <a:off x="7323526"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9" name="Graphic 4351">
              <a:extLst>
                <a:ext uri="{FF2B5EF4-FFF2-40B4-BE49-F238E27FC236}">
                  <a16:creationId xmlns:a16="http://schemas.microsoft.com/office/drawing/2014/main" id="{0DA51FA6-5C6A-5744-F423-B22875D6F358}"/>
                </a:ext>
              </a:extLst>
            </p:cNvPr>
            <p:cNvGrpSpPr/>
            <p:nvPr/>
          </p:nvGrpSpPr>
          <p:grpSpPr>
            <a:xfrm>
              <a:off x="7328834" y="3386561"/>
              <a:ext cx="73456" cy="54772"/>
              <a:chOff x="7328834" y="3386561"/>
              <a:chExt cx="73456" cy="54772"/>
            </a:xfrm>
          </p:grpSpPr>
          <p:sp>
            <p:nvSpPr>
              <p:cNvPr id="4630" name="Freeform: Shape 4629">
                <a:extLst>
                  <a:ext uri="{FF2B5EF4-FFF2-40B4-BE49-F238E27FC236}">
                    <a16:creationId xmlns:a16="http://schemas.microsoft.com/office/drawing/2014/main" id="{09FC2BC9-B99A-9443-3575-660D7F32DBD7}"/>
                  </a:ext>
                </a:extLst>
              </p:cNvPr>
              <p:cNvSpPr/>
              <p:nvPr/>
            </p:nvSpPr>
            <p:spPr>
              <a:xfrm>
                <a:off x="7328834" y="338656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1" name="Freeform: Shape 4630">
                <a:extLst>
                  <a:ext uri="{FF2B5EF4-FFF2-40B4-BE49-F238E27FC236}">
                    <a16:creationId xmlns:a16="http://schemas.microsoft.com/office/drawing/2014/main" id="{3CF7B67E-D2C8-230E-CD3F-50E18E6FC6FF}"/>
                  </a:ext>
                </a:extLst>
              </p:cNvPr>
              <p:cNvSpPr/>
              <p:nvPr/>
            </p:nvSpPr>
            <p:spPr>
              <a:xfrm>
                <a:off x="7328834" y="338656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32" name="Graphic 4351">
              <a:extLst>
                <a:ext uri="{FF2B5EF4-FFF2-40B4-BE49-F238E27FC236}">
                  <a16:creationId xmlns:a16="http://schemas.microsoft.com/office/drawing/2014/main" id="{09A730A8-F779-A0A9-52BD-3F4D96D8AC6E}"/>
                </a:ext>
              </a:extLst>
            </p:cNvPr>
            <p:cNvGrpSpPr/>
            <p:nvPr/>
          </p:nvGrpSpPr>
          <p:grpSpPr>
            <a:xfrm>
              <a:off x="7628884" y="3386561"/>
              <a:ext cx="73456" cy="54772"/>
              <a:chOff x="7628884" y="3386561"/>
              <a:chExt cx="73456" cy="54772"/>
            </a:xfrm>
          </p:grpSpPr>
          <p:sp>
            <p:nvSpPr>
              <p:cNvPr id="4633" name="Freeform: Shape 4632">
                <a:extLst>
                  <a:ext uri="{FF2B5EF4-FFF2-40B4-BE49-F238E27FC236}">
                    <a16:creationId xmlns:a16="http://schemas.microsoft.com/office/drawing/2014/main" id="{657AF98F-09AC-3081-13F9-C1DABEF3C85B}"/>
                  </a:ext>
                </a:extLst>
              </p:cNvPr>
              <p:cNvSpPr/>
              <p:nvPr/>
            </p:nvSpPr>
            <p:spPr>
              <a:xfrm>
                <a:off x="7628884" y="338656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4" name="Freeform: Shape 4633">
                <a:extLst>
                  <a:ext uri="{FF2B5EF4-FFF2-40B4-BE49-F238E27FC236}">
                    <a16:creationId xmlns:a16="http://schemas.microsoft.com/office/drawing/2014/main" id="{05783A14-9878-07EA-1D19-182A48BE236A}"/>
                  </a:ext>
                </a:extLst>
              </p:cNvPr>
              <p:cNvSpPr/>
              <p:nvPr/>
            </p:nvSpPr>
            <p:spPr>
              <a:xfrm>
                <a:off x="7628884" y="338656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35" name="Graphic 4351">
              <a:extLst>
                <a:ext uri="{FF2B5EF4-FFF2-40B4-BE49-F238E27FC236}">
                  <a16:creationId xmlns:a16="http://schemas.microsoft.com/office/drawing/2014/main" id="{5EC1F8FD-96D1-9C5F-759A-1B810C1063A2}"/>
                </a:ext>
              </a:extLst>
            </p:cNvPr>
            <p:cNvGrpSpPr/>
            <p:nvPr/>
          </p:nvGrpSpPr>
          <p:grpSpPr>
            <a:xfrm>
              <a:off x="7973886" y="3386561"/>
              <a:ext cx="73456" cy="54772"/>
              <a:chOff x="7973886" y="3386561"/>
              <a:chExt cx="73456" cy="54772"/>
            </a:xfrm>
          </p:grpSpPr>
          <p:sp>
            <p:nvSpPr>
              <p:cNvPr id="4636" name="Freeform: Shape 4635">
                <a:extLst>
                  <a:ext uri="{FF2B5EF4-FFF2-40B4-BE49-F238E27FC236}">
                    <a16:creationId xmlns:a16="http://schemas.microsoft.com/office/drawing/2014/main" id="{19C5DF4C-3140-2C3F-402B-CB81DC651CC9}"/>
                  </a:ext>
                </a:extLst>
              </p:cNvPr>
              <p:cNvSpPr/>
              <p:nvPr/>
            </p:nvSpPr>
            <p:spPr>
              <a:xfrm>
                <a:off x="7973886" y="338656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7" name="Freeform: Shape 4636">
                <a:extLst>
                  <a:ext uri="{FF2B5EF4-FFF2-40B4-BE49-F238E27FC236}">
                    <a16:creationId xmlns:a16="http://schemas.microsoft.com/office/drawing/2014/main" id="{36A96394-F122-4F8A-B692-4215E2376985}"/>
                  </a:ext>
                </a:extLst>
              </p:cNvPr>
              <p:cNvSpPr/>
              <p:nvPr/>
            </p:nvSpPr>
            <p:spPr>
              <a:xfrm>
                <a:off x="7973886" y="338656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38" name="Graphic 4351">
              <a:extLst>
                <a:ext uri="{FF2B5EF4-FFF2-40B4-BE49-F238E27FC236}">
                  <a16:creationId xmlns:a16="http://schemas.microsoft.com/office/drawing/2014/main" id="{032FA4F7-354F-55FE-F264-133DFF77650A}"/>
                </a:ext>
              </a:extLst>
            </p:cNvPr>
            <p:cNvGrpSpPr/>
            <p:nvPr/>
          </p:nvGrpSpPr>
          <p:grpSpPr>
            <a:xfrm>
              <a:off x="6514654" y="3386561"/>
              <a:ext cx="73390" cy="54772"/>
              <a:chOff x="6514654" y="3386561"/>
              <a:chExt cx="73390" cy="54772"/>
            </a:xfrm>
          </p:grpSpPr>
          <p:sp>
            <p:nvSpPr>
              <p:cNvPr id="4639" name="Freeform: Shape 4638">
                <a:extLst>
                  <a:ext uri="{FF2B5EF4-FFF2-40B4-BE49-F238E27FC236}">
                    <a16:creationId xmlns:a16="http://schemas.microsoft.com/office/drawing/2014/main" id="{E7EC1286-079B-7514-6AA0-5FA7D4257B3A}"/>
                  </a:ext>
                </a:extLst>
              </p:cNvPr>
              <p:cNvSpPr/>
              <p:nvPr/>
            </p:nvSpPr>
            <p:spPr>
              <a:xfrm>
                <a:off x="6514654" y="33865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40" name="Freeform: Shape 4639">
                <a:extLst>
                  <a:ext uri="{FF2B5EF4-FFF2-40B4-BE49-F238E27FC236}">
                    <a16:creationId xmlns:a16="http://schemas.microsoft.com/office/drawing/2014/main" id="{7BB43043-5B5E-CA19-1E8C-6050B7F92C15}"/>
                  </a:ext>
                </a:extLst>
              </p:cNvPr>
              <p:cNvSpPr/>
              <p:nvPr/>
            </p:nvSpPr>
            <p:spPr>
              <a:xfrm>
                <a:off x="6514654" y="33865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4641" name="Freeform: Shape 4640">
            <a:extLst>
              <a:ext uri="{FF2B5EF4-FFF2-40B4-BE49-F238E27FC236}">
                <a16:creationId xmlns:a16="http://schemas.microsoft.com/office/drawing/2014/main" id="{6FB223A6-BB1F-CF8A-0B05-BFD7B526F96D}"/>
              </a:ext>
            </a:extLst>
          </p:cNvPr>
          <p:cNvSpPr/>
          <p:nvPr/>
        </p:nvSpPr>
        <p:spPr>
          <a:xfrm>
            <a:off x="7199841" y="2157236"/>
            <a:ext cx="4119868" cy="2009560"/>
          </a:xfrm>
          <a:custGeom>
            <a:avLst/>
            <a:gdLst>
              <a:gd name="connsiteX0" fmla="*/ 0 w 6591083"/>
              <a:gd name="connsiteY0" fmla="*/ 0 h 2038282"/>
              <a:gd name="connsiteX1" fmla="*/ 31388 w 6591083"/>
              <a:gd name="connsiteY1" fmla="*/ 0 h 2038282"/>
              <a:gd name="connsiteX2" fmla="*/ 31388 w 6591083"/>
              <a:gd name="connsiteY2" fmla="*/ 5035 h 2038282"/>
              <a:gd name="connsiteX3" fmla="*/ 141212 w 6591083"/>
              <a:gd name="connsiteY3" fmla="*/ 5035 h 2038282"/>
              <a:gd name="connsiteX4" fmla="*/ 141212 w 6591083"/>
              <a:gd name="connsiteY4" fmla="*/ 23445 h 2038282"/>
              <a:gd name="connsiteX5" fmla="*/ 161394 w 6591083"/>
              <a:gd name="connsiteY5" fmla="*/ 23445 h 2038282"/>
              <a:gd name="connsiteX6" fmla="*/ 161394 w 6591083"/>
              <a:gd name="connsiteY6" fmla="*/ 41029 h 2038282"/>
              <a:gd name="connsiteX7" fmla="*/ 161394 w 6591083"/>
              <a:gd name="connsiteY7" fmla="*/ 50422 h 2038282"/>
              <a:gd name="connsiteX8" fmla="*/ 192520 w 6591083"/>
              <a:gd name="connsiteY8" fmla="*/ 50422 h 2038282"/>
              <a:gd name="connsiteX9" fmla="*/ 192520 w 6591083"/>
              <a:gd name="connsiteY9" fmla="*/ 72664 h 2038282"/>
              <a:gd name="connsiteX10" fmla="*/ 192520 w 6591083"/>
              <a:gd name="connsiteY10" fmla="*/ 238883 h 2038282"/>
              <a:gd name="connsiteX11" fmla="*/ 213423 w 6591083"/>
              <a:gd name="connsiteY11" fmla="*/ 238883 h 2038282"/>
              <a:gd name="connsiteX12" fmla="*/ 213423 w 6591083"/>
              <a:gd name="connsiteY12" fmla="*/ 258120 h 2038282"/>
              <a:gd name="connsiteX13" fmla="*/ 234326 w 6591083"/>
              <a:gd name="connsiteY13" fmla="*/ 258120 h 2038282"/>
              <a:gd name="connsiteX14" fmla="*/ 234326 w 6591083"/>
              <a:gd name="connsiteY14" fmla="*/ 284946 h 2038282"/>
              <a:gd name="connsiteX15" fmla="*/ 255295 w 6591083"/>
              <a:gd name="connsiteY15" fmla="*/ 284946 h 2038282"/>
              <a:gd name="connsiteX16" fmla="*/ 255295 w 6591083"/>
              <a:gd name="connsiteY16" fmla="*/ 306513 h 2038282"/>
              <a:gd name="connsiteX17" fmla="*/ 314663 w 6591083"/>
              <a:gd name="connsiteY17" fmla="*/ 306513 h 2038282"/>
              <a:gd name="connsiteX18" fmla="*/ 314663 w 6591083"/>
              <a:gd name="connsiteY18" fmla="*/ 336720 h 2038282"/>
              <a:gd name="connsiteX19" fmla="*/ 357321 w 6591083"/>
              <a:gd name="connsiteY19" fmla="*/ 336720 h 2038282"/>
              <a:gd name="connsiteX20" fmla="*/ 357321 w 6591083"/>
              <a:gd name="connsiteY20" fmla="*/ 362645 h 2038282"/>
              <a:gd name="connsiteX21" fmla="*/ 378946 w 6591083"/>
              <a:gd name="connsiteY21" fmla="*/ 362645 h 2038282"/>
              <a:gd name="connsiteX22" fmla="*/ 378946 w 6591083"/>
              <a:gd name="connsiteY22" fmla="*/ 388570 h 2038282"/>
              <a:gd name="connsiteX23" fmla="*/ 390544 w 6591083"/>
              <a:gd name="connsiteY23" fmla="*/ 388570 h 2038282"/>
              <a:gd name="connsiteX24" fmla="*/ 390544 w 6591083"/>
              <a:gd name="connsiteY24" fmla="*/ 434558 h 2038282"/>
              <a:gd name="connsiteX25" fmla="*/ 520419 w 6591083"/>
              <a:gd name="connsiteY25" fmla="*/ 434558 h 2038282"/>
              <a:gd name="connsiteX26" fmla="*/ 520419 w 6591083"/>
              <a:gd name="connsiteY26" fmla="*/ 443951 h 2038282"/>
              <a:gd name="connsiteX27" fmla="*/ 544665 w 6591083"/>
              <a:gd name="connsiteY27" fmla="*/ 443951 h 2038282"/>
              <a:gd name="connsiteX28" fmla="*/ 544665 w 6591083"/>
              <a:gd name="connsiteY28" fmla="*/ 478442 h 2038282"/>
              <a:gd name="connsiteX29" fmla="*/ 564847 w 6591083"/>
              <a:gd name="connsiteY29" fmla="*/ 478442 h 2038282"/>
              <a:gd name="connsiteX30" fmla="*/ 564847 w 6591083"/>
              <a:gd name="connsiteY30" fmla="*/ 507974 h 2038282"/>
              <a:gd name="connsiteX31" fmla="*/ 590075 w 6591083"/>
              <a:gd name="connsiteY31" fmla="*/ 507974 h 2038282"/>
              <a:gd name="connsiteX32" fmla="*/ 590075 w 6591083"/>
              <a:gd name="connsiteY32" fmla="*/ 569141 h 2038282"/>
              <a:gd name="connsiteX33" fmla="*/ 734563 w 6591083"/>
              <a:gd name="connsiteY33" fmla="*/ 569141 h 2038282"/>
              <a:gd name="connsiteX34" fmla="*/ 734563 w 6591083"/>
              <a:gd name="connsiteY34" fmla="*/ 586424 h 2038282"/>
              <a:gd name="connsiteX35" fmla="*/ 784168 w 6591083"/>
              <a:gd name="connsiteY35" fmla="*/ 586424 h 2038282"/>
              <a:gd name="connsiteX36" fmla="*/ 784168 w 6591083"/>
              <a:gd name="connsiteY36" fmla="*/ 613701 h 2038282"/>
              <a:gd name="connsiteX37" fmla="*/ 828923 w 6591083"/>
              <a:gd name="connsiteY37" fmla="*/ 613701 h 2038282"/>
              <a:gd name="connsiteX38" fmla="*/ 828923 w 6591083"/>
              <a:gd name="connsiteY38" fmla="*/ 642482 h 2038282"/>
              <a:gd name="connsiteX39" fmla="*/ 853954 w 6591083"/>
              <a:gd name="connsiteY39" fmla="*/ 642482 h 2038282"/>
              <a:gd name="connsiteX40" fmla="*/ 853954 w 6591083"/>
              <a:gd name="connsiteY40" fmla="*/ 713042 h 2038282"/>
              <a:gd name="connsiteX41" fmla="*/ 865487 w 6591083"/>
              <a:gd name="connsiteY41" fmla="*/ 713042 h 2038282"/>
              <a:gd name="connsiteX42" fmla="*/ 865487 w 6591083"/>
              <a:gd name="connsiteY42" fmla="*/ 737464 h 2038282"/>
              <a:gd name="connsiteX43" fmla="*/ 881607 w 6591083"/>
              <a:gd name="connsiteY43" fmla="*/ 737464 h 2038282"/>
              <a:gd name="connsiteX44" fmla="*/ 881607 w 6591083"/>
              <a:gd name="connsiteY44" fmla="*/ 767672 h 2038282"/>
              <a:gd name="connsiteX45" fmla="*/ 1034876 w 6591083"/>
              <a:gd name="connsiteY45" fmla="*/ 767672 h 2038282"/>
              <a:gd name="connsiteX46" fmla="*/ 1034876 w 6591083"/>
              <a:gd name="connsiteY46" fmla="*/ 792920 h 2038282"/>
              <a:gd name="connsiteX47" fmla="*/ 1087429 w 6591083"/>
              <a:gd name="connsiteY47" fmla="*/ 792920 h 2038282"/>
              <a:gd name="connsiteX48" fmla="*/ 1087429 w 6591083"/>
              <a:gd name="connsiteY48" fmla="*/ 821700 h 2038282"/>
              <a:gd name="connsiteX49" fmla="*/ 1117113 w 6591083"/>
              <a:gd name="connsiteY49" fmla="*/ 821700 h 2038282"/>
              <a:gd name="connsiteX50" fmla="*/ 1117113 w 6591083"/>
              <a:gd name="connsiteY50" fmla="*/ 861226 h 2038282"/>
              <a:gd name="connsiteX51" fmla="*/ 1146469 w 6591083"/>
              <a:gd name="connsiteY51" fmla="*/ 861226 h 2038282"/>
              <a:gd name="connsiteX52" fmla="*/ 1146469 w 6591083"/>
              <a:gd name="connsiteY52" fmla="*/ 972740 h 2038282"/>
              <a:gd name="connsiteX53" fmla="*/ 1160885 w 6591083"/>
              <a:gd name="connsiteY53" fmla="*/ 972740 h 2038282"/>
              <a:gd name="connsiteX54" fmla="*/ 1160885 w 6591083"/>
              <a:gd name="connsiteY54" fmla="*/ 989271 h 2038282"/>
              <a:gd name="connsiteX55" fmla="*/ 1359630 w 6591083"/>
              <a:gd name="connsiteY55" fmla="*/ 989271 h 2038282"/>
              <a:gd name="connsiteX56" fmla="*/ 1359630 w 6591083"/>
              <a:gd name="connsiteY56" fmla="*/ 1006554 h 2038282"/>
              <a:gd name="connsiteX57" fmla="*/ 1401895 w 6591083"/>
              <a:gd name="connsiteY57" fmla="*/ 1006554 h 2038282"/>
              <a:gd name="connsiteX58" fmla="*/ 1401895 w 6591083"/>
              <a:gd name="connsiteY58" fmla="*/ 1054046 h 2038282"/>
              <a:gd name="connsiteX59" fmla="*/ 1426992 w 6591083"/>
              <a:gd name="connsiteY59" fmla="*/ 1054046 h 2038282"/>
              <a:gd name="connsiteX60" fmla="*/ 1426992 w 6591083"/>
              <a:gd name="connsiteY60" fmla="*/ 1089288 h 2038282"/>
              <a:gd name="connsiteX61" fmla="*/ 1491668 w 6591083"/>
              <a:gd name="connsiteY61" fmla="*/ 1089288 h 2038282"/>
              <a:gd name="connsiteX62" fmla="*/ 1491668 w 6591083"/>
              <a:gd name="connsiteY62" fmla="*/ 1100785 h 2038282"/>
              <a:gd name="connsiteX63" fmla="*/ 1592646 w 6591083"/>
              <a:gd name="connsiteY63" fmla="*/ 1100785 h 2038282"/>
              <a:gd name="connsiteX64" fmla="*/ 1592646 w 6591083"/>
              <a:gd name="connsiteY64" fmla="*/ 1122427 h 2038282"/>
              <a:gd name="connsiteX65" fmla="*/ 1664202 w 6591083"/>
              <a:gd name="connsiteY65" fmla="*/ 1122427 h 2038282"/>
              <a:gd name="connsiteX66" fmla="*/ 1664202 w 6591083"/>
              <a:gd name="connsiteY66" fmla="*/ 1156918 h 2038282"/>
              <a:gd name="connsiteX67" fmla="*/ 1704960 w 6591083"/>
              <a:gd name="connsiteY67" fmla="*/ 1156918 h 2038282"/>
              <a:gd name="connsiteX68" fmla="*/ 1704960 w 6591083"/>
              <a:gd name="connsiteY68" fmla="*/ 1254755 h 2038282"/>
              <a:gd name="connsiteX69" fmla="*/ 1804234 w 6591083"/>
              <a:gd name="connsiteY69" fmla="*/ 1254755 h 2038282"/>
              <a:gd name="connsiteX70" fmla="*/ 1804234 w 6591083"/>
              <a:gd name="connsiteY70" fmla="*/ 1277825 h 2038282"/>
              <a:gd name="connsiteX71" fmla="*/ 1957175 w 6591083"/>
              <a:gd name="connsiteY71" fmla="*/ 1277825 h 2038282"/>
              <a:gd name="connsiteX72" fmla="*/ 1957175 w 6591083"/>
              <a:gd name="connsiteY72" fmla="*/ 1318778 h 2038282"/>
              <a:gd name="connsiteX73" fmla="*/ 1986990 w 6591083"/>
              <a:gd name="connsiteY73" fmla="*/ 1318778 h 2038282"/>
              <a:gd name="connsiteX74" fmla="*/ 1986990 w 6591083"/>
              <a:gd name="connsiteY74" fmla="*/ 1344026 h 2038282"/>
              <a:gd name="connsiteX75" fmla="*/ 2004224 w 6591083"/>
              <a:gd name="connsiteY75" fmla="*/ 1344026 h 2038282"/>
              <a:gd name="connsiteX76" fmla="*/ 2004224 w 6591083"/>
              <a:gd name="connsiteY76" fmla="*/ 1382124 h 2038282"/>
              <a:gd name="connsiteX77" fmla="*/ 2253950 w 6591083"/>
              <a:gd name="connsiteY77" fmla="*/ 1382124 h 2038282"/>
              <a:gd name="connsiteX78" fmla="*/ 2253950 w 6591083"/>
              <a:gd name="connsiteY78" fmla="*/ 1407298 h 2038282"/>
              <a:gd name="connsiteX79" fmla="*/ 2273084 w 6591083"/>
              <a:gd name="connsiteY79" fmla="*/ 1407298 h 2038282"/>
              <a:gd name="connsiteX80" fmla="*/ 2273084 w 6591083"/>
              <a:gd name="connsiteY80" fmla="*/ 1441112 h 2038282"/>
              <a:gd name="connsiteX81" fmla="*/ 2321050 w 6591083"/>
              <a:gd name="connsiteY81" fmla="*/ 1441112 h 2038282"/>
              <a:gd name="connsiteX82" fmla="*/ 2321050 w 6591083"/>
              <a:gd name="connsiteY82" fmla="*/ 1456217 h 2038282"/>
              <a:gd name="connsiteX83" fmla="*/ 2351782 w 6591083"/>
              <a:gd name="connsiteY83" fmla="*/ 1456217 h 2038282"/>
              <a:gd name="connsiteX84" fmla="*/ 2351782 w 6591083"/>
              <a:gd name="connsiteY84" fmla="*/ 1473500 h 2038282"/>
              <a:gd name="connsiteX85" fmla="*/ 2493584 w 6591083"/>
              <a:gd name="connsiteY85" fmla="*/ 1473500 h 2038282"/>
              <a:gd name="connsiteX86" fmla="*/ 2493584 w 6591083"/>
              <a:gd name="connsiteY86" fmla="*/ 1500101 h 2038282"/>
              <a:gd name="connsiteX87" fmla="*/ 2558849 w 6591083"/>
              <a:gd name="connsiteY87" fmla="*/ 1500101 h 2038282"/>
              <a:gd name="connsiteX88" fmla="*/ 2558849 w 6591083"/>
              <a:gd name="connsiteY88" fmla="*/ 1531811 h 2038282"/>
              <a:gd name="connsiteX89" fmla="*/ 2585191 w 6591083"/>
              <a:gd name="connsiteY89" fmla="*/ 1531811 h 2038282"/>
              <a:gd name="connsiteX90" fmla="*/ 2585191 w 6591083"/>
              <a:gd name="connsiteY90" fmla="*/ 1556985 h 2038282"/>
              <a:gd name="connsiteX91" fmla="*/ 2778432 w 6591083"/>
              <a:gd name="connsiteY91" fmla="*/ 1556985 h 2038282"/>
              <a:gd name="connsiteX92" fmla="*/ 2778432 w 6591083"/>
              <a:gd name="connsiteY92" fmla="*/ 1581406 h 2038282"/>
              <a:gd name="connsiteX93" fmla="*/ 2806346 w 6591083"/>
              <a:gd name="connsiteY93" fmla="*/ 1581406 h 2038282"/>
              <a:gd name="connsiteX94" fmla="*/ 2806346 w 6591083"/>
              <a:gd name="connsiteY94" fmla="*/ 1610187 h 2038282"/>
              <a:gd name="connsiteX95" fmla="*/ 2843042 w 6591083"/>
              <a:gd name="connsiteY95" fmla="*/ 1610187 h 2038282"/>
              <a:gd name="connsiteX96" fmla="*/ 2843042 w 6591083"/>
              <a:gd name="connsiteY96" fmla="*/ 1633932 h 2038282"/>
              <a:gd name="connsiteX97" fmla="*/ 3100892 w 6591083"/>
              <a:gd name="connsiteY97" fmla="*/ 1633932 h 2038282"/>
              <a:gd name="connsiteX98" fmla="*/ 3100892 w 6591083"/>
              <a:gd name="connsiteY98" fmla="*/ 1653394 h 2038282"/>
              <a:gd name="connsiteX99" fmla="*/ 3112819 w 6591083"/>
              <a:gd name="connsiteY99" fmla="*/ 1653394 h 2038282"/>
              <a:gd name="connsiteX100" fmla="*/ 3112819 w 6591083"/>
              <a:gd name="connsiteY100" fmla="*/ 1669926 h 2038282"/>
              <a:gd name="connsiteX101" fmla="*/ 3137915 w 6591083"/>
              <a:gd name="connsiteY101" fmla="*/ 1669926 h 2038282"/>
              <a:gd name="connsiteX102" fmla="*/ 3137915 w 6591083"/>
              <a:gd name="connsiteY102" fmla="*/ 1682851 h 2038282"/>
              <a:gd name="connsiteX103" fmla="*/ 3201936 w 6591083"/>
              <a:gd name="connsiteY103" fmla="*/ 1682851 h 2038282"/>
              <a:gd name="connsiteX104" fmla="*/ 3201936 w 6591083"/>
              <a:gd name="connsiteY104" fmla="*/ 1706596 h 2038282"/>
              <a:gd name="connsiteX105" fmla="*/ 3390786 w 6591083"/>
              <a:gd name="connsiteY105" fmla="*/ 1706596 h 2038282"/>
              <a:gd name="connsiteX106" fmla="*/ 3390786 w 6591083"/>
              <a:gd name="connsiteY106" fmla="*/ 1742590 h 2038282"/>
              <a:gd name="connsiteX107" fmla="*/ 3671178 w 6591083"/>
              <a:gd name="connsiteY107" fmla="*/ 1742590 h 2038282"/>
              <a:gd name="connsiteX108" fmla="*/ 3671178 w 6591083"/>
              <a:gd name="connsiteY108" fmla="*/ 1788654 h 2038282"/>
              <a:gd name="connsiteX109" fmla="*/ 3703221 w 6591083"/>
              <a:gd name="connsiteY109" fmla="*/ 1788654 h 2038282"/>
              <a:gd name="connsiteX110" fmla="*/ 3703221 w 6591083"/>
              <a:gd name="connsiteY110" fmla="*/ 1805185 h 2038282"/>
              <a:gd name="connsiteX111" fmla="*/ 3917758 w 6591083"/>
              <a:gd name="connsiteY111" fmla="*/ 1805185 h 2038282"/>
              <a:gd name="connsiteX112" fmla="*/ 3917758 w 6591083"/>
              <a:gd name="connsiteY112" fmla="*/ 1847642 h 2038282"/>
              <a:gd name="connsiteX113" fmla="*/ 4212632 w 6591083"/>
              <a:gd name="connsiteY113" fmla="*/ 1847642 h 2038282"/>
              <a:gd name="connsiteX114" fmla="*/ 4212632 w 6591083"/>
              <a:gd name="connsiteY114" fmla="*/ 1867780 h 2038282"/>
              <a:gd name="connsiteX115" fmla="*/ 4239630 w 6591083"/>
              <a:gd name="connsiteY115" fmla="*/ 1867780 h 2038282"/>
              <a:gd name="connsiteX116" fmla="*/ 4239630 w 6591083"/>
              <a:gd name="connsiteY116" fmla="*/ 1910237 h 2038282"/>
              <a:gd name="connsiteX117" fmla="*/ 4405873 w 6591083"/>
              <a:gd name="connsiteY117" fmla="*/ 1910237 h 2038282"/>
              <a:gd name="connsiteX118" fmla="*/ 4405873 w 6591083"/>
              <a:gd name="connsiteY118" fmla="*/ 1929624 h 2038282"/>
              <a:gd name="connsiteX119" fmla="*/ 4515042 w 6591083"/>
              <a:gd name="connsiteY119" fmla="*/ 1929624 h 2038282"/>
              <a:gd name="connsiteX120" fmla="*/ 4515042 w 6591083"/>
              <a:gd name="connsiteY120" fmla="*/ 1939017 h 2038282"/>
              <a:gd name="connsiteX121" fmla="*/ 4802379 w 6591083"/>
              <a:gd name="connsiteY121" fmla="*/ 1939017 h 2038282"/>
              <a:gd name="connsiteX122" fmla="*/ 4802379 w 6591083"/>
              <a:gd name="connsiteY122" fmla="*/ 1956225 h 2038282"/>
              <a:gd name="connsiteX123" fmla="*/ 5068553 w 6591083"/>
              <a:gd name="connsiteY123" fmla="*/ 1956225 h 2038282"/>
              <a:gd name="connsiteX124" fmla="*/ 5068553 w 6591083"/>
              <a:gd name="connsiteY124" fmla="*/ 1980722 h 2038282"/>
              <a:gd name="connsiteX125" fmla="*/ 5105248 w 6591083"/>
              <a:gd name="connsiteY125" fmla="*/ 1980722 h 2038282"/>
              <a:gd name="connsiteX126" fmla="*/ 5105248 w 6591083"/>
              <a:gd name="connsiteY126" fmla="*/ 2015965 h 2038282"/>
              <a:gd name="connsiteX127" fmla="*/ 5375221 w 6591083"/>
              <a:gd name="connsiteY127" fmla="*/ 2015965 h 2038282"/>
              <a:gd name="connsiteX128" fmla="*/ 5375221 w 6591083"/>
              <a:gd name="connsiteY128" fmla="*/ 2038282 h 2038282"/>
              <a:gd name="connsiteX129" fmla="*/ 6591084 w 6591083"/>
              <a:gd name="connsiteY129" fmla="*/ 2038282 h 203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591083" h="2038282">
                <a:moveTo>
                  <a:pt x="0" y="0"/>
                </a:moveTo>
                <a:lnTo>
                  <a:pt x="31388" y="0"/>
                </a:lnTo>
                <a:lnTo>
                  <a:pt x="31388" y="5035"/>
                </a:lnTo>
                <a:lnTo>
                  <a:pt x="141212" y="5035"/>
                </a:lnTo>
                <a:lnTo>
                  <a:pt x="141212" y="23445"/>
                </a:lnTo>
                <a:lnTo>
                  <a:pt x="161394" y="23445"/>
                </a:lnTo>
                <a:lnTo>
                  <a:pt x="161394" y="41029"/>
                </a:lnTo>
                <a:lnTo>
                  <a:pt x="161394" y="50422"/>
                </a:lnTo>
                <a:lnTo>
                  <a:pt x="192520" y="50422"/>
                </a:lnTo>
                <a:lnTo>
                  <a:pt x="192520" y="72664"/>
                </a:lnTo>
                <a:lnTo>
                  <a:pt x="192520" y="238883"/>
                </a:lnTo>
                <a:lnTo>
                  <a:pt x="213423" y="238883"/>
                </a:lnTo>
                <a:lnTo>
                  <a:pt x="213423" y="258120"/>
                </a:lnTo>
                <a:lnTo>
                  <a:pt x="234326" y="258120"/>
                </a:lnTo>
                <a:lnTo>
                  <a:pt x="234326" y="284946"/>
                </a:lnTo>
                <a:lnTo>
                  <a:pt x="255295" y="284946"/>
                </a:lnTo>
                <a:lnTo>
                  <a:pt x="255295" y="306513"/>
                </a:lnTo>
                <a:lnTo>
                  <a:pt x="314663" y="306513"/>
                </a:lnTo>
                <a:lnTo>
                  <a:pt x="314663" y="336720"/>
                </a:lnTo>
                <a:lnTo>
                  <a:pt x="357321" y="336720"/>
                </a:lnTo>
                <a:lnTo>
                  <a:pt x="357321" y="362645"/>
                </a:lnTo>
                <a:lnTo>
                  <a:pt x="378946" y="362645"/>
                </a:lnTo>
                <a:lnTo>
                  <a:pt x="378946" y="388570"/>
                </a:lnTo>
                <a:lnTo>
                  <a:pt x="390544" y="388570"/>
                </a:lnTo>
                <a:lnTo>
                  <a:pt x="390544" y="434558"/>
                </a:lnTo>
                <a:lnTo>
                  <a:pt x="520419" y="434558"/>
                </a:lnTo>
                <a:lnTo>
                  <a:pt x="520419" y="443951"/>
                </a:lnTo>
                <a:lnTo>
                  <a:pt x="544665" y="443951"/>
                </a:lnTo>
                <a:lnTo>
                  <a:pt x="544665" y="478442"/>
                </a:lnTo>
                <a:lnTo>
                  <a:pt x="564847" y="478442"/>
                </a:lnTo>
                <a:lnTo>
                  <a:pt x="564847" y="507974"/>
                </a:lnTo>
                <a:lnTo>
                  <a:pt x="590075" y="507974"/>
                </a:lnTo>
                <a:lnTo>
                  <a:pt x="590075" y="569141"/>
                </a:lnTo>
                <a:lnTo>
                  <a:pt x="734563" y="569141"/>
                </a:lnTo>
                <a:lnTo>
                  <a:pt x="734563" y="586424"/>
                </a:lnTo>
                <a:lnTo>
                  <a:pt x="784168" y="586424"/>
                </a:lnTo>
                <a:lnTo>
                  <a:pt x="784168" y="613701"/>
                </a:lnTo>
                <a:lnTo>
                  <a:pt x="828923" y="613701"/>
                </a:lnTo>
                <a:lnTo>
                  <a:pt x="828923" y="642482"/>
                </a:lnTo>
                <a:lnTo>
                  <a:pt x="853954" y="642482"/>
                </a:lnTo>
                <a:lnTo>
                  <a:pt x="853954" y="713042"/>
                </a:lnTo>
                <a:lnTo>
                  <a:pt x="865487" y="713042"/>
                </a:lnTo>
                <a:lnTo>
                  <a:pt x="865487" y="737464"/>
                </a:lnTo>
                <a:lnTo>
                  <a:pt x="881607" y="737464"/>
                </a:lnTo>
                <a:lnTo>
                  <a:pt x="881607" y="767672"/>
                </a:lnTo>
                <a:lnTo>
                  <a:pt x="1034876" y="767672"/>
                </a:lnTo>
                <a:lnTo>
                  <a:pt x="1034876" y="792920"/>
                </a:lnTo>
                <a:lnTo>
                  <a:pt x="1087429" y="792920"/>
                </a:lnTo>
                <a:lnTo>
                  <a:pt x="1087429" y="821700"/>
                </a:lnTo>
                <a:lnTo>
                  <a:pt x="1117113" y="821700"/>
                </a:lnTo>
                <a:lnTo>
                  <a:pt x="1117113" y="861226"/>
                </a:lnTo>
                <a:lnTo>
                  <a:pt x="1146469" y="861226"/>
                </a:lnTo>
                <a:lnTo>
                  <a:pt x="1146469" y="972740"/>
                </a:lnTo>
                <a:lnTo>
                  <a:pt x="1160885" y="972740"/>
                </a:lnTo>
                <a:lnTo>
                  <a:pt x="1160885" y="989271"/>
                </a:lnTo>
                <a:lnTo>
                  <a:pt x="1359630" y="989271"/>
                </a:lnTo>
                <a:lnTo>
                  <a:pt x="1359630" y="1006554"/>
                </a:lnTo>
                <a:lnTo>
                  <a:pt x="1401895" y="1006554"/>
                </a:lnTo>
                <a:lnTo>
                  <a:pt x="1401895" y="1054046"/>
                </a:lnTo>
                <a:lnTo>
                  <a:pt x="1426992" y="1054046"/>
                </a:lnTo>
                <a:lnTo>
                  <a:pt x="1426992" y="1089288"/>
                </a:lnTo>
                <a:lnTo>
                  <a:pt x="1491668" y="1089288"/>
                </a:lnTo>
                <a:lnTo>
                  <a:pt x="1491668" y="1100785"/>
                </a:lnTo>
                <a:lnTo>
                  <a:pt x="1592646" y="1100785"/>
                </a:lnTo>
                <a:lnTo>
                  <a:pt x="1592646" y="1122427"/>
                </a:lnTo>
                <a:lnTo>
                  <a:pt x="1664202" y="1122427"/>
                </a:lnTo>
                <a:lnTo>
                  <a:pt x="1664202" y="1156918"/>
                </a:lnTo>
                <a:lnTo>
                  <a:pt x="1704960" y="1156918"/>
                </a:lnTo>
                <a:lnTo>
                  <a:pt x="1704960" y="1254755"/>
                </a:lnTo>
                <a:lnTo>
                  <a:pt x="1804234" y="1254755"/>
                </a:lnTo>
                <a:lnTo>
                  <a:pt x="1804234" y="1277825"/>
                </a:lnTo>
                <a:lnTo>
                  <a:pt x="1957175" y="1277825"/>
                </a:lnTo>
                <a:lnTo>
                  <a:pt x="1957175" y="1318778"/>
                </a:lnTo>
                <a:lnTo>
                  <a:pt x="1986990" y="1318778"/>
                </a:lnTo>
                <a:lnTo>
                  <a:pt x="1986990" y="1344026"/>
                </a:lnTo>
                <a:lnTo>
                  <a:pt x="2004224" y="1344026"/>
                </a:lnTo>
                <a:lnTo>
                  <a:pt x="2004224" y="1382124"/>
                </a:lnTo>
                <a:lnTo>
                  <a:pt x="2253950" y="1382124"/>
                </a:lnTo>
                <a:lnTo>
                  <a:pt x="2253950" y="1407298"/>
                </a:lnTo>
                <a:lnTo>
                  <a:pt x="2273084" y="1407298"/>
                </a:lnTo>
                <a:lnTo>
                  <a:pt x="2273084" y="1441112"/>
                </a:lnTo>
                <a:lnTo>
                  <a:pt x="2321050" y="1441112"/>
                </a:lnTo>
                <a:lnTo>
                  <a:pt x="2321050" y="1456217"/>
                </a:lnTo>
                <a:lnTo>
                  <a:pt x="2351782" y="1456217"/>
                </a:lnTo>
                <a:lnTo>
                  <a:pt x="2351782" y="1473500"/>
                </a:lnTo>
                <a:lnTo>
                  <a:pt x="2493584" y="1473500"/>
                </a:lnTo>
                <a:lnTo>
                  <a:pt x="2493584" y="1500101"/>
                </a:lnTo>
                <a:lnTo>
                  <a:pt x="2558849" y="1500101"/>
                </a:lnTo>
                <a:lnTo>
                  <a:pt x="2558849" y="1531811"/>
                </a:lnTo>
                <a:lnTo>
                  <a:pt x="2585191" y="1531811"/>
                </a:lnTo>
                <a:lnTo>
                  <a:pt x="2585191" y="1556985"/>
                </a:lnTo>
                <a:lnTo>
                  <a:pt x="2778432" y="1556985"/>
                </a:lnTo>
                <a:lnTo>
                  <a:pt x="2778432" y="1581406"/>
                </a:lnTo>
                <a:lnTo>
                  <a:pt x="2806346" y="1581406"/>
                </a:lnTo>
                <a:lnTo>
                  <a:pt x="2806346" y="1610187"/>
                </a:lnTo>
                <a:lnTo>
                  <a:pt x="2843042" y="1610187"/>
                </a:lnTo>
                <a:lnTo>
                  <a:pt x="2843042" y="1633932"/>
                </a:lnTo>
                <a:lnTo>
                  <a:pt x="3100892" y="1633932"/>
                </a:lnTo>
                <a:lnTo>
                  <a:pt x="3100892" y="1653394"/>
                </a:lnTo>
                <a:lnTo>
                  <a:pt x="3112819" y="1653394"/>
                </a:lnTo>
                <a:lnTo>
                  <a:pt x="3112819" y="1669926"/>
                </a:lnTo>
                <a:lnTo>
                  <a:pt x="3137915" y="1669926"/>
                </a:lnTo>
                <a:lnTo>
                  <a:pt x="3137915" y="1682851"/>
                </a:lnTo>
                <a:lnTo>
                  <a:pt x="3201936" y="1682851"/>
                </a:lnTo>
                <a:lnTo>
                  <a:pt x="3201936" y="1706596"/>
                </a:lnTo>
                <a:lnTo>
                  <a:pt x="3390786" y="1706596"/>
                </a:lnTo>
                <a:lnTo>
                  <a:pt x="3390786" y="1742590"/>
                </a:lnTo>
                <a:lnTo>
                  <a:pt x="3671178" y="1742590"/>
                </a:lnTo>
                <a:lnTo>
                  <a:pt x="3671178" y="1788654"/>
                </a:lnTo>
                <a:lnTo>
                  <a:pt x="3703221" y="1788654"/>
                </a:lnTo>
                <a:lnTo>
                  <a:pt x="3703221" y="1805185"/>
                </a:lnTo>
                <a:lnTo>
                  <a:pt x="3917758" y="1805185"/>
                </a:lnTo>
                <a:lnTo>
                  <a:pt x="3917758" y="1847642"/>
                </a:lnTo>
                <a:lnTo>
                  <a:pt x="4212632" y="1847642"/>
                </a:lnTo>
                <a:lnTo>
                  <a:pt x="4212632" y="1867780"/>
                </a:lnTo>
                <a:lnTo>
                  <a:pt x="4239630" y="1867780"/>
                </a:lnTo>
                <a:lnTo>
                  <a:pt x="4239630" y="1910237"/>
                </a:lnTo>
                <a:lnTo>
                  <a:pt x="4405873" y="1910237"/>
                </a:lnTo>
                <a:lnTo>
                  <a:pt x="4405873" y="1929624"/>
                </a:lnTo>
                <a:lnTo>
                  <a:pt x="4515042" y="1929624"/>
                </a:lnTo>
                <a:lnTo>
                  <a:pt x="4515042" y="1939017"/>
                </a:lnTo>
                <a:lnTo>
                  <a:pt x="4802379" y="1939017"/>
                </a:lnTo>
                <a:lnTo>
                  <a:pt x="4802379" y="1956225"/>
                </a:lnTo>
                <a:lnTo>
                  <a:pt x="5068553" y="1956225"/>
                </a:lnTo>
                <a:lnTo>
                  <a:pt x="5068553" y="1980722"/>
                </a:lnTo>
                <a:lnTo>
                  <a:pt x="5105248" y="1980722"/>
                </a:lnTo>
                <a:lnTo>
                  <a:pt x="5105248" y="2015965"/>
                </a:lnTo>
                <a:lnTo>
                  <a:pt x="5375221" y="2015965"/>
                </a:lnTo>
                <a:lnTo>
                  <a:pt x="5375221" y="2038282"/>
                </a:lnTo>
                <a:lnTo>
                  <a:pt x="6591084" y="2038282"/>
                </a:lnTo>
              </a:path>
            </a:pathLst>
          </a:custGeom>
          <a:noFill/>
          <a:ln w="1587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642" name="Graphic 4351">
            <a:extLst>
              <a:ext uri="{FF2B5EF4-FFF2-40B4-BE49-F238E27FC236}">
                <a16:creationId xmlns:a16="http://schemas.microsoft.com/office/drawing/2014/main" id="{18C164C9-F31E-F52F-A927-378461C1E042}"/>
              </a:ext>
            </a:extLst>
          </p:cNvPr>
          <p:cNvGrpSpPr/>
          <p:nvPr/>
        </p:nvGrpSpPr>
        <p:grpSpPr>
          <a:xfrm>
            <a:off x="7189642" y="2136587"/>
            <a:ext cx="4149972" cy="2055632"/>
            <a:chOff x="1155619" y="1662713"/>
            <a:chExt cx="6639245" cy="2085013"/>
          </a:xfrm>
        </p:grpSpPr>
        <p:grpSp>
          <p:nvGrpSpPr>
            <p:cNvPr id="4643" name="Graphic 4351">
              <a:extLst>
                <a:ext uri="{FF2B5EF4-FFF2-40B4-BE49-F238E27FC236}">
                  <a16:creationId xmlns:a16="http://schemas.microsoft.com/office/drawing/2014/main" id="{BAC64C25-64B3-CDB2-C536-CB0E8B6F4C3F}"/>
                </a:ext>
              </a:extLst>
            </p:cNvPr>
            <p:cNvGrpSpPr/>
            <p:nvPr/>
          </p:nvGrpSpPr>
          <p:grpSpPr>
            <a:xfrm>
              <a:off x="1155619" y="1662713"/>
              <a:ext cx="73456" cy="54772"/>
              <a:chOff x="1155619" y="1662713"/>
              <a:chExt cx="73456" cy="54772"/>
            </a:xfrm>
          </p:grpSpPr>
          <p:sp>
            <p:nvSpPr>
              <p:cNvPr id="4644" name="Freeform: Shape 4643">
                <a:extLst>
                  <a:ext uri="{FF2B5EF4-FFF2-40B4-BE49-F238E27FC236}">
                    <a16:creationId xmlns:a16="http://schemas.microsoft.com/office/drawing/2014/main" id="{6D153650-01BF-A4E7-1757-D00B2254CD96}"/>
                  </a:ext>
                </a:extLst>
              </p:cNvPr>
              <p:cNvSpPr/>
              <p:nvPr/>
            </p:nvSpPr>
            <p:spPr>
              <a:xfrm>
                <a:off x="1155619" y="1662713"/>
                <a:ext cx="73456" cy="54772"/>
              </a:xfrm>
              <a:custGeom>
                <a:avLst/>
                <a:gdLst>
                  <a:gd name="connsiteX0" fmla="*/ 73456 w 73456"/>
                  <a:gd name="connsiteY0" fmla="*/ 0 h 84236"/>
                  <a:gd name="connsiteX1" fmla="*/ 0 w 73456"/>
                  <a:gd name="connsiteY1" fmla="*/ 84236 h 84236"/>
                </a:gdLst>
                <a:ahLst/>
                <a:cxnLst>
                  <a:cxn ang="0">
                    <a:pos x="connsiteX0" y="connsiteY0"/>
                  </a:cxn>
                  <a:cxn ang="0">
                    <a:pos x="connsiteX1" y="connsiteY1"/>
                  </a:cxn>
                </a:cxnLst>
                <a:rect l="l" t="t" r="r" b="b"/>
                <a:pathLst>
                  <a:path w="73456" h="84236">
                    <a:moveTo>
                      <a:pt x="73456"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45" name="Freeform: Shape 4644">
                <a:extLst>
                  <a:ext uri="{FF2B5EF4-FFF2-40B4-BE49-F238E27FC236}">
                    <a16:creationId xmlns:a16="http://schemas.microsoft.com/office/drawing/2014/main" id="{CEA36224-E21B-83AD-FB53-399A225ECD1C}"/>
                  </a:ext>
                </a:extLst>
              </p:cNvPr>
              <p:cNvSpPr/>
              <p:nvPr/>
            </p:nvSpPr>
            <p:spPr>
              <a:xfrm>
                <a:off x="1155619" y="1662713"/>
                <a:ext cx="73456" cy="54772"/>
              </a:xfrm>
              <a:custGeom>
                <a:avLst/>
                <a:gdLst>
                  <a:gd name="connsiteX0" fmla="*/ 73456 w 73456"/>
                  <a:gd name="connsiteY0" fmla="*/ 84236 h 84236"/>
                  <a:gd name="connsiteX1" fmla="*/ 0 w 73456"/>
                  <a:gd name="connsiteY1" fmla="*/ 0 h 84236"/>
                </a:gdLst>
                <a:ahLst/>
                <a:cxnLst>
                  <a:cxn ang="0">
                    <a:pos x="connsiteX0" y="connsiteY0"/>
                  </a:cxn>
                  <a:cxn ang="0">
                    <a:pos x="connsiteX1" y="connsiteY1"/>
                  </a:cxn>
                </a:cxnLst>
                <a:rect l="l" t="t" r="r" b="b"/>
                <a:pathLst>
                  <a:path w="73456" h="84236">
                    <a:moveTo>
                      <a:pt x="73456"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46" name="Graphic 4351">
              <a:extLst>
                <a:ext uri="{FF2B5EF4-FFF2-40B4-BE49-F238E27FC236}">
                  <a16:creationId xmlns:a16="http://schemas.microsoft.com/office/drawing/2014/main" id="{B020F920-6D08-B053-F74B-D12FB3C11598}"/>
                </a:ext>
              </a:extLst>
            </p:cNvPr>
            <p:cNvGrpSpPr/>
            <p:nvPr/>
          </p:nvGrpSpPr>
          <p:grpSpPr>
            <a:xfrm>
              <a:off x="1321272" y="1728238"/>
              <a:ext cx="73390" cy="54772"/>
              <a:chOff x="1321272" y="1728238"/>
              <a:chExt cx="73390" cy="54772"/>
            </a:xfrm>
          </p:grpSpPr>
          <p:sp>
            <p:nvSpPr>
              <p:cNvPr id="4647" name="Freeform: Shape 4646">
                <a:extLst>
                  <a:ext uri="{FF2B5EF4-FFF2-40B4-BE49-F238E27FC236}">
                    <a16:creationId xmlns:a16="http://schemas.microsoft.com/office/drawing/2014/main" id="{A8D97B7D-980A-B495-A9B6-A1BC4EC817F7}"/>
                  </a:ext>
                </a:extLst>
              </p:cNvPr>
              <p:cNvSpPr/>
              <p:nvPr/>
            </p:nvSpPr>
            <p:spPr>
              <a:xfrm>
                <a:off x="1321272" y="1728238"/>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48" name="Freeform: Shape 4647">
                <a:extLst>
                  <a:ext uri="{FF2B5EF4-FFF2-40B4-BE49-F238E27FC236}">
                    <a16:creationId xmlns:a16="http://schemas.microsoft.com/office/drawing/2014/main" id="{2488232A-EFB7-9CB8-CD8D-00FAF14206C6}"/>
                  </a:ext>
                </a:extLst>
              </p:cNvPr>
              <p:cNvSpPr/>
              <p:nvPr/>
            </p:nvSpPr>
            <p:spPr>
              <a:xfrm>
                <a:off x="1321272" y="1728238"/>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49" name="Graphic 4351">
              <a:extLst>
                <a:ext uri="{FF2B5EF4-FFF2-40B4-BE49-F238E27FC236}">
                  <a16:creationId xmlns:a16="http://schemas.microsoft.com/office/drawing/2014/main" id="{4501B98C-8AA7-A2EC-1856-06014D1FFDF2}"/>
                </a:ext>
              </a:extLst>
            </p:cNvPr>
            <p:cNvGrpSpPr/>
            <p:nvPr/>
          </p:nvGrpSpPr>
          <p:grpSpPr>
            <a:xfrm>
              <a:off x="1331953" y="1809319"/>
              <a:ext cx="73390" cy="54772"/>
              <a:chOff x="1331953" y="1809319"/>
              <a:chExt cx="73390" cy="54772"/>
            </a:xfrm>
          </p:grpSpPr>
          <p:sp>
            <p:nvSpPr>
              <p:cNvPr id="4650" name="Freeform: Shape 4649">
                <a:extLst>
                  <a:ext uri="{FF2B5EF4-FFF2-40B4-BE49-F238E27FC236}">
                    <a16:creationId xmlns:a16="http://schemas.microsoft.com/office/drawing/2014/main" id="{61270DA5-F25D-E4FB-48A6-A0629741F8DF}"/>
                  </a:ext>
                </a:extLst>
              </p:cNvPr>
              <p:cNvSpPr/>
              <p:nvPr/>
            </p:nvSpPr>
            <p:spPr>
              <a:xfrm>
                <a:off x="1331953" y="180931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51" name="Freeform: Shape 4650">
                <a:extLst>
                  <a:ext uri="{FF2B5EF4-FFF2-40B4-BE49-F238E27FC236}">
                    <a16:creationId xmlns:a16="http://schemas.microsoft.com/office/drawing/2014/main" id="{A3A0EFBF-DB5E-57C2-626C-FBE700F59227}"/>
                  </a:ext>
                </a:extLst>
              </p:cNvPr>
              <p:cNvSpPr/>
              <p:nvPr/>
            </p:nvSpPr>
            <p:spPr>
              <a:xfrm>
                <a:off x="1331953" y="180931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52" name="Graphic 4351">
              <a:extLst>
                <a:ext uri="{FF2B5EF4-FFF2-40B4-BE49-F238E27FC236}">
                  <a16:creationId xmlns:a16="http://schemas.microsoft.com/office/drawing/2014/main" id="{24DAF462-5B2D-7A08-44E9-05FF46874006}"/>
                </a:ext>
              </a:extLst>
            </p:cNvPr>
            <p:cNvGrpSpPr/>
            <p:nvPr/>
          </p:nvGrpSpPr>
          <p:grpSpPr>
            <a:xfrm>
              <a:off x="1331953" y="1829006"/>
              <a:ext cx="73390" cy="54772"/>
              <a:chOff x="1331953" y="1829006"/>
              <a:chExt cx="73390" cy="54772"/>
            </a:xfrm>
          </p:grpSpPr>
          <p:sp>
            <p:nvSpPr>
              <p:cNvPr id="4653" name="Freeform: Shape 4652">
                <a:extLst>
                  <a:ext uri="{FF2B5EF4-FFF2-40B4-BE49-F238E27FC236}">
                    <a16:creationId xmlns:a16="http://schemas.microsoft.com/office/drawing/2014/main" id="{610C2A08-697A-1D4F-6782-F4EC0CFBB760}"/>
                  </a:ext>
                </a:extLst>
              </p:cNvPr>
              <p:cNvSpPr/>
              <p:nvPr/>
            </p:nvSpPr>
            <p:spPr>
              <a:xfrm>
                <a:off x="1331953" y="1829006"/>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54" name="Freeform: Shape 4653">
                <a:extLst>
                  <a:ext uri="{FF2B5EF4-FFF2-40B4-BE49-F238E27FC236}">
                    <a16:creationId xmlns:a16="http://schemas.microsoft.com/office/drawing/2014/main" id="{98D1C164-EB3E-7725-F3C8-292CFEC365E9}"/>
                  </a:ext>
                </a:extLst>
              </p:cNvPr>
              <p:cNvSpPr/>
              <p:nvPr/>
            </p:nvSpPr>
            <p:spPr>
              <a:xfrm>
                <a:off x="1331953" y="1829006"/>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55" name="Graphic 4351">
              <a:extLst>
                <a:ext uri="{FF2B5EF4-FFF2-40B4-BE49-F238E27FC236}">
                  <a16:creationId xmlns:a16="http://schemas.microsoft.com/office/drawing/2014/main" id="{05448BF2-228D-2BCE-235A-AA3DF2A968C6}"/>
                </a:ext>
              </a:extLst>
            </p:cNvPr>
            <p:cNvGrpSpPr/>
            <p:nvPr/>
          </p:nvGrpSpPr>
          <p:grpSpPr>
            <a:xfrm>
              <a:off x="1331953" y="1894231"/>
              <a:ext cx="73390" cy="54772"/>
              <a:chOff x="1331953" y="1894231"/>
              <a:chExt cx="73390" cy="54772"/>
            </a:xfrm>
          </p:grpSpPr>
          <p:sp>
            <p:nvSpPr>
              <p:cNvPr id="4656" name="Freeform: Shape 4655">
                <a:extLst>
                  <a:ext uri="{FF2B5EF4-FFF2-40B4-BE49-F238E27FC236}">
                    <a16:creationId xmlns:a16="http://schemas.microsoft.com/office/drawing/2014/main" id="{716D00DB-3E7F-FE67-5F80-330B049F23D2}"/>
                  </a:ext>
                </a:extLst>
              </p:cNvPr>
              <p:cNvSpPr/>
              <p:nvPr/>
            </p:nvSpPr>
            <p:spPr>
              <a:xfrm>
                <a:off x="1331953" y="189423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57" name="Freeform: Shape 4656">
                <a:extLst>
                  <a:ext uri="{FF2B5EF4-FFF2-40B4-BE49-F238E27FC236}">
                    <a16:creationId xmlns:a16="http://schemas.microsoft.com/office/drawing/2014/main" id="{F230122B-26E6-49E4-488E-88CDE9B4F645}"/>
                  </a:ext>
                </a:extLst>
              </p:cNvPr>
              <p:cNvSpPr/>
              <p:nvPr/>
            </p:nvSpPr>
            <p:spPr>
              <a:xfrm>
                <a:off x="1331953" y="189423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58" name="Graphic 4351">
              <a:extLst>
                <a:ext uri="{FF2B5EF4-FFF2-40B4-BE49-F238E27FC236}">
                  <a16:creationId xmlns:a16="http://schemas.microsoft.com/office/drawing/2014/main" id="{5E39617F-1592-3E0E-FE80-41349FBD14EC}"/>
                </a:ext>
              </a:extLst>
            </p:cNvPr>
            <p:cNvGrpSpPr/>
            <p:nvPr/>
          </p:nvGrpSpPr>
          <p:grpSpPr>
            <a:xfrm>
              <a:off x="1357968" y="1927069"/>
              <a:ext cx="73390" cy="54772"/>
              <a:chOff x="1357968" y="1927069"/>
              <a:chExt cx="73390" cy="54772"/>
            </a:xfrm>
          </p:grpSpPr>
          <p:sp>
            <p:nvSpPr>
              <p:cNvPr id="4659" name="Freeform: Shape 4658">
                <a:extLst>
                  <a:ext uri="{FF2B5EF4-FFF2-40B4-BE49-F238E27FC236}">
                    <a16:creationId xmlns:a16="http://schemas.microsoft.com/office/drawing/2014/main" id="{DE1564FA-A918-8278-3C65-F20D824C65E2}"/>
                  </a:ext>
                </a:extLst>
              </p:cNvPr>
              <p:cNvSpPr/>
              <p:nvPr/>
            </p:nvSpPr>
            <p:spPr>
              <a:xfrm>
                <a:off x="1357968" y="192706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0" name="Freeform: Shape 4659">
                <a:extLst>
                  <a:ext uri="{FF2B5EF4-FFF2-40B4-BE49-F238E27FC236}">
                    <a16:creationId xmlns:a16="http://schemas.microsoft.com/office/drawing/2014/main" id="{3ADDA94E-5046-EB87-63FB-739F3FB6B713}"/>
                  </a:ext>
                </a:extLst>
              </p:cNvPr>
              <p:cNvSpPr/>
              <p:nvPr/>
            </p:nvSpPr>
            <p:spPr>
              <a:xfrm>
                <a:off x="1357968" y="192706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61" name="Graphic 4351">
              <a:extLst>
                <a:ext uri="{FF2B5EF4-FFF2-40B4-BE49-F238E27FC236}">
                  <a16:creationId xmlns:a16="http://schemas.microsoft.com/office/drawing/2014/main" id="{90DE6216-A81B-0FC4-0F64-70AD6843545F}"/>
                </a:ext>
              </a:extLst>
            </p:cNvPr>
            <p:cNvGrpSpPr/>
            <p:nvPr/>
          </p:nvGrpSpPr>
          <p:grpSpPr>
            <a:xfrm>
              <a:off x="1402461" y="1960133"/>
              <a:ext cx="73390" cy="54772"/>
              <a:chOff x="1402461" y="1960133"/>
              <a:chExt cx="73390" cy="54772"/>
            </a:xfrm>
          </p:grpSpPr>
          <p:sp>
            <p:nvSpPr>
              <p:cNvPr id="4662" name="Freeform: Shape 4661">
                <a:extLst>
                  <a:ext uri="{FF2B5EF4-FFF2-40B4-BE49-F238E27FC236}">
                    <a16:creationId xmlns:a16="http://schemas.microsoft.com/office/drawing/2014/main" id="{828451A9-B216-D409-2CA5-8458516B46E7}"/>
                  </a:ext>
                </a:extLst>
              </p:cNvPr>
              <p:cNvSpPr/>
              <p:nvPr/>
            </p:nvSpPr>
            <p:spPr>
              <a:xfrm>
                <a:off x="1402461" y="196013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3" name="Freeform: Shape 4662">
                <a:extLst>
                  <a:ext uri="{FF2B5EF4-FFF2-40B4-BE49-F238E27FC236}">
                    <a16:creationId xmlns:a16="http://schemas.microsoft.com/office/drawing/2014/main" id="{257FC3F6-4638-7C6C-B4D4-78E2CBEB68F0}"/>
                  </a:ext>
                </a:extLst>
              </p:cNvPr>
              <p:cNvSpPr/>
              <p:nvPr/>
            </p:nvSpPr>
            <p:spPr>
              <a:xfrm>
                <a:off x="1402461" y="196013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64" name="Graphic 4351">
              <a:extLst>
                <a:ext uri="{FF2B5EF4-FFF2-40B4-BE49-F238E27FC236}">
                  <a16:creationId xmlns:a16="http://schemas.microsoft.com/office/drawing/2014/main" id="{8088E0E6-C7EF-AEA2-2E1E-48F92A81F06C}"/>
                </a:ext>
              </a:extLst>
            </p:cNvPr>
            <p:cNvGrpSpPr/>
            <p:nvPr/>
          </p:nvGrpSpPr>
          <p:grpSpPr>
            <a:xfrm>
              <a:off x="1489285" y="1997104"/>
              <a:ext cx="73390" cy="54772"/>
              <a:chOff x="1489285" y="1997104"/>
              <a:chExt cx="73390" cy="54772"/>
            </a:xfrm>
          </p:grpSpPr>
          <p:sp>
            <p:nvSpPr>
              <p:cNvPr id="4665" name="Freeform: Shape 4664">
                <a:extLst>
                  <a:ext uri="{FF2B5EF4-FFF2-40B4-BE49-F238E27FC236}">
                    <a16:creationId xmlns:a16="http://schemas.microsoft.com/office/drawing/2014/main" id="{5322A6B0-49E8-3EF8-9402-27151DA676D8}"/>
                  </a:ext>
                </a:extLst>
              </p:cNvPr>
              <p:cNvSpPr/>
              <p:nvPr/>
            </p:nvSpPr>
            <p:spPr>
              <a:xfrm>
                <a:off x="1489285" y="199710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6" name="Freeform: Shape 4665">
                <a:extLst>
                  <a:ext uri="{FF2B5EF4-FFF2-40B4-BE49-F238E27FC236}">
                    <a16:creationId xmlns:a16="http://schemas.microsoft.com/office/drawing/2014/main" id="{AA7E8749-63A4-BB25-C17E-C50CEC6EA459}"/>
                  </a:ext>
                </a:extLst>
              </p:cNvPr>
              <p:cNvSpPr/>
              <p:nvPr/>
            </p:nvSpPr>
            <p:spPr>
              <a:xfrm>
                <a:off x="1489285" y="199710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67" name="Graphic 4351">
              <a:extLst>
                <a:ext uri="{FF2B5EF4-FFF2-40B4-BE49-F238E27FC236}">
                  <a16:creationId xmlns:a16="http://schemas.microsoft.com/office/drawing/2014/main" id="{64F4DF66-A59E-542A-86DC-6100A1C6B420}"/>
                </a:ext>
              </a:extLst>
            </p:cNvPr>
            <p:cNvGrpSpPr/>
            <p:nvPr/>
          </p:nvGrpSpPr>
          <p:grpSpPr>
            <a:xfrm>
              <a:off x="1513727" y="2026259"/>
              <a:ext cx="73390" cy="54772"/>
              <a:chOff x="1513727" y="2026259"/>
              <a:chExt cx="73390" cy="54772"/>
            </a:xfrm>
          </p:grpSpPr>
          <p:sp>
            <p:nvSpPr>
              <p:cNvPr id="4668" name="Freeform: Shape 4667">
                <a:extLst>
                  <a:ext uri="{FF2B5EF4-FFF2-40B4-BE49-F238E27FC236}">
                    <a16:creationId xmlns:a16="http://schemas.microsoft.com/office/drawing/2014/main" id="{798DA7F2-CDCF-BDEB-C489-16DF6F6CC4D8}"/>
                  </a:ext>
                </a:extLst>
              </p:cNvPr>
              <p:cNvSpPr/>
              <p:nvPr/>
            </p:nvSpPr>
            <p:spPr>
              <a:xfrm>
                <a:off x="1513727" y="202625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9" name="Freeform: Shape 4668">
                <a:extLst>
                  <a:ext uri="{FF2B5EF4-FFF2-40B4-BE49-F238E27FC236}">
                    <a16:creationId xmlns:a16="http://schemas.microsoft.com/office/drawing/2014/main" id="{601EF861-3EBE-CD75-45EA-D47CBCFF3339}"/>
                  </a:ext>
                </a:extLst>
              </p:cNvPr>
              <p:cNvSpPr/>
              <p:nvPr/>
            </p:nvSpPr>
            <p:spPr>
              <a:xfrm>
                <a:off x="1513727" y="202625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0" name="Graphic 4351">
              <a:extLst>
                <a:ext uri="{FF2B5EF4-FFF2-40B4-BE49-F238E27FC236}">
                  <a16:creationId xmlns:a16="http://schemas.microsoft.com/office/drawing/2014/main" id="{90ACF1CE-EB28-50DA-AA4D-9E1F3AE09361}"/>
                </a:ext>
              </a:extLst>
            </p:cNvPr>
            <p:cNvGrpSpPr/>
            <p:nvPr/>
          </p:nvGrpSpPr>
          <p:grpSpPr>
            <a:xfrm>
              <a:off x="1522835" y="2056092"/>
              <a:ext cx="73390" cy="54772"/>
              <a:chOff x="1522835" y="2056092"/>
              <a:chExt cx="73390" cy="54772"/>
            </a:xfrm>
          </p:grpSpPr>
          <p:sp>
            <p:nvSpPr>
              <p:cNvPr id="4671" name="Freeform: Shape 4670">
                <a:extLst>
                  <a:ext uri="{FF2B5EF4-FFF2-40B4-BE49-F238E27FC236}">
                    <a16:creationId xmlns:a16="http://schemas.microsoft.com/office/drawing/2014/main" id="{3A94B220-C7C0-5F4C-EEE2-54D82A2E8E4D}"/>
                  </a:ext>
                </a:extLst>
              </p:cNvPr>
              <p:cNvSpPr/>
              <p:nvPr/>
            </p:nvSpPr>
            <p:spPr>
              <a:xfrm>
                <a:off x="1522835" y="205609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72" name="Freeform: Shape 4671">
                <a:extLst>
                  <a:ext uri="{FF2B5EF4-FFF2-40B4-BE49-F238E27FC236}">
                    <a16:creationId xmlns:a16="http://schemas.microsoft.com/office/drawing/2014/main" id="{E525F190-AD45-8B9D-49B6-9FEC27DC5412}"/>
                  </a:ext>
                </a:extLst>
              </p:cNvPr>
              <p:cNvSpPr/>
              <p:nvPr/>
            </p:nvSpPr>
            <p:spPr>
              <a:xfrm>
                <a:off x="1522835" y="205609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3" name="Graphic 4351">
              <a:extLst>
                <a:ext uri="{FF2B5EF4-FFF2-40B4-BE49-F238E27FC236}">
                  <a16:creationId xmlns:a16="http://schemas.microsoft.com/office/drawing/2014/main" id="{90331090-F113-456D-EEF5-0D51E2D2A508}"/>
                </a:ext>
              </a:extLst>
            </p:cNvPr>
            <p:cNvGrpSpPr/>
            <p:nvPr/>
          </p:nvGrpSpPr>
          <p:grpSpPr>
            <a:xfrm>
              <a:off x="1592163" y="2093513"/>
              <a:ext cx="73390" cy="54772"/>
              <a:chOff x="1592163" y="2093513"/>
              <a:chExt cx="73390" cy="54772"/>
            </a:xfrm>
          </p:grpSpPr>
          <p:sp>
            <p:nvSpPr>
              <p:cNvPr id="4674" name="Freeform: Shape 4673">
                <a:extLst>
                  <a:ext uri="{FF2B5EF4-FFF2-40B4-BE49-F238E27FC236}">
                    <a16:creationId xmlns:a16="http://schemas.microsoft.com/office/drawing/2014/main" id="{AA5BC03A-2A0F-1BF8-0B28-DC45957D0975}"/>
                  </a:ext>
                </a:extLst>
              </p:cNvPr>
              <p:cNvSpPr/>
              <p:nvPr/>
            </p:nvSpPr>
            <p:spPr>
              <a:xfrm>
                <a:off x="1592163" y="209351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75" name="Freeform: Shape 4674">
                <a:extLst>
                  <a:ext uri="{FF2B5EF4-FFF2-40B4-BE49-F238E27FC236}">
                    <a16:creationId xmlns:a16="http://schemas.microsoft.com/office/drawing/2014/main" id="{7D77D437-C9F2-3E88-F04D-2E972E1A2750}"/>
                  </a:ext>
                </a:extLst>
              </p:cNvPr>
              <p:cNvSpPr/>
              <p:nvPr/>
            </p:nvSpPr>
            <p:spPr>
              <a:xfrm>
                <a:off x="1592163" y="209351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6" name="Graphic 4351">
              <a:extLst>
                <a:ext uri="{FF2B5EF4-FFF2-40B4-BE49-F238E27FC236}">
                  <a16:creationId xmlns:a16="http://schemas.microsoft.com/office/drawing/2014/main" id="{6ED075E8-CD65-F7E4-2BE3-40C5DCB706DC}"/>
                </a:ext>
              </a:extLst>
            </p:cNvPr>
            <p:cNvGrpSpPr/>
            <p:nvPr/>
          </p:nvGrpSpPr>
          <p:grpSpPr>
            <a:xfrm>
              <a:off x="1684098" y="2131461"/>
              <a:ext cx="73390" cy="54772"/>
              <a:chOff x="1684098" y="2131461"/>
              <a:chExt cx="73390" cy="54772"/>
            </a:xfrm>
          </p:grpSpPr>
          <p:sp>
            <p:nvSpPr>
              <p:cNvPr id="4677" name="Freeform: Shape 4676">
                <a:extLst>
                  <a:ext uri="{FF2B5EF4-FFF2-40B4-BE49-F238E27FC236}">
                    <a16:creationId xmlns:a16="http://schemas.microsoft.com/office/drawing/2014/main" id="{1FCE83FD-8AF5-D040-D8CD-1247DAD084C2}"/>
                  </a:ext>
                </a:extLst>
              </p:cNvPr>
              <p:cNvSpPr/>
              <p:nvPr/>
            </p:nvSpPr>
            <p:spPr>
              <a:xfrm>
                <a:off x="1684098" y="21314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78" name="Freeform: Shape 4677">
                <a:extLst>
                  <a:ext uri="{FF2B5EF4-FFF2-40B4-BE49-F238E27FC236}">
                    <a16:creationId xmlns:a16="http://schemas.microsoft.com/office/drawing/2014/main" id="{9C4BA0A2-F6B6-D391-5C4C-14625F3E506C}"/>
                  </a:ext>
                </a:extLst>
              </p:cNvPr>
              <p:cNvSpPr/>
              <p:nvPr/>
            </p:nvSpPr>
            <p:spPr>
              <a:xfrm>
                <a:off x="1684098" y="21314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9" name="Graphic 4351">
              <a:extLst>
                <a:ext uri="{FF2B5EF4-FFF2-40B4-BE49-F238E27FC236}">
                  <a16:creationId xmlns:a16="http://schemas.microsoft.com/office/drawing/2014/main" id="{02466D33-8505-3EEF-B5E6-99D35E6923E9}"/>
                </a:ext>
              </a:extLst>
            </p:cNvPr>
            <p:cNvGrpSpPr/>
            <p:nvPr/>
          </p:nvGrpSpPr>
          <p:grpSpPr>
            <a:xfrm>
              <a:off x="1692486" y="2137097"/>
              <a:ext cx="73390" cy="54772"/>
              <a:chOff x="1692486" y="2137097"/>
              <a:chExt cx="73390" cy="54772"/>
            </a:xfrm>
          </p:grpSpPr>
          <p:sp>
            <p:nvSpPr>
              <p:cNvPr id="4680" name="Freeform: Shape 4679">
                <a:extLst>
                  <a:ext uri="{FF2B5EF4-FFF2-40B4-BE49-F238E27FC236}">
                    <a16:creationId xmlns:a16="http://schemas.microsoft.com/office/drawing/2014/main" id="{F76F32ED-5524-A6B5-C1C6-390150889BEA}"/>
                  </a:ext>
                </a:extLst>
              </p:cNvPr>
              <p:cNvSpPr/>
              <p:nvPr/>
            </p:nvSpPr>
            <p:spPr>
              <a:xfrm>
                <a:off x="1692486" y="2137097"/>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81" name="Freeform: Shape 4680">
                <a:extLst>
                  <a:ext uri="{FF2B5EF4-FFF2-40B4-BE49-F238E27FC236}">
                    <a16:creationId xmlns:a16="http://schemas.microsoft.com/office/drawing/2014/main" id="{C9CBF67A-B2E2-8389-0ADF-D20390491875}"/>
                  </a:ext>
                </a:extLst>
              </p:cNvPr>
              <p:cNvSpPr/>
              <p:nvPr/>
            </p:nvSpPr>
            <p:spPr>
              <a:xfrm>
                <a:off x="1692486" y="2137097"/>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82" name="Graphic 4351">
              <a:extLst>
                <a:ext uri="{FF2B5EF4-FFF2-40B4-BE49-F238E27FC236}">
                  <a16:creationId xmlns:a16="http://schemas.microsoft.com/office/drawing/2014/main" id="{82EC6FFC-AF9E-F34D-42B1-AC83A167FE8D}"/>
                </a:ext>
              </a:extLst>
            </p:cNvPr>
            <p:cNvGrpSpPr/>
            <p:nvPr/>
          </p:nvGrpSpPr>
          <p:grpSpPr>
            <a:xfrm>
              <a:off x="1718304" y="2167380"/>
              <a:ext cx="73390" cy="54772"/>
              <a:chOff x="1718304" y="2167380"/>
              <a:chExt cx="73390" cy="54772"/>
            </a:xfrm>
          </p:grpSpPr>
          <p:sp>
            <p:nvSpPr>
              <p:cNvPr id="4683" name="Freeform: Shape 4682">
                <a:extLst>
                  <a:ext uri="{FF2B5EF4-FFF2-40B4-BE49-F238E27FC236}">
                    <a16:creationId xmlns:a16="http://schemas.microsoft.com/office/drawing/2014/main" id="{DBE59967-581F-60BC-463D-6EC072A9AB56}"/>
                  </a:ext>
                </a:extLst>
              </p:cNvPr>
              <p:cNvSpPr/>
              <p:nvPr/>
            </p:nvSpPr>
            <p:spPr>
              <a:xfrm>
                <a:off x="1718304" y="216738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84" name="Freeform: Shape 4683">
                <a:extLst>
                  <a:ext uri="{FF2B5EF4-FFF2-40B4-BE49-F238E27FC236}">
                    <a16:creationId xmlns:a16="http://schemas.microsoft.com/office/drawing/2014/main" id="{E630FA31-F96E-B495-0657-C89E43066879}"/>
                  </a:ext>
                </a:extLst>
              </p:cNvPr>
              <p:cNvSpPr/>
              <p:nvPr/>
            </p:nvSpPr>
            <p:spPr>
              <a:xfrm>
                <a:off x="1718304" y="216738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85" name="Graphic 4351">
              <a:extLst>
                <a:ext uri="{FF2B5EF4-FFF2-40B4-BE49-F238E27FC236}">
                  <a16:creationId xmlns:a16="http://schemas.microsoft.com/office/drawing/2014/main" id="{7C0BF4E6-85CE-985E-2390-0936A1E69E78}"/>
                </a:ext>
              </a:extLst>
            </p:cNvPr>
            <p:cNvGrpSpPr/>
            <p:nvPr/>
          </p:nvGrpSpPr>
          <p:grpSpPr>
            <a:xfrm>
              <a:off x="1725774" y="2197513"/>
              <a:ext cx="73390" cy="54772"/>
              <a:chOff x="1725774" y="2197513"/>
              <a:chExt cx="73390" cy="54772"/>
            </a:xfrm>
          </p:grpSpPr>
          <p:sp>
            <p:nvSpPr>
              <p:cNvPr id="4686" name="Freeform: Shape 4685">
                <a:extLst>
                  <a:ext uri="{FF2B5EF4-FFF2-40B4-BE49-F238E27FC236}">
                    <a16:creationId xmlns:a16="http://schemas.microsoft.com/office/drawing/2014/main" id="{E361B8E3-C77E-B4CB-B96D-C3A7BBF70964}"/>
                  </a:ext>
                </a:extLst>
              </p:cNvPr>
              <p:cNvSpPr/>
              <p:nvPr/>
            </p:nvSpPr>
            <p:spPr>
              <a:xfrm>
                <a:off x="1725774" y="219751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87" name="Freeform: Shape 4686">
                <a:extLst>
                  <a:ext uri="{FF2B5EF4-FFF2-40B4-BE49-F238E27FC236}">
                    <a16:creationId xmlns:a16="http://schemas.microsoft.com/office/drawing/2014/main" id="{4404086A-5A89-3F00-7963-7FA057FE3667}"/>
                  </a:ext>
                </a:extLst>
              </p:cNvPr>
              <p:cNvSpPr/>
              <p:nvPr/>
            </p:nvSpPr>
            <p:spPr>
              <a:xfrm>
                <a:off x="1725774" y="219751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88" name="Graphic 4351">
              <a:extLst>
                <a:ext uri="{FF2B5EF4-FFF2-40B4-BE49-F238E27FC236}">
                  <a16:creationId xmlns:a16="http://schemas.microsoft.com/office/drawing/2014/main" id="{E6A83627-0C43-2B20-4FC3-CB8CB441DE9A}"/>
                </a:ext>
              </a:extLst>
            </p:cNvPr>
            <p:cNvGrpSpPr/>
            <p:nvPr/>
          </p:nvGrpSpPr>
          <p:grpSpPr>
            <a:xfrm>
              <a:off x="1854011" y="2234934"/>
              <a:ext cx="73390" cy="54772"/>
              <a:chOff x="1854011" y="2234934"/>
              <a:chExt cx="73390" cy="54772"/>
            </a:xfrm>
          </p:grpSpPr>
          <p:sp>
            <p:nvSpPr>
              <p:cNvPr id="4689" name="Freeform: Shape 4688">
                <a:extLst>
                  <a:ext uri="{FF2B5EF4-FFF2-40B4-BE49-F238E27FC236}">
                    <a16:creationId xmlns:a16="http://schemas.microsoft.com/office/drawing/2014/main" id="{72EF0247-B7B1-14DC-AD33-D592D05EAC35}"/>
                  </a:ext>
                </a:extLst>
              </p:cNvPr>
              <p:cNvSpPr/>
              <p:nvPr/>
            </p:nvSpPr>
            <p:spPr>
              <a:xfrm>
                <a:off x="1854011" y="223493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0" name="Freeform: Shape 4689">
                <a:extLst>
                  <a:ext uri="{FF2B5EF4-FFF2-40B4-BE49-F238E27FC236}">
                    <a16:creationId xmlns:a16="http://schemas.microsoft.com/office/drawing/2014/main" id="{A1986BEF-C7D4-CFF1-2E72-D4C7CEA5B7E0}"/>
                  </a:ext>
                </a:extLst>
              </p:cNvPr>
              <p:cNvSpPr/>
              <p:nvPr/>
            </p:nvSpPr>
            <p:spPr>
              <a:xfrm>
                <a:off x="1854011" y="223493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91" name="Graphic 4351">
              <a:extLst>
                <a:ext uri="{FF2B5EF4-FFF2-40B4-BE49-F238E27FC236}">
                  <a16:creationId xmlns:a16="http://schemas.microsoft.com/office/drawing/2014/main" id="{A421300F-58EC-4224-3F32-B784ACF150DE}"/>
                </a:ext>
              </a:extLst>
            </p:cNvPr>
            <p:cNvGrpSpPr/>
            <p:nvPr/>
          </p:nvGrpSpPr>
          <p:grpSpPr>
            <a:xfrm>
              <a:off x="1918490" y="2258530"/>
              <a:ext cx="73390" cy="54772"/>
              <a:chOff x="1918490" y="2258530"/>
              <a:chExt cx="73390" cy="54772"/>
            </a:xfrm>
          </p:grpSpPr>
          <p:sp>
            <p:nvSpPr>
              <p:cNvPr id="4692" name="Freeform: Shape 4691">
                <a:extLst>
                  <a:ext uri="{FF2B5EF4-FFF2-40B4-BE49-F238E27FC236}">
                    <a16:creationId xmlns:a16="http://schemas.microsoft.com/office/drawing/2014/main" id="{1D0D66C7-C393-B429-59C6-F7BE62585CE7}"/>
                  </a:ext>
                </a:extLst>
              </p:cNvPr>
              <p:cNvSpPr/>
              <p:nvPr/>
            </p:nvSpPr>
            <p:spPr>
              <a:xfrm>
                <a:off x="1918490" y="225853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3" name="Freeform: Shape 4692">
                <a:extLst>
                  <a:ext uri="{FF2B5EF4-FFF2-40B4-BE49-F238E27FC236}">
                    <a16:creationId xmlns:a16="http://schemas.microsoft.com/office/drawing/2014/main" id="{5B3E5450-5215-D1CD-9077-29878150D732}"/>
                  </a:ext>
                </a:extLst>
              </p:cNvPr>
              <p:cNvSpPr/>
              <p:nvPr/>
            </p:nvSpPr>
            <p:spPr>
              <a:xfrm>
                <a:off x="1918490" y="225853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94" name="Graphic 4351">
              <a:extLst>
                <a:ext uri="{FF2B5EF4-FFF2-40B4-BE49-F238E27FC236}">
                  <a16:creationId xmlns:a16="http://schemas.microsoft.com/office/drawing/2014/main" id="{7927E4A8-EE10-B399-9443-5582613A4D94}"/>
                </a:ext>
              </a:extLst>
            </p:cNvPr>
            <p:cNvGrpSpPr/>
            <p:nvPr/>
          </p:nvGrpSpPr>
          <p:grpSpPr>
            <a:xfrm>
              <a:off x="1955186" y="2295350"/>
              <a:ext cx="73456" cy="54772"/>
              <a:chOff x="1955186" y="2295350"/>
              <a:chExt cx="73456" cy="54772"/>
            </a:xfrm>
          </p:grpSpPr>
          <p:sp>
            <p:nvSpPr>
              <p:cNvPr id="4695" name="Freeform: Shape 4694">
                <a:extLst>
                  <a:ext uri="{FF2B5EF4-FFF2-40B4-BE49-F238E27FC236}">
                    <a16:creationId xmlns:a16="http://schemas.microsoft.com/office/drawing/2014/main" id="{1D4CF55B-3DD7-DDF2-361D-7B1489A8BD30}"/>
                  </a:ext>
                </a:extLst>
              </p:cNvPr>
              <p:cNvSpPr/>
              <p:nvPr/>
            </p:nvSpPr>
            <p:spPr>
              <a:xfrm>
                <a:off x="1955186" y="2295350"/>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6" name="Freeform: Shape 4695">
                <a:extLst>
                  <a:ext uri="{FF2B5EF4-FFF2-40B4-BE49-F238E27FC236}">
                    <a16:creationId xmlns:a16="http://schemas.microsoft.com/office/drawing/2014/main" id="{092A066D-D4CD-E782-9C9B-A57BCD290538}"/>
                  </a:ext>
                </a:extLst>
              </p:cNvPr>
              <p:cNvSpPr/>
              <p:nvPr/>
            </p:nvSpPr>
            <p:spPr>
              <a:xfrm>
                <a:off x="1955186" y="2295350"/>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97" name="Graphic 4351">
              <a:extLst>
                <a:ext uri="{FF2B5EF4-FFF2-40B4-BE49-F238E27FC236}">
                  <a16:creationId xmlns:a16="http://schemas.microsoft.com/office/drawing/2014/main" id="{58775437-83EF-3DDF-CC25-E64B225F43A9}"/>
                </a:ext>
              </a:extLst>
            </p:cNvPr>
            <p:cNvGrpSpPr/>
            <p:nvPr/>
          </p:nvGrpSpPr>
          <p:grpSpPr>
            <a:xfrm>
              <a:off x="1989194" y="2304443"/>
              <a:ext cx="73456" cy="54772"/>
              <a:chOff x="1989194" y="2304443"/>
              <a:chExt cx="73456" cy="54772"/>
            </a:xfrm>
          </p:grpSpPr>
          <p:sp>
            <p:nvSpPr>
              <p:cNvPr id="4698" name="Freeform: Shape 4697">
                <a:extLst>
                  <a:ext uri="{FF2B5EF4-FFF2-40B4-BE49-F238E27FC236}">
                    <a16:creationId xmlns:a16="http://schemas.microsoft.com/office/drawing/2014/main" id="{EEFB0833-F03C-98E8-B7AA-A1B531790B9A}"/>
                  </a:ext>
                </a:extLst>
              </p:cNvPr>
              <p:cNvSpPr/>
              <p:nvPr/>
            </p:nvSpPr>
            <p:spPr>
              <a:xfrm>
                <a:off x="1989194" y="2304443"/>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9" name="Freeform: Shape 4698">
                <a:extLst>
                  <a:ext uri="{FF2B5EF4-FFF2-40B4-BE49-F238E27FC236}">
                    <a16:creationId xmlns:a16="http://schemas.microsoft.com/office/drawing/2014/main" id="{AAD85429-0233-B168-2B65-772670905F41}"/>
                  </a:ext>
                </a:extLst>
              </p:cNvPr>
              <p:cNvSpPr/>
              <p:nvPr/>
            </p:nvSpPr>
            <p:spPr>
              <a:xfrm>
                <a:off x="1989194" y="2304443"/>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0" name="Graphic 4351">
              <a:extLst>
                <a:ext uri="{FF2B5EF4-FFF2-40B4-BE49-F238E27FC236}">
                  <a16:creationId xmlns:a16="http://schemas.microsoft.com/office/drawing/2014/main" id="{0E23CE63-178A-878A-AAA0-EE0426B1AE23}"/>
                </a:ext>
              </a:extLst>
            </p:cNvPr>
            <p:cNvGrpSpPr/>
            <p:nvPr/>
          </p:nvGrpSpPr>
          <p:grpSpPr>
            <a:xfrm>
              <a:off x="1991881" y="2322853"/>
              <a:ext cx="73456" cy="54772"/>
              <a:chOff x="1991881" y="2322853"/>
              <a:chExt cx="73456" cy="54772"/>
            </a:xfrm>
          </p:grpSpPr>
          <p:sp>
            <p:nvSpPr>
              <p:cNvPr id="4701" name="Freeform: Shape 4700">
                <a:extLst>
                  <a:ext uri="{FF2B5EF4-FFF2-40B4-BE49-F238E27FC236}">
                    <a16:creationId xmlns:a16="http://schemas.microsoft.com/office/drawing/2014/main" id="{196042A4-3996-131E-F150-0A9E82DA4439}"/>
                  </a:ext>
                </a:extLst>
              </p:cNvPr>
              <p:cNvSpPr/>
              <p:nvPr/>
            </p:nvSpPr>
            <p:spPr>
              <a:xfrm>
                <a:off x="1991881" y="2322853"/>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02" name="Freeform: Shape 4701">
                <a:extLst>
                  <a:ext uri="{FF2B5EF4-FFF2-40B4-BE49-F238E27FC236}">
                    <a16:creationId xmlns:a16="http://schemas.microsoft.com/office/drawing/2014/main" id="{B1EF900C-A975-96ED-675E-A680E543C45F}"/>
                  </a:ext>
                </a:extLst>
              </p:cNvPr>
              <p:cNvSpPr/>
              <p:nvPr/>
            </p:nvSpPr>
            <p:spPr>
              <a:xfrm>
                <a:off x="1991881" y="2322853"/>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3" name="Graphic 4351">
              <a:extLst>
                <a:ext uri="{FF2B5EF4-FFF2-40B4-BE49-F238E27FC236}">
                  <a16:creationId xmlns:a16="http://schemas.microsoft.com/office/drawing/2014/main" id="{45ED295A-D420-0F33-3AD9-1E66DCF6C947}"/>
                </a:ext>
              </a:extLst>
            </p:cNvPr>
            <p:cNvGrpSpPr/>
            <p:nvPr/>
          </p:nvGrpSpPr>
          <p:grpSpPr>
            <a:xfrm>
              <a:off x="1991881" y="2364934"/>
              <a:ext cx="73456" cy="54772"/>
              <a:chOff x="1991881" y="2364934"/>
              <a:chExt cx="73456" cy="54772"/>
            </a:xfrm>
          </p:grpSpPr>
          <p:sp>
            <p:nvSpPr>
              <p:cNvPr id="4704" name="Freeform: Shape 4703">
                <a:extLst>
                  <a:ext uri="{FF2B5EF4-FFF2-40B4-BE49-F238E27FC236}">
                    <a16:creationId xmlns:a16="http://schemas.microsoft.com/office/drawing/2014/main" id="{91E451D6-CC45-EE28-F76E-E4A2C21F7674}"/>
                  </a:ext>
                </a:extLst>
              </p:cNvPr>
              <p:cNvSpPr/>
              <p:nvPr/>
            </p:nvSpPr>
            <p:spPr>
              <a:xfrm>
                <a:off x="1991881" y="236493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05" name="Freeform: Shape 4704">
                <a:extLst>
                  <a:ext uri="{FF2B5EF4-FFF2-40B4-BE49-F238E27FC236}">
                    <a16:creationId xmlns:a16="http://schemas.microsoft.com/office/drawing/2014/main" id="{68C206B7-9BA6-350A-6C48-C53305872B18}"/>
                  </a:ext>
                </a:extLst>
              </p:cNvPr>
              <p:cNvSpPr/>
              <p:nvPr/>
            </p:nvSpPr>
            <p:spPr>
              <a:xfrm>
                <a:off x="1991881" y="236493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6" name="Graphic 4351">
              <a:extLst>
                <a:ext uri="{FF2B5EF4-FFF2-40B4-BE49-F238E27FC236}">
                  <a16:creationId xmlns:a16="http://schemas.microsoft.com/office/drawing/2014/main" id="{1ADC7BCD-741B-C26D-3867-EB568106542C}"/>
                </a:ext>
              </a:extLst>
            </p:cNvPr>
            <p:cNvGrpSpPr/>
            <p:nvPr/>
          </p:nvGrpSpPr>
          <p:grpSpPr>
            <a:xfrm>
              <a:off x="2000858" y="2370494"/>
              <a:ext cx="73390" cy="54772"/>
              <a:chOff x="2000858" y="2370494"/>
              <a:chExt cx="73390" cy="54772"/>
            </a:xfrm>
          </p:grpSpPr>
          <p:sp>
            <p:nvSpPr>
              <p:cNvPr id="4707" name="Freeform: Shape 4706">
                <a:extLst>
                  <a:ext uri="{FF2B5EF4-FFF2-40B4-BE49-F238E27FC236}">
                    <a16:creationId xmlns:a16="http://schemas.microsoft.com/office/drawing/2014/main" id="{41933F5F-1415-C55A-86A7-CE7A41AA2E74}"/>
                  </a:ext>
                </a:extLst>
              </p:cNvPr>
              <p:cNvSpPr/>
              <p:nvPr/>
            </p:nvSpPr>
            <p:spPr>
              <a:xfrm>
                <a:off x="2000858" y="237049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08" name="Freeform: Shape 4707">
                <a:extLst>
                  <a:ext uri="{FF2B5EF4-FFF2-40B4-BE49-F238E27FC236}">
                    <a16:creationId xmlns:a16="http://schemas.microsoft.com/office/drawing/2014/main" id="{98CAC246-5C0F-AD5B-9F78-19DE918E038A}"/>
                  </a:ext>
                </a:extLst>
              </p:cNvPr>
              <p:cNvSpPr/>
              <p:nvPr/>
            </p:nvSpPr>
            <p:spPr>
              <a:xfrm>
                <a:off x="2000858" y="237049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9" name="Graphic 4351">
              <a:extLst>
                <a:ext uri="{FF2B5EF4-FFF2-40B4-BE49-F238E27FC236}">
                  <a16:creationId xmlns:a16="http://schemas.microsoft.com/office/drawing/2014/main" id="{CD50C8E4-120E-10E5-BBCF-58202ED9D91C}"/>
                </a:ext>
              </a:extLst>
            </p:cNvPr>
            <p:cNvGrpSpPr/>
            <p:nvPr/>
          </p:nvGrpSpPr>
          <p:grpSpPr>
            <a:xfrm>
              <a:off x="2025890" y="2431662"/>
              <a:ext cx="73456" cy="54772"/>
              <a:chOff x="2025890" y="2431662"/>
              <a:chExt cx="73456" cy="54772"/>
            </a:xfrm>
          </p:grpSpPr>
          <p:sp>
            <p:nvSpPr>
              <p:cNvPr id="4710" name="Freeform: Shape 4709">
                <a:extLst>
                  <a:ext uri="{FF2B5EF4-FFF2-40B4-BE49-F238E27FC236}">
                    <a16:creationId xmlns:a16="http://schemas.microsoft.com/office/drawing/2014/main" id="{EC29DA05-9505-AF53-DCC0-45E7DEDD76BA}"/>
                  </a:ext>
                </a:extLst>
              </p:cNvPr>
              <p:cNvSpPr/>
              <p:nvPr/>
            </p:nvSpPr>
            <p:spPr>
              <a:xfrm>
                <a:off x="2025890" y="2431662"/>
                <a:ext cx="73456" cy="54772"/>
              </a:xfrm>
              <a:custGeom>
                <a:avLst/>
                <a:gdLst>
                  <a:gd name="connsiteX0" fmla="*/ 73456 w 73456"/>
                  <a:gd name="connsiteY0" fmla="*/ 0 h 84236"/>
                  <a:gd name="connsiteX1" fmla="*/ 0 w 73456"/>
                  <a:gd name="connsiteY1" fmla="*/ 84236 h 84236"/>
                </a:gdLst>
                <a:ahLst/>
                <a:cxnLst>
                  <a:cxn ang="0">
                    <a:pos x="connsiteX0" y="connsiteY0"/>
                  </a:cxn>
                  <a:cxn ang="0">
                    <a:pos x="connsiteX1" y="connsiteY1"/>
                  </a:cxn>
                </a:cxnLst>
                <a:rect l="l" t="t" r="r" b="b"/>
                <a:pathLst>
                  <a:path w="73456" h="84236">
                    <a:moveTo>
                      <a:pt x="73456"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11" name="Freeform: Shape 4710">
                <a:extLst>
                  <a:ext uri="{FF2B5EF4-FFF2-40B4-BE49-F238E27FC236}">
                    <a16:creationId xmlns:a16="http://schemas.microsoft.com/office/drawing/2014/main" id="{BD4287F3-7D7F-76C2-90A1-EEA80BBEF2CE}"/>
                  </a:ext>
                </a:extLst>
              </p:cNvPr>
              <p:cNvSpPr/>
              <p:nvPr/>
            </p:nvSpPr>
            <p:spPr>
              <a:xfrm>
                <a:off x="2025890" y="2431662"/>
                <a:ext cx="73456" cy="54772"/>
              </a:xfrm>
              <a:custGeom>
                <a:avLst/>
                <a:gdLst>
                  <a:gd name="connsiteX0" fmla="*/ 73456 w 73456"/>
                  <a:gd name="connsiteY0" fmla="*/ 84236 h 84236"/>
                  <a:gd name="connsiteX1" fmla="*/ 0 w 73456"/>
                  <a:gd name="connsiteY1" fmla="*/ 0 h 84236"/>
                </a:gdLst>
                <a:ahLst/>
                <a:cxnLst>
                  <a:cxn ang="0">
                    <a:pos x="connsiteX0" y="connsiteY0"/>
                  </a:cxn>
                  <a:cxn ang="0">
                    <a:pos x="connsiteX1" y="connsiteY1"/>
                  </a:cxn>
                </a:cxnLst>
                <a:rect l="l" t="t" r="r" b="b"/>
                <a:pathLst>
                  <a:path w="73456" h="84236">
                    <a:moveTo>
                      <a:pt x="73456"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12" name="Graphic 4351">
              <a:extLst>
                <a:ext uri="{FF2B5EF4-FFF2-40B4-BE49-F238E27FC236}">
                  <a16:creationId xmlns:a16="http://schemas.microsoft.com/office/drawing/2014/main" id="{14091CE0-4D20-232E-BE20-416D8542C502}"/>
                </a:ext>
              </a:extLst>
            </p:cNvPr>
            <p:cNvGrpSpPr/>
            <p:nvPr/>
          </p:nvGrpSpPr>
          <p:grpSpPr>
            <a:xfrm>
              <a:off x="2116842" y="2431662"/>
              <a:ext cx="73390" cy="54772"/>
              <a:chOff x="2116842" y="2431662"/>
              <a:chExt cx="73390" cy="54772"/>
            </a:xfrm>
          </p:grpSpPr>
          <p:sp>
            <p:nvSpPr>
              <p:cNvPr id="4713" name="Freeform: Shape 4712">
                <a:extLst>
                  <a:ext uri="{FF2B5EF4-FFF2-40B4-BE49-F238E27FC236}">
                    <a16:creationId xmlns:a16="http://schemas.microsoft.com/office/drawing/2014/main" id="{0221FE0C-20E0-864B-1CE7-C960C4443EB7}"/>
                  </a:ext>
                </a:extLst>
              </p:cNvPr>
              <p:cNvSpPr/>
              <p:nvPr/>
            </p:nvSpPr>
            <p:spPr>
              <a:xfrm>
                <a:off x="2116842" y="2431662"/>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14" name="Freeform: Shape 4713">
                <a:extLst>
                  <a:ext uri="{FF2B5EF4-FFF2-40B4-BE49-F238E27FC236}">
                    <a16:creationId xmlns:a16="http://schemas.microsoft.com/office/drawing/2014/main" id="{5F7B17FC-3B1E-813B-1B6E-89ED9A8D37F0}"/>
                  </a:ext>
                </a:extLst>
              </p:cNvPr>
              <p:cNvSpPr/>
              <p:nvPr/>
            </p:nvSpPr>
            <p:spPr>
              <a:xfrm>
                <a:off x="2116842" y="2431662"/>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15" name="Graphic 4351">
              <a:extLst>
                <a:ext uri="{FF2B5EF4-FFF2-40B4-BE49-F238E27FC236}">
                  <a16:creationId xmlns:a16="http://schemas.microsoft.com/office/drawing/2014/main" id="{84F94AB5-8CE1-A355-6E07-769A29D98108}"/>
                </a:ext>
              </a:extLst>
            </p:cNvPr>
            <p:cNvGrpSpPr/>
            <p:nvPr/>
          </p:nvGrpSpPr>
          <p:grpSpPr>
            <a:xfrm>
              <a:off x="2247831" y="2490274"/>
              <a:ext cx="73456" cy="54772"/>
              <a:chOff x="2247831" y="2490274"/>
              <a:chExt cx="73456" cy="54772"/>
            </a:xfrm>
          </p:grpSpPr>
          <p:sp>
            <p:nvSpPr>
              <p:cNvPr id="4716" name="Freeform: Shape 4715">
                <a:extLst>
                  <a:ext uri="{FF2B5EF4-FFF2-40B4-BE49-F238E27FC236}">
                    <a16:creationId xmlns:a16="http://schemas.microsoft.com/office/drawing/2014/main" id="{8142EA99-674C-F5D2-32AC-EEDE029D48B3}"/>
                  </a:ext>
                </a:extLst>
              </p:cNvPr>
              <p:cNvSpPr/>
              <p:nvPr/>
            </p:nvSpPr>
            <p:spPr>
              <a:xfrm>
                <a:off x="2247831" y="249027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17" name="Freeform: Shape 4716">
                <a:extLst>
                  <a:ext uri="{FF2B5EF4-FFF2-40B4-BE49-F238E27FC236}">
                    <a16:creationId xmlns:a16="http://schemas.microsoft.com/office/drawing/2014/main" id="{1300DE0D-1798-4556-EC1E-5460F9B75587}"/>
                  </a:ext>
                </a:extLst>
              </p:cNvPr>
              <p:cNvSpPr/>
              <p:nvPr/>
            </p:nvSpPr>
            <p:spPr>
              <a:xfrm>
                <a:off x="2247831" y="249027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18" name="Graphic 4351">
              <a:extLst>
                <a:ext uri="{FF2B5EF4-FFF2-40B4-BE49-F238E27FC236}">
                  <a16:creationId xmlns:a16="http://schemas.microsoft.com/office/drawing/2014/main" id="{5A832851-ABE6-1F98-87A0-62A9E9DD17F2}"/>
                </a:ext>
              </a:extLst>
            </p:cNvPr>
            <p:cNvGrpSpPr/>
            <p:nvPr/>
          </p:nvGrpSpPr>
          <p:grpSpPr>
            <a:xfrm>
              <a:off x="2269783" y="2536037"/>
              <a:ext cx="73390" cy="54772"/>
              <a:chOff x="2269783" y="2536037"/>
              <a:chExt cx="73390" cy="54772"/>
            </a:xfrm>
          </p:grpSpPr>
          <p:sp>
            <p:nvSpPr>
              <p:cNvPr id="4719" name="Freeform: Shape 4718">
                <a:extLst>
                  <a:ext uri="{FF2B5EF4-FFF2-40B4-BE49-F238E27FC236}">
                    <a16:creationId xmlns:a16="http://schemas.microsoft.com/office/drawing/2014/main" id="{5C4B7F3F-3D80-2A82-57B7-D2397B54FA58}"/>
                  </a:ext>
                </a:extLst>
              </p:cNvPr>
              <p:cNvSpPr/>
              <p:nvPr/>
            </p:nvSpPr>
            <p:spPr>
              <a:xfrm>
                <a:off x="2269783" y="2536037"/>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0" name="Freeform: Shape 4719">
                <a:extLst>
                  <a:ext uri="{FF2B5EF4-FFF2-40B4-BE49-F238E27FC236}">
                    <a16:creationId xmlns:a16="http://schemas.microsoft.com/office/drawing/2014/main" id="{B3346EFD-FD50-C2FD-2529-8BF17AD14664}"/>
                  </a:ext>
                </a:extLst>
              </p:cNvPr>
              <p:cNvSpPr/>
              <p:nvPr/>
            </p:nvSpPr>
            <p:spPr>
              <a:xfrm>
                <a:off x="2269783" y="2536037"/>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21" name="Graphic 4351">
              <a:extLst>
                <a:ext uri="{FF2B5EF4-FFF2-40B4-BE49-F238E27FC236}">
                  <a16:creationId xmlns:a16="http://schemas.microsoft.com/office/drawing/2014/main" id="{45FB45B7-6E57-5411-5CC9-4E8D6E9020DA}"/>
                </a:ext>
              </a:extLst>
            </p:cNvPr>
            <p:cNvGrpSpPr/>
            <p:nvPr/>
          </p:nvGrpSpPr>
          <p:grpSpPr>
            <a:xfrm>
              <a:off x="2281644" y="2601487"/>
              <a:ext cx="73456" cy="54772"/>
              <a:chOff x="2281644" y="2601487"/>
              <a:chExt cx="73456" cy="54772"/>
            </a:xfrm>
          </p:grpSpPr>
          <p:sp>
            <p:nvSpPr>
              <p:cNvPr id="4722" name="Freeform: Shape 4721">
                <a:extLst>
                  <a:ext uri="{FF2B5EF4-FFF2-40B4-BE49-F238E27FC236}">
                    <a16:creationId xmlns:a16="http://schemas.microsoft.com/office/drawing/2014/main" id="{7E90C051-E186-EF13-098A-C385AEDB99D3}"/>
                  </a:ext>
                </a:extLst>
              </p:cNvPr>
              <p:cNvSpPr/>
              <p:nvPr/>
            </p:nvSpPr>
            <p:spPr>
              <a:xfrm>
                <a:off x="2281644" y="2601487"/>
                <a:ext cx="73456" cy="54772"/>
              </a:xfrm>
              <a:custGeom>
                <a:avLst/>
                <a:gdLst>
                  <a:gd name="connsiteX0" fmla="*/ 73456 w 73456"/>
                  <a:gd name="connsiteY0" fmla="*/ 0 h 84236"/>
                  <a:gd name="connsiteX1" fmla="*/ 0 w 73456"/>
                  <a:gd name="connsiteY1" fmla="*/ 84237 h 84236"/>
                </a:gdLst>
                <a:ahLst/>
                <a:cxnLst>
                  <a:cxn ang="0">
                    <a:pos x="connsiteX0" y="connsiteY0"/>
                  </a:cxn>
                  <a:cxn ang="0">
                    <a:pos x="connsiteX1" y="connsiteY1"/>
                  </a:cxn>
                </a:cxnLst>
                <a:rect l="l" t="t" r="r" b="b"/>
                <a:pathLst>
                  <a:path w="73456" h="84236">
                    <a:moveTo>
                      <a:pt x="73456" y="0"/>
                    </a:moveTo>
                    <a:lnTo>
                      <a:pt x="0" y="8423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3" name="Freeform: Shape 4722">
                <a:extLst>
                  <a:ext uri="{FF2B5EF4-FFF2-40B4-BE49-F238E27FC236}">
                    <a16:creationId xmlns:a16="http://schemas.microsoft.com/office/drawing/2014/main" id="{87933EAD-0AC8-F6E9-689D-D0639713E354}"/>
                  </a:ext>
                </a:extLst>
              </p:cNvPr>
              <p:cNvSpPr/>
              <p:nvPr/>
            </p:nvSpPr>
            <p:spPr>
              <a:xfrm>
                <a:off x="2281644" y="2601487"/>
                <a:ext cx="73456" cy="54772"/>
              </a:xfrm>
              <a:custGeom>
                <a:avLst/>
                <a:gdLst>
                  <a:gd name="connsiteX0" fmla="*/ 73456 w 73456"/>
                  <a:gd name="connsiteY0" fmla="*/ 84237 h 84236"/>
                  <a:gd name="connsiteX1" fmla="*/ 0 w 73456"/>
                  <a:gd name="connsiteY1" fmla="*/ 0 h 84236"/>
                </a:gdLst>
                <a:ahLst/>
                <a:cxnLst>
                  <a:cxn ang="0">
                    <a:pos x="connsiteX0" y="connsiteY0"/>
                  </a:cxn>
                  <a:cxn ang="0">
                    <a:pos x="connsiteX1" y="connsiteY1"/>
                  </a:cxn>
                </a:cxnLst>
                <a:rect l="l" t="t" r="r" b="b"/>
                <a:pathLst>
                  <a:path w="73456" h="84236">
                    <a:moveTo>
                      <a:pt x="73456" y="8423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24" name="Graphic 4351">
              <a:extLst>
                <a:ext uri="{FF2B5EF4-FFF2-40B4-BE49-F238E27FC236}">
                  <a16:creationId xmlns:a16="http://schemas.microsoft.com/office/drawing/2014/main" id="{0085CC34-8C9D-37B0-17BE-FBE889347541}"/>
                </a:ext>
              </a:extLst>
            </p:cNvPr>
            <p:cNvGrpSpPr/>
            <p:nvPr/>
          </p:nvGrpSpPr>
          <p:grpSpPr>
            <a:xfrm>
              <a:off x="2281644" y="2612834"/>
              <a:ext cx="73456" cy="54772"/>
              <a:chOff x="2281644" y="2612834"/>
              <a:chExt cx="73456" cy="54772"/>
            </a:xfrm>
          </p:grpSpPr>
          <p:sp>
            <p:nvSpPr>
              <p:cNvPr id="4725" name="Freeform: Shape 4724">
                <a:extLst>
                  <a:ext uri="{FF2B5EF4-FFF2-40B4-BE49-F238E27FC236}">
                    <a16:creationId xmlns:a16="http://schemas.microsoft.com/office/drawing/2014/main" id="{9606D321-4DD1-DEDC-BC79-DDD2257985BE}"/>
                  </a:ext>
                </a:extLst>
              </p:cNvPr>
              <p:cNvSpPr/>
              <p:nvPr/>
            </p:nvSpPr>
            <p:spPr>
              <a:xfrm>
                <a:off x="2281644" y="261283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6" name="Freeform: Shape 4725">
                <a:extLst>
                  <a:ext uri="{FF2B5EF4-FFF2-40B4-BE49-F238E27FC236}">
                    <a16:creationId xmlns:a16="http://schemas.microsoft.com/office/drawing/2014/main" id="{99DD3384-5609-F372-8F51-5B81C851C130}"/>
                  </a:ext>
                </a:extLst>
              </p:cNvPr>
              <p:cNvSpPr/>
              <p:nvPr/>
            </p:nvSpPr>
            <p:spPr>
              <a:xfrm>
                <a:off x="2281644" y="261283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27" name="Graphic 4351">
              <a:extLst>
                <a:ext uri="{FF2B5EF4-FFF2-40B4-BE49-F238E27FC236}">
                  <a16:creationId xmlns:a16="http://schemas.microsoft.com/office/drawing/2014/main" id="{09935820-3ECD-4AC1-AD03-3CEC72FCB03F}"/>
                </a:ext>
              </a:extLst>
            </p:cNvPr>
            <p:cNvGrpSpPr/>
            <p:nvPr/>
          </p:nvGrpSpPr>
          <p:grpSpPr>
            <a:xfrm>
              <a:off x="2286493" y="2632221"/>
              <a:ext cx="73390" cy="54772"/>
              <a:chOff x="2286493" y="2632221"/>
              <a:chExt cx="73390" cy="54772"/>
            </a:xfrm>
          </p:grpSpPr>
          <p:sp>
            <p:nvSpPr>
              <p:cNvPr id="4728" name="Freeform: Shape 4727">
                <a:extLst>
                  <a:ext uri="{FF2B5EF4-FFF2-40B4-BE49-F238E27FC236}">
                    <a16:creationId xmlns:a16="http://schemas.microsoft.com/office/drawing/2014/main" id="{96AEA2DF-5A05-ABFF-2EBC-A5B88488E21B}"/>
                  </a:ext>
                </a:extLst>
              </p:cNvPr>
              <p:cNvSpPr/>
              <p:nvPr/>
            </p:nvSpPr>
            <p:spPr>
              <a:xfrm>
                <a:off x="2286493" y="263222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9" name="Freeform: Shape 4728">
                <a:extLst>
                  <a:ext uri="{FF2B5EF4-FFF2-40B4-BE49-F238E27FC236}">
                    <a16:creationId xmlns:a16="http://schemas.microsoft.com/office/drawing/2014/main" id="{98DA4C52-3A80-D7EF-2FE1-9A4D8322290D}"/>
                  </a:ext>
                </a:extLst>
              </p:cNvPr>
              <p:cNvSpPr/>
              <p:nvPr/>
            </p:nvSpPr>
            <p:spPr>
              <a:xfrm>
                <a:off x="2286493" y="263222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0" name="Graphic 4351">
              <a:extLst>
                <a:ext uri="{FF2B5EF4-FFF2-40B4-BE49-F238E27FC236}">
                  <a16:creationId xmlns:a16="http://schemas.microsoft.com/office/drawing/2014/main" id="{5EFA7AA6-9AA5-4266-292F-DE66C7D7F981}"/>
                </a:ext>
              </a:extLst>
            </p:cNvPr>
            <p:cNvGrpSpPr/>
            <p:nvPr/>
          </p:nvGrpSpPr>
          <p:grpSpPr>
            <a:xfrm>
              <a:off x="2358049" y="2650931"/>
              <a:ext cx="73390" cy="54772"/>
              <a:chOff x="2358049" y="2650931"/>
              <a:chExt cx="73390" cy="54772"/>
            </a:xfrm>
          </p:grpSpPr>
          <p:sp>
            <p:nvSpPr>
              <p:cNvPr id="4731" name="Freeform: Shape 4730">
                <a:extLst>
                  <a:ext uri="{FF2B5EF4-FFF2-40B4-BE49-F238E27FC236}">
                    <a16:creationId xmlns:a16="http://schemas.microsoft.com/office/drawing/2014/main" id="{9B96998C-6052-8E7F-790F-14C0A5D6501B}"/>
                  </a:ext>
                </a:extLst>
              </p:cNvPr>
              <p:cNvSpPr/>
              <p:nvPr/>
            </p:nvSpPr>
            <p:spPr>
              <a:xfrm>
                <a:off x="2358049" y="265093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32" name="Freeform: Shape 4731">
                <a:extLst>
                  <a:ext uri="{FF2B5EF4-FFF2-40B4-BE49-F238E27FC236}">
                    <a16:creationId xmlns:a16="http://schemas.microsoft.com/office/drawing/2014/main" id="{1F8BDC9E-AB5B-23F7-7549-DFF7DC48E8CE}"/>
                  </a:ext>
                </a:extLst>
              </p:cNvPr>
              <p:cNvSpPr/>
              <p:nvPr/>
            </p:nvSpPr>
            <p:spPr>
              <a:xfrm>
                <a:off x="2358049" y="265093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3" name="Graphic 4351">
              <a:extLst>
                <a:ext uri="{FF2B5EF4-FFF2-40B4-BE49-F238E27FC236}">
                  <a16:creationId xmlns:a16="http://schemas.microsoft.com/office/drawing/2014/main" id="{20047D4F-5D6E-C5E4-32B8-1C14111A6313}"/>
                </a:ext>
              </a:extLst>
            </p:cNvPr>
            <p:cNvGrpSpPr/>
            <p:nvPr/>
          </p:nvGrpSpPr>
          <p:grpSpPr>
            <a:xfrm>
              <a:off x="2409029" y="2650931"/>
              <a:ext cx="73456" cy="54772"/>
              <a:chOff x="2409029" y="2650931"/>
              <a:chExt cx="73456" cy="54772"/>
            </a:xfrm>
          </p:grpSpPr>
          <p:sp>
            <p:nvSpPr>
              <p:cNvPr id="4734" name="Freeform: Shape 4733">
                <a:extLst>
                  <a:ext uri="{FF2B5EF4-FFF2-40B4-BE49-F238E27FC236}">
                    <a16:creationId xmlns:a16="http://schemas.microsoft.com/office/drawing/2014/main" id="{48C3F175-5D16-B7D9-FF99-FF2BD2FB6A74}"/>
                  </a:ext>
                </a:extLst>
              </p:cNvPr>
              <p:cNvSpPr/>
              <p:nvPr/>
            </p:nvSpPr>
            <p:spPr>
              <a:xfrm>
                <a:off x="2409029" y="265093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35" name="Freeform: Shape 4734">
                <a:extLst>
                  <a:ext uri="{FF2B5EF4-FFF2-40B4-BE49-F238E27FC236}">
                    <a16:creationId xmlns:a16="http://schemas.microsoft.com/office/drawing/2014/main" id="{D6F1BEC8-A1AF-683F-AFB8-16F84D537316}"/>
                  </a:ext>
                </a:extLst>
              </p:cNvPr>
              <p:cNvSpPr/>
              <p:nvPr/>
            </p:nvSpPr>
            <p:spPr>
              <a:xfrm>
                <a:off x="2409029" y="265093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6" name="Graphic 4351">
              <a:extLst>
                <a:ext uri="{FF2B5EF4-FFF2-40B4-BE49-F238E27FC236}">
                  <a16:creationId xmlns:a16="http://schemas.microsoft.com/office/drawing/2014/main" id="{7B6CC126-7A49-6165-96B5-DBF13255D643}"/>
                </a:ext>
              </a:extLst>
            </p:cNvPr>
            <p:cNvGrpSpPr/>
            <p:nvPr/>
          </p:nvGrpSpPr>
          <p:grpSpPr>
            <a:xfrm>
              <a:off x="2531565" y="2670319"/>
              <a:ext cx="73390" cy="54772"/>
              <a:chOff x="2531565" y="2670319"/>
              <a:chExt cx="73390" cy="54772"/>
            </a:xfrm>
          </p:grpSpPr>
          <p:sp>
            <p:nvSpPr>
              <p:cNvPr id="4737" name="Freeform: Shape 4736">
                <a:extLst>
                  <a:ext uri="{FF2B5EF4-FFF2-40B4-BE49-F238E27FC236}">
                    <a16:creationId xmlns:a16="http://schemas.microsoft.com/office/drawing/2014/main" id="{90F07FFD-A5A3-1EB0-2DA5-C185D61BF775}"/>
                  </a:ext>
                </a:extLst>
              </p:cNvPr>
              <p:cNvSpPr/>
              <p:nvPr/>
            </p:nvSpPr>
            <p:spPr>
              <a:xfrm>
                <a:off x="2531565" y="267031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38" name="Freeform: Shape 4737">
                <a:extLst>
                  <a:ext uri="{FF2B5EF4-FFF2-40B4-BE49-F238E27FC236}">
                    <a16:creationId xmlns:a16="http://schemas.microsoft.com/office/drawing/2014/main" id="{FD2B0A3D-C1CE-408B-86AA-AC7993AB9E95}"/>
                  </a:ext>
                </a:extLst>
              </p:cNvPr>
              <p:cNvSpPr/>
              <p:nvPr/>
            </p:nvSpPr>
            <p:spPr>
              <a:xfrm>
                <a:off x="2531565" y="267031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9" name="Graphic 4351">
              <a:extLst>
                <a:ext uri="{FF2B5EF4-FFF2-40B4-BE49-F238E27FC236}">
                  <a16:creationId xmlns:a16="http://schemas.microsoft.com/office/drawing/2014/main" id="{510B3548-80C4-3F32-6675-56AD88E245F6}"/>
                </a:ext>
              </a:extLst>
            </p:cNvPr>
            <p:cNvGrpSpPr/>
            <p:nvPr/>
          </p:nvGrpSpPr>
          <p:grpSpPr>
            <a:xfrm>
              <a:off x="2555811" y="2729157"/>
              <a:ext cx="73456" cy="54772"/>
              <a:chOff x="2555811" y="2729157"/>
              <a:chExt cx="73456" cy="54772"/>
            </a:xfrm>
          </p:grpSpPr>
          <p:sp>
            <p:nvSpPr>
              <p:cNvPr id="4740" name="Freeform: Shape 4739">
                <a:extLst>
                  <a:ext uri="{FF2B5EF4-FFF2-40B4-BE49-F238E27FC236}">
                    <a16:creationId xmlns:a16="http://schemas.microsoft.com/office/drawing/2014/main" id="{A2B96B64-458B-104F-0E65-B110E4921967}"/>
                  </a:ext>
                </a:extLst>
              </p:cNvPr>
              <p:cNvSpPr/>
              <p:nvPr/>
            </p:nvSpPr>
            <p:spPr>
              <a:xfrm>
                <a:off x="2555811" y="2729157"/>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41" name="Freeform: Shape 4740">
                <a:extLst>
                  <a:ext uri="{FF2B5EF4-FFF2-40B4-BE49-F238E27FC236}">
                    <a16:creationId xmlns:a16="http://schemas.microsoft.com/office/drawing/2014/main" id="{E9D25C29-6E59-F250-3CAB-E8BACFC37430}"/>
                  </a:ext>
                </a:extLst>
              </p:cNvPr>
              <p:cNvSpPr/>
              <p:nvPr/>
            </p:nvSpPr>
            <p:spPr>
              <a:xfrm>
                <a:off x="2555811" y="2729157"/>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42" name="Graphic 4351">
              <a:extLst>
                <a:ext uri="{FF2B5EF4-FFF2-40B4-BE49-F238E27FC236}">
                  <a16:creationId xmlns:a16="http://schemas.microsoft.com/office/drawing/2014/main" id="{503F8BAF-A6FF-6B10-9723-355B1D2ED9AC}"/>
                </a:ext>
              </a:extLst>
            </p:cNvPr>
            <p:cNvGrpSpPr/>
            <p:nvPr/>
          </p:nvGrpSpPr>
          <p:grpSpPr>
            <a:xfrm>
              <a:off x="2598797" y="2741030"/>
              <a:ext cx="73390" cy="54772"/>
              <a:chOff x="2598797" y="2741030"/>
              <a:chExt cx="73390" cy="54772"/>
            </a:xfrm>
          </p:grpSpPr>
          <p:sp>
            <p:nvSpPr>
              <p:cNvPr id="4743" name="Freeform: Shape 4742">
                <a:extLst>
                  <a:ext uri="{FF2B5EF4-FFF2-40B4-BE49-F238E27FC236}">
                    <a16:creationId xmlns:a16="http://schemas.microsoft.com/office/drawing/2014/main" id="{EA0BF239-E1A5-F185-9959-1E73A3CEED84}"/>
                  </a:ext>
                </a:extLst>
              </p:cNvPr>
              <p:cNvSpPr/>
              <p:nvPr/>
            </p:nvSpPr>
            <p:spPr>
              <a:xfrm>
                <a:off x="2598797" y="274103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44" name="Freeform: Shape 4743">
                <a:extLst>
                  <a:ext uri="{FF2B5EF4-FFF2-40B4-BE49-F238E27FC236}">
                    <a16:creationId xmlns:a16="http://schemas.microsoft.com/office/drawing/2014/main" id="{29789233-4694-8803-DC00-669187AB9F74}"/>
                  </a:ext>
                </a:extLst>
              </p:cNvPr>
              <p:cNvSpPr/>
              <p:nvPr/>
            </p:nvSpPr>
            <p:spPr>
              <a:xfrm>
                <a:off x="2598797" y="274103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45" name="Graphic 4351">
              <a:extLst>
                <a:ext uri="{FF2B5EF4-FFF2-40B4-BE49-F238E27FC236}">
                  <a16:creationId xmlns:a16="http://schemas.microsoft.com/office/drawing/2014/main" id="{4E44C296-1FAF-F742-EDB6-DA4C9056ED59}"/>
                </a:ext>
              </a:extLst>
            </p:cNvPr>
            <p:cNvGrpSpPr/>
            <p:nvPr/>
          </p:nvGrpSpPr>
          <p:grpSpPr>
            <a:xfrm>
              <a:off x="2656985" y="2757336"/>
              <a:ext cx="73456" cy="54772"/>
              <a:chOff x="2656985" y="2757336"/>
              <a:chExt cx="73456" cy="54772"/>
            </a:xfrm>
          </p:grpSpPr>
          <p:sp>
            <p:nvSpPr>
              <p:cNvPr id="4746" name="Freeform: Shape 4745">
                <a:extLst>
                  <a:ext uri="{FF2B5EF4-FFF2-40B4-BE49-F238E27FC236}">
                    <a16:creationId xmlns:a16="http://schemas.microsoft.com/office/drawing/2014/main" id="{C6473044-CE66-320E-7428-E46A5EC24E36}"/>
                  </a:ext>
                </a:extLst>
              </p:cNvPr>
              <p:cNvSpPr/>
              <p:nvPr/>
            </p:nvSpPr>
            <p:spPr>
              <a:xfrm>
                <a:off x="2656985" y="2757336"/>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47" name="Freeform: Shape 4746">
                <a:extLst>
                  <a:ext uri="{FF2B5EF4-FFF2-40B4-BE49-F238E27FC236}">
                    <a16:creationId xmlns:a16="http://schemas.microsoft.com/office/drawing/2014/main" id="{2C9DA8AF-5CD1-BA30-4AD5-030137077AFA}"/>
                  </a:ext>
                </a:extLst>
              </p:cNvPr>
              <p:cNvSpPr/>
              <p:nvPr/>
            </p:nvSpPr>
            <p:spPr>
              <a:xfrm>
                <a:off x="2656985" y="2757336"/>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48" name="Graphic 4351">
              <a:extLst>
                <a:ext uri="{FF2B5EF4-FFF2-40B4-BE49-F238E27FC236}">
                  <a16:creationId xmlns:a16="http://schemas.microsoft.com/office/drawing/2014/main" id="{FE545163-6827-6026-764C-F40FB36DB8B3}"/>
                </a:ext>
              </a:extLst>
            </p:cNvPr>
            <p:cNvGrpSpPr/>
            <p:nvPr/>
          </p:nvGrpSpPr>
          <p:grpSpPr>
            <a:xfrm>
              <a:off x="2811302" y="2799416"/>
              <a:ext cx="73390" cy="54772"/>
              <a:chOff x="2811302" y="2799416"/>
              <a:chExt cx="73390" cy="54772"/>
            </a:xfrm>
          </p:grpSpPr>
          <p:sp>
            <p:nvSpPr>
              <p:cNvPr id="4749" name="Freeform: Shape 4748">
                <a:extLst>
                  <a:ext uri="{FF2B5EF4-FFF2-40B4-BE49-F238E27FC236}">
                    <a16:creationId xmlns:a16="http://schemas.microsoft.com/office/drawing/2014/main" id="{ADAC71F3-6746-80BB-9FA5-DA516A21B17E}"/>
                  </a:ext>
                </a:extLst>
              </p:cNvPr>
              <p:cNvSpPr/>
              <p:nvPr/>
            </p:nvSpPr>
            <p:spPr>
              <a:xfrm>
                <a:off x="2811302" y="2799416"/>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0" name="Freeform: Shape 4749">
                <a:extLst>
                  <a:ext uri="{FF2B5EF4-FFF2-40B4-BE49-F238E27FC236}">
                    <a16:creationId xmlns:a16="http://schemas.microsoft.com/office/drawing/2014/main" id="{4F4F2785-6C52-C7A4-9941-FFE700D11FA9}"/>
                  </a:ext>
                </a:extLst>
              </p:cNvPr>
              <p:cNvSpPr/>
              <p:nvPr/>
            </p:nvSpPr>
            <p:spPr>
              <a:xfrm>
                <a:off x="2811302" y="2799416"/>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51" name="Graphic 4351">
              <a:extLst>
                <a:ext uri="{FF2B5EF4-FFF2-40B4-BE49-F238E27FC236}">
                  <a16:creationId xmlns:a16="http://schemas.microsoft.com/office/drawing/2014/main" id="{E81521A9-E48A-1E6A-FDEC-8D0159D2E86F}"/>
                </a:ext>
              </a:extLst>
            </p:cNvPr>
            <p:cNvGrpSpPr/>
            <p:nvPr/>
          </p:nvGrpSpPr>
          <p:grpSpPr>
            <a:xfrm>
              <a:off x="2816086" y="2806179"/>
              <a:ext cx="73390" cy="54772"/>
              <a:chOff x="2816086" y="2806179"/>
              <a:chExt cx="73390" cy="54772"/>
            </a:xfrm>
          </p:grpSpPr>
          <p:sp>
            <p:nvSpPr>
              <p:cNvPr id="4752" name="Freeform: Shape 4751">
                <a:extLst>
                  <a:ext uri="{FF2B5EF4-FFF2-40B4-BE49-F238E27FC236}">
                    <a16:creationId xmlns:a16="http://schemas.microsoft.com/office/drawing/2014/main" id="{CD90697E-7BD8-F35F-5B31-D7920A1C035B}"/>
                  </a:ext>
                </a:extLst>
              </p:cNvPr>
              <p:cNvSpPr/>
              <p:nvPr/>
            </p:nvSpPr>
            <p:spPr>
              <a:xfrm>
                <a:off x="2816086" y="280617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3" name="Freeform: Shape 4752">
                <a:extLst>
                  <a:ext uri="{FF2B5EF4-FFF2-40B4-BE49-F238E27FC236}">
                    <a16:creationId xmlns:a16="http://schemas.microsoft.com/office/drawing/2014/main" id="{D23DF88C-00AD-47EC-1071-305F448601B0}"/>
                  </a:ext>
                </a:extLst>
              </p:cNvPr>
              <p:cNvSpPr/>
              <p:nvPr/>
            </p:nvSpPr>
            <p:spPr>
              <a:xfrm>
                <a:off x="2816086" y="280617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54" name="Graphic 4351">
              <a:extLst>
                <a:ext uri="{FF2B5EF4-FFF2-40B4-BE49-F238E27FC236}">
                  <a16:creationId xmlns:a16="http://schemas.microsoft.com/office/drawing/2014/main" id="{76B56B56-1702-AE06-8268-FE02E53D8FD9}"/>
                </a:ext>
              </a:extLst>
            </p:cNvPr>
            <p:cNvGrpSpPr/>
            <p:nvPr/>
          </p:nvGrpSpPr>
          <p:grpSpPr>
            <a:xfrm>
              <a:off x="2842559" y="2841497"/>
              <a:ext cx="73390" cy="54772"/>
              <a:chOff x="2842559" y="2841497"/>
              <a:chExt cx="73390" cy="54772"/>
            </a:xfrm>
          </p:grpSpPr>
          <p:sp>
            <p:nvSpPr>
              <p:cNvPr id="4755" name="Freeform: Shape 4754">
                <a:extLst>
                  <a:ext uri="{FF2B5EF4-FFF2-40B4-BE49-F238E27FC236}">
                    <a16:creationId xmlns:a16="http://schemas.microsoft.com/office/drawing/2014/main" id="{A7087626-9380-6D70-CF94-38D7B860057E}"/>
                  </a:ext>
                </a:extLst>
              </p:cNvPr>
              <p:cNvSpPr/>
              <p:nvPr/>
            </p:nvSpPr>
            <p:spPr>
              <a:xfrm>
                <a:off x="2842559" y="2841497"/>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6" name="Freeform: Shape 4755">
                <a:extLst>
                  <a:ext uri="{FF2B5EF4-FFF2-40B4-BE49-F238E27FC236}">
                    <a16:creationId xmlns:a16="http://schemas.microsoft.com/office/drawing/2014/main" id="{5D5DED09-06EE-99C9-D5DF-CD961D3E9030}"/>
                  </a:ext>
                </a:extLst>
              </p:cNvPr>
              <p:cNvSpPr/>
              <p:nvPr/>
            </p:nvSpPr>
            <p:spPr>
              <a:xfrm>
                <a:off x="2842559" y="2841497"/>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57" name="Graphic 4351">
              <a:extLst>
                <a:ext uri="{FF2B5EF4-FFF2-40B4-BE49-F238E27FC236}">
                  <a16:creationId xmlns:a16="http://schemas.microsoft.com/office/drawing/2014/main" id="{2073744D-DF2A-AA74-410D-99C697C364A0}"/>
                </a:ext>
              </a:extLst>
            </p:cNvPr>
            <p:cNvGrpSpPr/>
            <p:nvPr/>
          </p:nvGrpSpPr>
          <p:grpSpPr>
            <a:xfrm>
              <a:off x="2844394" y="2902815"/>
              <a:ext cx="73390" cy="54772"/>
              <a:chOff x="2844394" y="2902815"/>
              <a:chExt cx="73390" cy="54772"/>
            </a:xfrm>
          </p:grpSpPr>
          <p:sp>
            <p:nvSpPr>
              <p:cNvPr id="4758" name="Freeform: Shape 4757">
                <a:extLst>
                  <a:ext uri="{FF2B5EF4-FFF2-40B4-BE49-F238E27FC236}">
                    <a16:creationId xmlns:a16="http://schemas.microsoft.com/office/drawing/2014/main" id="{323F6B17-F4F0-B6C9-6404-BFAE27251191}"/>
                  </a:ext>
                </a:extLst>
              </p:cNvPr>
              <p:cNvSpPr/>
              <p:nvPr/>
            </p:nvSpPr>
            <p:spPr>
              <a:xfrm>
                <a:off x="2844394" y="2902815"/>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9" name="Freeform: Shape 4758">
                <a:extLst>
                  <a:ext uri="{FF2B5EF4-FFF2-40B4-BE49-F238E27FC236}">
                    <a16:creationId xmlns:a16="http://schemas.microsoft.com/office/drawing/2014/main" id="{4149CDAE-8EB2-1342-5215-CDE714FD5895}"/>
                  </a:ext>
                </a:extLst>
              </p:cNvPr>
              <p:cNvSpPr/>
              <p:nvPr/>
            </p:nvSpPr>
            <p:spPr>
              <a:xfrm>
                <a:off x="2844394" y="2902815"/>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0" name="Graphic 4351">
              <a:extLst>
                <a:ext uri="{FF2B5EF4-FFF2-40B4-BE49-F238E27FC236}">
                  <a16:creationId xmlns:a16="http://schemas.microsoft.com/office/drawing/2014/main" id="{EF3CD233-1EF9-7BC4-A193-CE3C8B03401B}"/>
                </a:ext>
              </a:extLst>
            </p:cNvPr>
            <p:cNvGrpSpPr/>
            <p:nvPr/>
          </p:nvGrpSpPr>
          <p:grpSpPr>
            <a:xfrm>
              <a:off x="2930628" y="2925734"/>
              <a:ext cx="73390" cy="54772"/>
              <a:chOff x="2930628" y="2925734"/>
              <a:chExt cx="73390" cy="54772"/>
            </a:xfrm>
          </p:grpSpPr>
          <p:sp>
            <p:nvSpPr>
              <p:cNvPr id="4761" name="Freeform: Shape 4760">
                <a:extLst>
                  <a:ext uri="{FF2B5EF4-FFF2-40B4-BE49-F238E27FC236}">
                    <a16:creationId xmlns:a16="http://schemas.microsoft.com/office/drawing/2014/main" id="{B78CF810-5989-7DAA-3E50-5DC138DA666E}"/>
                  </a:ext>
                </a:extLst>
              </p:cNvPr>
              <p:cNvSpPr/>
              <p:nvPr/>
            </p:nvSpPr>
            <p:spPr>
              <a:xfrm>
                <a:off x="2930628" y="292573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62" name="Freeform: Shape 4761">
                <a:extLst>
                  <a:ext uri="{FF2B5EF4-FFF2-40B4-BE49-F238E27FC236}">
                    <a16:creationId xmlns:a16="http://schemas.microsoft.com/office/drawing/2014/main" id="{210F76DB-FF6D-537D-673E-433114457BBC}"/>
                  </a:ext>
                </a:extLst>
              </p:cNvPr>
              <p:cNvSpPr/>
              <p:nvPr/>
            </p:nvSpPr>
            <p:spPr>
              <a:xfrm>
                <a:off x="2930628" y="292573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3" name="Graphic 4351">
              <a:extLst>
                <a:ext uri="{FF2B5EF4-FFF2-40B4-BE49-F238E27FC236}">
                  <a16:creationId xmlns:a16="http://schemas.microsoft.com/office/drawing/2014/main" id="{FB37B9BD-37C5-0C00-013C-B2817DCB7376}"/>
                </a:ext>
              </a:extLst>
            </p:cNvPr>
            <p:cNvGrpSpPr/>
            <p:nvPr/>
          </p:nvGrpSpPr>
          <p:grpSpPr>
            <a:xfrm>
              <a:off x="2958412" y="2934676"/>
              <a:ext cx="73390" cy="54772"/>
              <a:chOff x="2958412" y="2934676"/>
              <a:chExt cx="73390" cy="54772"/>
            </a:xfrm>
          </p:grpSpPr>
          <p:sp>
            <p:nvSpPr>
              <p:cNvPr id="4764" name="Freeform: Shape 4763">
                <a:extLst>
                  <a:ext uri="{FF2B5EF4-FFF2-40B4-BE49-F238E27FC236}">
                    <a16:creationId xmlns:a16="http://schemas.microsoft.com/office/drawing/2014/main" id="{365615FA-808B-FDC6-7BEF-0561D6F24795}"/>
                  </a:ext>
                </a:extLst>
              </p:cNvPr>
              <p:cNvSpPr/>
              <p:nvPr/>
            </p:nvSpPr>
            <p:spPr>
              <a:xfrm>
                <a:off x="2958412" y="2934676"/>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65" name="Freeform: Shape 4764">
                <a:extLst>
                  <a:ext uri="{FF2B5EF4-FFF2-40B4-BE49-F238E27FC236}">
                    <a16:creationId xmlns:a16="http://schemas.microsoft.com/office/drawing/2014/main" id="{915619DC-ACD9-5A46-0B34-D6CDE2357400}"/>
                  </a:ext>
                </a:extLst>
              </p:cNvPr>
              <p:cNvSpPr/>
              <p:nvPr/>
            </p:nvSpPr>
            <p:spPr>
              <a:xfrm>
                <a:off x="2958412" y="2934676"/>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6" name="Graphic 4351">
              <a:extLst>
                <a:ext uri="{FF2B5EF4-FFF2-40B4-BE49-F238E27FC236}">
                  <a16:creationId xmlns:a16="http://schemas.microsoft.com/office/drawing/2014/main" id="{BFC3A5EF-2935-88E6-BD48-B8F4B488FF27}"/>
                </a:ext>
              </a:extLst>
            </p:cNvPr>
            <p:cNvGrpSpPr/>
            <p:nvPr/>
          </p:nvGrpSpPr>
          <p:grpSpPr>
            <a:xfrm>
              <a:off x="3024529" y="2940913"/>
              <a:ext cx="73390" cy="54772"/>
              <a:chOff x="3024529" y="2940913"/>
              <a:chExt cx="73390" cy="54772"/>
            </a:xfrm>
          </p:grpSpPr>
          <p:sp>
            <p:nvSpPr>
              <p:cNvPr id="4767" name="Freeform: Shape 4766">
                <a:extLst>
                  <a:ext uri="{FF2B5EF4-FFF2-40B4-BE49-F238E27FC236}">
                    <a16:creationId xmlns:a16="http://schemas.microsoft.com/office/drawing/2014/main" id="{B1DEFB30-C9C2-88E5-03D2-E9A3121A0B1A}"/>
                  </a:ext>
                </a:extLst>
              </p:cNvPr>
              <p:cNvSpPr/>
              <p:nvPr/>
            </p:nvSpPr>
            <p:spPr>
              <a:xfrm>
                <a:off x="3024529" y="294091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68" name="Freeform: Shape 4767">
                <a:extLst>
                  <a:ext uri="{FF2B5EF4-FFF2-40B4-BE49-F238E27FC236}">
                    <a16:creationId xmlns:a16="http://schemas.microsoft.com/office/drawing/2014/main" id="{1B37542C-FF6C-0B93-4FE6-546AC87A1411}"/>
                  </a:ext>
                </a:extLst>
              </p:cNvPr>
              <p:cNvSpPr/>
              <p:nvPr/>
            </p:nvSpPr>
            <p:spPr>
              <a:xfrm>
                <a:off x="3024529" y="294091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9" name="Graphic 4351">
              <a:extLst>
                <a:ext uri="{FF2B5EF4-FFF2-40B4-BE49-F238E27FC236}">
                  <a16:creationId xmlns:a16="http://schemas.microsoft.com/office/drawing/2014/main" id="{A7D93C03-6F5A-6F63-48A8-EC6C2699B8CF}"/>
                </a:ext>
              </a:extLst>
            </p:cNvPr>
            <p:cNvGrpSpPr/>
            <p:nvPr/>
          </p:nvGrpSpPr>
          <p:grpSpPr>
            <a:xfrm>
              <a:off x="3085469" y="2940913"/>
              <a:ext cx="73456" cy="54772"/>
              <a:chOff x="3085469" y="2940913"/>
              <a:chExt cx="73456" cy="54772"/>
            </a:xfrm>
          </p:grpSpPr>
          <p:sp>
            <p:nvSpPr>
              <p:cNvPr id="4770" name="Freeform: Shape 4769">
                <a:extLst>
                  <a:ext uri="{FF2B5EF4-FFF2-40B4-BE49-F238E27FC236}">
                    <a16:creationId xmlns:a16="http://schemas.microsoft.com/office/drawing/2014/main" id="{FD6E53A5-E44A-F606-06E1-B40450177B1D}"/>
                  </a:ext>
                </a:extLst>
              </p:cNvPr>
              <p:cNvSpPr/>
              <p:nvPr/>
            </p:nvSpPr>
            <p:spPr>
              <a:xfrm>
                <a:off x="3085469" y="2940913"/>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71" name="Freeform: Shape 4770">
                <a:extLst>
                  <a:ext uri="{FF2B5EF4-FFF2-40B4-BE49-F238E27FC236}">
                    <a16:creationId xmlns:a16="http://schemas.microsoft.com/office/drawing/2014/main" id="{51DA953D-EEF5-EAD0-BC20-2BE648098790}"/>
                  </a:ext>
                </a:extLst>
              </p:cNvPr>
              <p:cNvSpPr/>
              <p:nvPr/>
            </p:nvSpPr>
            <p:spPr>
              <a:xfrm>
                <a:off x="3085469" y="2940913"/>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2" name="Graphic 4351">
              <a:extLst>
                <a:ext uri="{FF2B5EF4-FFF2-40B4-BE49-F238E27FC236}">
                  <a16:creationId xmlns:a16="http://schemas.microsoft.com/office/drawing/2014/main" id="{83EBC639-B56F-07FD-24BD-A90B8C728C41}"/>
                </a:ext>
              </a:extLst>
            </p:cNvPr>
            <p:cNvGrpSpPr/>
            <p:nvPr/>
          </p:nvGrpSpPr>
          <p:grpSpPr>
            <a:xfrm>
              <a:off x="3114105" y="2996444"/>
              <a:ext cx="73390" cy="54772"/>
              <a:chOff x="3114105" y="2996444"/>
              <a:chExt cx="73390" cy="54772"/>
            </a:xfrm>
          </p:grpSpPr>
          <p:sp>
            <p:nvSpPr>
              <p:cNvPr id="4773" name="Freeform: Shape 4772">
                <a:extLst>
                  <a:ext uri="{FF2B5EF4-FFF2-40B4-BE49-F238E27FC236}">
                    <a16:creationId xmlns:a16="http://schemas.microsoft.com/office/drawing/2014/main" id="{6F09C1E1-258D-6CF1-EDF9-E4ED5C886AEB}"/>
                  </a:ext>
                </a:extLst>
              </p:cNvPr>
              <p:cNvSpPr/>
              <p:nvPr/>
            </p:nvSpPr>
            <p:spPr>
              <a:xfrm>
                <a:off x="3114105" y="299644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74" name="Freeform: Shape 4773">
                <a:extLst>
                  <a:ext uri="{FF2B5EF4-FFF2-40B4-BE49-F238E27FC236}">
                    <a16:creationId xmlns:a16="http://schemas.microsoft.com/office/drawing/2014/main" id="{A3FEACD9-BD7A-C0F9-192E-3B39074D5D7B}"/>
                  </a:ext>
                </a:extLst>
              </p:cNvPr>
              <p:cNvSpPr/>
              <p:nvPr/>
            </p:nvSpPr>
            <p:spPr>
              <a:xfrm>
                <a:off x="3114105" y="299644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5" name="Graphic 4351">
              <a:extLst>
                <a:ext uri="{FF2B5EF4-FFF2-40B4-BE49-F238E27FC236}">
                  <a16:creationId xmlns:a16="http://schemas.microsoft.com/office/drawing/2014/main" id="{EFF6F15B-6EC7-98EE-EE4F-07FED2C7F8A4}"/>
                </a:ext>
              </a:extLst>
            </p:cNvPr>
            <p:cNvGrpSpPr/>
            <p:nvPr/>
          </p:nvGrpSpPr>
          <p:grpSpPr>
            <a:xfrm>
              <a:off x="3376280" y="3050773"/>
              <a:ext cx="73390" cy="54772"/>
              <a:chOff x="3376280" y="3050773"/>
              <a:chExt cx="73390" cy="54772"/>
            </a:xfrm>
          </p:grpSpPr>
          <p:sp>
            <p:nvSpPr>
              <p:cNvPr id="4776" name="Freeform: Shape 4775">
                <a:extLst>
                  <a:ext uri="{FF2B5EF4-FFF2-40B4-BE49-F238E27FC236}">
                    <a16:creationId xmlns:a16="http://schemas.microsoft.com/office/drawing/2014/main" id="{9FCD6F4B-07EB-3E58-810E-1A16A4022325}"/>
                  </a:ext>
                </a:extLst>
              </p:cNvPr>
              <p:cNvSpPr/>
              <p:nvPr/>
            </p:nvSpPr>
            <p:spPr>
              <a:xfrm>
                <a:off x="3376280" y="3050773"/>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77" name="Freeform: Shape 4776">
                <a:extLst>
                  <a:ext uri="{FF2B5EF4-FFF2-40B4-BE49-F238E27FC236}">
                    <a16:creationId xmlns:a16="http://schemas.microsoft.com/office/drawing/2014/main" id="{8605119A-523F-668F-BFA9-29CA3A8448D0}"/>
                  </a:ext>
                </a:extLst>
              </p:cNvPr>
              <p:cNvSpPr/>
              <p:nvPr/>
            </p:nvSpPr>
            <p:spPr>
              <a:xfrm>
                <a:off x="3376280" y="3050773"/>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8" name="Graphic 4351">
              <a:extLst>
                <a:ext uri="{FF2B5EF4-FFF2-40B4-BE49-F238E27FC236}">
                  <a16:creationId xmlns:a16="http://schemas.microsoft.com/office/drawing/2014/main" id="{6DF09D74-4A91-BE3B-12EF-61302C03884C}"/>
                </a:ext>
              </a:extLst>
            </p:cNvPr>
            <p:cNvGrpSpPr/>
            <p:nvPr/>
          </p:nvGrpSpPr>
          <p:grpSpPr>
            <a:xfrm>
              <a:off x="3604513" y="3131177"/>
              <a:ext cx="73390" cy="54772"/>
              <a:chOff x="3604513" y="3131177"/>
              <a:chExt cx="73390" cy="54772"/>
            </a:xfrm>
          </p:grpSpPr>
          <p:sp>
            <p:nvSpPr>
              <p:cNvPr id="4779" name="Freeform: Shape 4778">
                <a:extLst>
                  <a:ext uri="{FF2B5EF4-FFF2-40B4-BE49-F238E27FC236}">
                    <a16:creationId xmlns:a16="http://schemas.microsoft.com/office/drawing/2014/main" id="{4D6E7528-ADBC-053B-B57D-FD661BECB717}"/>
                  </a:ext>
                </a:extLst>
              </p:cNvPr>
              <p:cNvSpPr/>
              <p:nvPr/>
            </p:nvSpPr>
            <p:spPr>
              <a:xfrm>
                <a:off x="3604513" y="3131177"/>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0" name="Freeform: Shape 4779">
                <a:extLst>
                  <a:ext uri="{FF2B5EF4-FFF2-40B4-BE49-F238E27FC236}">
                    <a16:creationId xmlns:a16="http://schemas.microsoft.com/office/drawing/2014/main" id="{77326149-226E-7286-1AA7-CE99563DC5AF}"/>
                  </a:ext>
                </a:extLst>
              </p:cNvPr>
              <p:cNvSpPr/>
              <p:nvPr/>
            </p:nvSpPr>
            <p:spPr>
              <a:xfrm>
                <a:off x="3604513" y="3131177"/>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81" name="Graphic 4351">
              <a:extLst>
                <a:ext uri="{FF2B5EF4-FFF2-40B4-BE49-F238E27FC236}">
                  <a16:creationId xmlns:a16="http://schemas.microsoft.com/office/drawing/2014/main" id="{2420C7DD-059C-5EED-2F97-8CAB8FD65CAC}"/>
                </a:ext>
              </a:extLst>
            </p:cNvPr>
            <p:cNvGrpSpPr/>
            <p:nvPr/>
          </p:nvGrpSpPr>
          <p:grpSpPr>
            <a:xfrm>
              <a:off x="3648023" y="3161911"/>
              <a:ext cx="73390" cy="54772"/>
              <a:chOff x="3648023" y="3161911"/>
              <a:chExt cx="73390" cy="54772"/>
            </a:xfrm>
          </p:grpSpPr>
          <p:sp>
            <p:nvSpPr>
              <p:cNvPr id="4782" name="Freeform: Shape 4781">
                <a:extLst>
                  <a:ext uri="{FF2B5EF4-FFF2-40B4-BE49-F238E27FC236}">
                    <a16:creationId xmlns:a16="http://schemas.microsoft.com/office/drawing/2014/main" id="{F59B7D8A-485E-9B96-E0DD-E09639406F97}"/>
                  </a:ext>
                </a:extLst>
              </p:cNvPr>
              <p:cNvSpPr/>
              <p:nvPr/>
            </p:nvSpPr>
            <p:spPr>
              <a:xfrm>
                <a:off x="3648023" y="316191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3" name="Freeform: Shape 4782">
                <a:extLst>
                  <a:ext uri="{FF2B5EF4-FFF2-40B4-BE49-F238E27FC236}">
                    <a16:creationId xmlns:a16="http://schemas.microsoft.com/office/drawing/2014/main" id="{AF2C6E04-69A6-1F1A-FEBF-AF0E878BD6EC}"/>
                  </a:ext>
                </a:extLst>
              </p:cNvPr>
              <p:cNvSpPr/>
              <p:nvPr/>
            </p:nvSpPr>
            <p:spPr>
              <a:xfrm>
                <a:off x="3648023" y="316191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84" name="Graphic 4351">
              <a:extLst>
                <a:ext uri="{FF2B5EF4-FFF2-40B4-BE49-F238E27FC236}">
                  <a16:creationId xmlns:a16="http://schemas.microsoft.com/office/drawing/2014/main" id="{C0F90FF8-AD2C-5124-880C-DD1875C69425}"/>
                </a:ext>
              </a:extLst>
            </p:cNvPr>
            <p:cNvGrpSpPr/>
            <p:nvPr/>
          </p:nvGrpSpPr>
          <p:grpSpPr>
            <a:xfrm>
              <a:off x="3670827" y="3161911"/>
              <a:ext cx="73456" cy="54772"/>
              <a:chOff x="3670827" y="3161911"/>
              <a:chExt cx="73456" cy="54772"/>
            </a:xfrm>
          </p:grpSpPr>
          <p:sp>
            <p:nvSpPr>
              <p:cNvPr id="4785" name="Freeform: Shape 4784">
                <a:extLst>
                  <a:ext uri="{FF2B5EF4-FFF2-40B4-BE49-F238E27FC236}">
                    <a16:creationId xmlns:a16="http://schemas.microsoft.com/office/drawing/2014/main" id="{73542DFD-DC02-C4BA-19C9-BEA9B320115C}"/>
                  </a:ext>
                </a:extLst>
              </p:cNvPr>
              <p:cNvSpPr/>
              <p:nvPr/>
            </p:nvSpPr>
            <p:spPr>
              <a:xfrm>
                <a:off x="3670827" y="316191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6" name="Freeform: Shape 4785">
                <a:extLst>
                  <a:ext uri="{FF2B5EF4-FFF2-40B4-BE49-F238E27FC236}">
                    <a16:creationId xmlns:a16="http://schemas.microsoft.com/office/drawing/2014/main" id="{D2E35AB6-6567-CDDB-793B-3DD1533BDA97}"/>
                  </a:ext>
                </a:extLst>
              </p:cNvPr>
              <p:cNvSpPr/>
              <p:nvPr/>
            </p:nvSpPr>
            <p:spPr>
              <a:xfrm>
                <a:off x="3670827" y="316191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87" name="Graphic 4351">
              <a:extLst>
                <a:ext uri="{FF2B5EF4-FFF2-40B4-BE49-F238E27FC236}">
                  <a16:creationId xmlns:a16="http://schemas.microsoft.com/office/drawing/2014/main" id="{FC3C2ED8-8594-F482-8556-09E644247C19}"/>
                </a:ext>
              </a:extLst>
            </p:cNvPr>
            <p:cNvGrpSpPr/>
            <p:nvPr/>
          </p:nvGrpSpPr>
          <p:grpSpPr>
            <a:xfrm>
              <a:off x="3684718" y="3161911"/>
              <a:ext cx="73390" cy="54772"/>
              <a:chOff x="3684718" y="3161911"/>
              <a:chExt cx="73390" cy="54772"/>
            </a:xfrm>
          </p:grpSpPr>
          <p:sp>
            <p:nvSpPr>
              <p:cNvPr id="4788" name="Freeform: Shape 4787">
                <a:extLst>
                  <a:ext uri="{FF2B5EF4-FFF2-40B4-BE49-F238E27FC236}">
                    <a16:creationId xmlns:a16="http://schemas.microsoft.com/office/drawing/2014/main" id="{0BD1CA97-FAED-D448-7F9A-641E876E6348}"/>
                  </a:ext>
                </a:extLst>
              </p:cNvPr>
              <p:cNvSpPr/>
              <p:nvPr/>
            </p:nvSpPr>
            <p:spPr>
              <a:xfrm>
                <a:off x="3684718" y="316191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9" name="Freeform: Shape 4788">
                <a:extLst>
                  <a:ext uri="{FF2B5EF4-FFF2-40B4-BE49-F238E27FC236}">
                    <a16:creationId xmlns:a16="http://schemas.microsoft.com/office/drawing/2014/main" id="{11576010-868D-7FDC-AB2B-277524DA41F3}"/>
                  </a:ext>
                </a:extLst>
              </p:cNvPr>
              <p:cNvSpPr/>
              <p:nvPr/>
            </p:nvSpPr>
            <p:spPr>
              <a:xfrm>
                <a:off x="3684718" y="316191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90" name="Graphic 4351">
              <a:extLst>
                <a:ext uri="{FF2B5EF4-FFF2-40B4-BE49-F238E27FC236}">
                  <a16:creationId xmlns:a16="http://schemas.microsoft.com/office/drawing/2014/main" id="{6A8B64EE-2F7D-0109-AD85-248BB84A0028}"/>
                </a:ext>
              </a:extLst>
            </p:cNvPr>
            <p:cNvGrpSpPr/>
            <p:nvPr/>
          </p:nvGrpSpPr>
          <p:grpSpPr>
            <a:xfrm>
              <a:off x="3693565" y="3161911"/>
              <a:ext cx="73390" cy="54772"/>
              <a:chOff x="3693565" y="3161911"/>
              <a:chExt cx="73390" cy="54772"/>
            </a:xfrm>
          </p:grpSpPr>
          <p:sp>
            <p:nvSpPr>
              <p:cNvPr id="4791" name="Freeform: Shape 4790">
                <a:extLst>
                  <a:ext uri="{FF2B5EF4-FFF2-40B4-BE49-F238E27FC236}">
                    <a16:creationId xmlns:a16="http://schemas.microsoft.com/office/drawing/2014/main" id="{88AEA5FB-6AB7-C89B-3C08-A9BD0FD8F3D5}"/>
                  </a:ext>
                </a:extLst>
              </p:cNvPr>
              <p:cNvSpPr/>
              <p:nvPr/>
            </p:nvSpPr>
            <p:spPr>
              <a:xfrm>
                <a:off x="3693565" y="316191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2" name="Freeform: Shape 4791">
                <a:extLst>
                  <a:ext uri="{FF2B5EF4-FFF2-40B4-BE49-F238E27FC236}">
                    <a16:creationId xmlns:a16="http://schemas.microsoft.com/office/drawing/2014/main" id="{8F812693-7AC3-20B1-F4CA-14B97D92E1E7}"/>
                  </a:ext>
                </a:extLst>
              </p:cNvPr>
              <p:cNvSpPr/>
              <p:nvPr/>
            </p:nvSpPr>
            <p:spPr>
              <a:xfrm>
                <a:off x="3693565" y="316191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93" name="Graphic 4351">
              <a:extLst>
                <a:ext uri="{FF2B5EF4-FFF2-40B4-BE49-F238E27FC236}">
                  <a16:creationId xmlns:a16="http://schemas.microsoft.com/office/drawing/2014/main" id="{6620665C-7A79-84FF-87C8-813FD42B192A}"/>
                </a:ext>
              </a:extLst>
            </p:cNvPr>
            <p:cNvGrpSpPr/>
            <p:nvPr/>
          </p:nvGrpSpPr>
          <p:grpSpPr>
            <a:xfrm>
              <a:off x="3730260" y="3198882"/>
              <a:ext cx="73390" cy="54772"/>
              <a:chOff x="3730260" y="3198882"/>
              <a:chExt cx="73390" cy="54772"/>
            </a:xfrm>
          </p:grpSpPr>
          <p:sp>
            <p:nvSpPr>
              <p:cNvPr id="4794" name="Freeform: Shape 4793">
                <a:extLst>
                  <a:ext uri="{FF2B5EF4-FFF2-40B4-BE49-F238E27FC236}">
                    <a16:creationId xmlns:a16="http://schemas.microsoft.com/office/drawing/2014/main" id="{9B304EBC-8DD4-E7C7-CD63-A87C94EADC68}"/>
                  </a:ext>
                </a:extLst>
              </p:cNvPr>
              <p:cNvSpPr/>
              <p:nvPr/>
            </p:nvSpPr>
            <p:spPr>
              <a:xfrm>
                <a:off x="3730260" y="3198882"/>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5" name="Freeform: Shape 4794">
                <a:extLst>
                  <a:ext uri="{FF2B5EF4-FFF2-40B4-BE49-F238E27FC236}">
                    <a16:creationId xmlns:a16="http://schemas.microsoft.com/office/drawing/2014/main" id="{9B725E99-9654-527A-408A-D1604574D645}"/>
                  </a:ext>
                </a:extLst>
              </p:cNvPr>
              <p:cNvSpPr/>
              <p:nvPr/>
            </p:nvSpPr>
            <p:spPr>
              <a:xfrm>
                <a:off x="3730260" y="3198882"/>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96" name="Graphic 4351">
              <a:extLst>
                <a:ext uri="{FF2B5EF4-FFF2-40B4-BE49-F238E27FC236}">
                  <a16:creationId xmlns:a16="http://schemas.microsoft.com/office/drawing/2014/main" id="{ED668850-F233-EFF5-98AC-5C1D3B4FD8B8}"/>
                </a:ext>
              </a:extLst>
            </p:cNvPr>
            <p:cNvGrpSpPr/>
            <p:nvPr/>
          </p:nvGrpSpPr>
          <p:grpSpPr>
            <a:xfrm>
              <a:off x="3753850" y="3211657"/>
              <a:ext cx="73456" cy="54772"/>
              <a:chOff x="3753850" y="3211657"/>
              <a:chExt cx="73456" cy="54772"/>
            </a:xfrm>
          </p:grpSpPr>
          <p:sp>
            <p:nvSpPr>
              <p:cNvPr id="4797" name="Freeform: Shape 4796">
                <a:extLst>
                  <a:ext uri="{FF2B5EF4-FFF2-40B4-BE49-F238E27FC236}">
                    <a16:creationId xmlns:a16="http://schemas.microsoft.com/office/drawing/2014/main" id="{F3A5A677-ECE7-1DDE-E1A1-FE534D2C03C3}"/>
                  </a:ext>
                </a:extLst>
              </p:cNvPr>
              <p:cNvSpPr/>
              <p:nvPr/>
            </p:nvSpPr>
            <p:spPr>
              <a:xfrm>
                <a:off x="3753850" y="3211657"/>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8" name="Freeform: Shape 4797">
                <a:extLst>
                  <a:ext uri="{FF2B5EF4-FFF2-40B4-BE49-F238E27FC236}">
                    <a16:creationId xmlns:a16="http://schemas.microsoft.com/office/drawing/2014/main" id="{80727DBE-37F1-424F-57C0-BDEB0B85FE93}"/>
                  </a:ext>
                </a:extLst>
              </p:cNvPr>
              <p:cNvSpPr/>
              <p:nvPr/>
            </p:nvSpPr>
            <p:spPr>
              <a:xfrm>
                <a:off x="3753850" y="3211657"/>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99" name="Graphic 4351">
              <a:extLst>
                <a:ext uri="{FF2B5EF4-FFF2-40B4-BE49-F238E27FC236}">
                  <a16:creationId xmlns:a16="http://schemas.microsoft.com/office/drawing/2014/main" id="{E9285753-CC76-2E6A-50DF-9B63A247997E}"/>
                </a:ext>
              </a:extLst>
            </p:cNvPr>
            <p:cNvGrpSpPr/>
            <p:nvPr/>
          </p:nvGrpSpPr>
          <p:grpSpPr>
            <a:xfrm>
              <a:off x="3803651" y="3211657"/>
              <a:ext cx="73456" cy="54772"/>
              <a:chOff x="3803651" y="3211657"/>
              <a:chExt cx="73456" cy="54772"/>
            </a:xfrm>
          </p:grpSpPr>
          <p:sp>
            <p:nvSpPr>
              <p:cNvPr id="4800" name="Freeform: Shape 4799">
                <a:extLst>
                  <a:ext uri="{FF2B5EF4-FFF2-40B4-BE49-F238E27FC236}">
                    <a16:creationId xmlns:a16="http://schemas.microsoft.com/office/drawing/2014/main" id="{87321B9F-475F-0036-74FC-572FA8FADF00}"/>
                  </a:ext>
                </a:extLst>
              </p:cNvPr>
              <p:cNvSpPr/>
              <p:nvPr/>
            </p:nvSpPr>
            <p:spPr>
              <a:xfrm>
                <a:off x="3803651" y="3211657"/>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1" name="Freeform: Shape 4800">
                <a:extLst>
                  <a:ext uri="{FF2B5EF4-FFF2-40B4-BE49-F238E27FC236}">
                    <a16:creationId xmlns:a16="http://schemas.microsoft.com/office/drawing/2014/main" id="{361F0C1B-A64B-6F1C-FCEB-60F9BCCCDBE4}"/>
                  </a:ext>
                </a:extLst>
              </p:cNvPr>
              <p:cNvSpPr/>
              <p:nvPr/>
            </p:nvSpPr>
            <p:spPr>
              <a:xfrm>
                <a:off x="3803651" y="3211657"/>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02" name="Graphic 4351">
              <a:extLst>
                <a:ext uri="{FF2B5EF4-FFF2-40B4-BE49-F238E27FC236}">
                  <a16:creationId xmlns:a16="http://schemas.microsoft.com/office/drawing/2014/main" id="{F6D5CE79-2CF8-6762-CE56-8981ECBB2CB1}"/>
                </a:ext>
              </a:extLst>
            </p:cNvPr>
            <p:cNvGrpSpPr/>
            <p:nvPr/>
          </p:nvGrpSpPr>
          <p:grpSpPr>
            <a:xfrm>
              <a:off x="3939031" y="3254339"/>
              <a:ext cx="73390" cy="54772"/>
              <a:chOff x="3939031" y="3254339"/>
              <a:chExt cx="73390" cy="54772"/>
            </a:xfrm>
          </p:grpSpPr>
          <p:sp>
            <p:nvSpPr>
              <p:cNvPr id="4803" name="Freeform: Shape 4802">
                <a:extLst>
                  <a:ext uri="{FF2B5EF4-FFF2-40B4-BE49-F238E27FC236}">
                    <a16:creationId xmlns:a16="http://schemas.microsoft.com/office/drawing/2014/main" id="{A77AE959-7D97-FA34-FA70-AF1D48E9D391}"/>
                  </a:ext>
                </a:extLst>
              </p:cNvPr>
              <p:cNvSpPr/>
              <p:nvPr/>
            </p:nvSpPr>
            <p:spPr>
              <a:xfrm>
                <a:off x="3939031" y="3254339"/>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4" name="Freeform: Shape 4803">
                <a:extLst>
                  <a:ext uri="{FF2B5EF4-FFF2-40B4-BE49-F238E27FC236}">
                    <a16:creationId xmlns:a16="http://schemas.microsoft.com/office/drawing/2014/main" id="{35D3C1D0-96BB-6670-9436-1202D2369D08}"/>
                  </a:ext>
                </a:extLst>
              </p:cNvPr>
              <p:cNvSpPr/>
              <p:nvPr/>
            </p:nvSpPr>
            <p:spPr>
              <a:xfrm>
                <a:off x="3939031" y="3254339"/>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05" name="Graphic 4351">
              <a:extLst>
                <a:ext uri="{FF2B5EF4-FFF2-40B4-BE49-F238E27FC236}">
                  <a16:creationId xmlns:a16="http://schemas.microsoft.com/office/drawing/2014/main" id="{D0B26E47-B6B4-9BB0-601C-0523A89755CD}"/>
                </a:ext>
              </a:extLst>
            </p:cNvPr>
            <p:cNvGrpSpPr/>
            <p:nvPr/>
          </p:nvGrpSpPr>
          <p:grpSpPr>
            <a:xfrm>
              <a:off x="3949777" y="3254339"/>
              <a:ext cx="73456" cy="54772"/>
              <a:chOff x="3949777" y="3254339"/>
              <a:chExt cx="73456" cy="54772"/>
            </a:xfrm>
          </p:grpSpPr>
          <p:sp>
            <p:nvSpPr>
              <p:cNvPr id="4806" name="Freeform: Shape 4805">
                <a:extLst>
                  <a:ext uri="{FF2B5EF4-FFF2-40B4-BE49-F238E27FC236}">
                    <a16:creationId xmlns:a16="http://schemas.microsoft.com/office/drawing/2014/main" id="{00A1E503-68AB-5CBD-1F84-FF3228F97A6A}"/>
                  </a:ext>
                </a:extLst>
              </p:cNvPr>
              <p:cNvSpPr/>
              <p:nvPr/>
            </p:nvSpPr>
            <p:spPr>
              <a:xfrm>
                <a:off x="3949777" y="3254339"/>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7" name="Freeform: Shape 4806">
                <a:extLst>
                  <a:ext uri="{FF2B5EF4-FFF2-40B4-BE49-F238E27FC236}">
                    <a16:creationId xmlns:a16="http://schemas.microsoft.com/office/drawing/2014/main" id="{1CAA8AA9-2D61-88E1-C923-13D4670E57CD}"/>
                  </a:ext>
                </a:extLst>
              </p:cNvPr>
              <p:cNvSpPr/>
              <p:nvPr/>
            </p:nvSpPr>
            <p:spPr>
              <a:xfrm>
                <a:off x="3949777" y="3254339"/>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08" name="Graphic 4351">
              <a:extLst>
                <a:ext uri="{FF2B5EF4-FFF2-40B4-BE49-F238E27FC236}">
                  <a16:creationId xmlns:a16="http://schemas.microsoft.com/office/drawing/2014/main" id="{B3FC2B55-6216-9AA2-05FD-06806B876E0E}"/>
                </a:ext>
              </a:extLst>
            </p:cNvPr>
            <p:cNvGrpSpPr/>
            <p:nvPr/>
          </p:nvGrpSpPr>
          <p:grpSpPr>
            <a:xfrm>
              <a:off x="4234363" y="3309194"/>
              <a:ext cx="73456" cy="54772"/>
              <a:chOff x="4234363" y="3309194"/>
              <a:chExt cx="73456" cy="54772"/>
            </a:xfrm>
          </p:grpSpPr>
          <p:sp>
            <p:nvSpPr>
              <p:cNvPr id="4809" name="Freeform: Shape 4808">
                <a:extLst>
                  <a:ext uri="{FF2B5EF4-FFF2-40B4-BE49-F238E27FC236}">
                    <a16:creationId xmlns:a16="http://schemas.microsoft.com/office/drawing/2014/main" id="{402B6ED9-6237-0D9F-4E2F-6655C1935F6A}"/>
                  </a:ext>
                </a:extLst>
              </p:cNvPr>
              <p:cNvSpPr/>
              <p:nvPr/>
            </p:nvSpPr>
            <p:spPr>
              <a:xfrm>
                <a:off x="4234363" y="330919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0" name="Freeform: Shape 4809">
                <a:extLst>
                  <a:ext uri="{FF2B5EF4-FFF2-40B4-BE49-F238E27FC236}">
                    <a16:creationId xmlns:a16="http://schemas.microsoft.com/office/drawing/2014/main" id="{1243B17B-9AD0-8224-C86C-FC2E612C15ED}"/>
                  </a:ext>
                </a:extLst>
              </p:cNvPr>
              <p:cNvSpPr/>
              <p:nvPr/>
            </p:nvSpPr>
            <p:spPr>
              <a:xfrm>
                <a:off x="4234363" y="330919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11" name="Graphic 4351">
              <a:extLst>
                <a:ext uri="{FF2B5EF4-FFF2-40B4-BE49-F238E27FC236}">
                  <a16:creationId xmlns:a16="http://schemas.microsoft.com/office/drawing/2014/main" id="{DA58C229-3D4E-2ADD-E461-4CEE82A527C1}"/>
                </a:ext>
              </a:extLst>
            </p:cNvPr>
            <p:cNvGrpSpPr/>
            <p:nvPr/>
          </p:nvGrpSpPr>
          <p:grpSpPr>
            <a:xfrm>
              <a:off x="4523208" y="3370361"/>
              <a:ext cx="73390" cy="54772"/>
              <a:chOff x="4523208" y="3370361"/>
              <a:chExt cx="73390" cy="54772"/>
            </a:xfrm>
          </p:grpSpPr>
          <p:sp>
            <p:nvSpPr>
              <p:cNvPr id="4812" name="Freeform: Shape 4811">
                <a:extLst>
                  <a:ext uri="{FF2B5EF4-FFF2-40B4-BE49-F238E27FC236}">
                    <a16:creationId xmlns:a16="http://schemas.microsoft.com/office/drawing/2014/main" id="{27F5BBEA-D61B-32AB-639F-AD59024CC2A5}"/>
                  </a:ext>
                </a:extLst>
              </p:cNvPr>
              <p:cNvSpPr/>
              <p:nvPr/>
            </p:nvSpPr>
            <p:spPr>
              <a:xfrm>
                <a:off x="4523208" y="337036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3" name="Freeform: Shape 4812">
                <a:extLst>
                  <a:ext uri="{FF2B5EF4-FFF2-40B4-BE49-F238E27FC236}">
                    <a16:creationId xmlns:a16="http://schemas.microsoft.com/office/drawing/2014/main" id="{349E5F92-8B7E-9255-524D-FEF1F1B46CE7}"/>
                  </a:ext>
                </a:extLst>
              </p:cNvPr>
              <p:cNvSpPr/>
              <p:nvPr/>
            </p:nvSpPr>
            <p:spPr>
              <a:xfrm>
                <a:off x="4523208" y="337036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14" name="Graphic 4351">
              <a:extLst>
                <a:ext uri="{FF2B5EF4-FFF2-40B4-BE49-F238E27FC236}">
                  <a16:creationId xmlns:a16="http://schemas.microsoft.com/office/drawing/2014/main" id="{89BACB67-91A9-E908-9455-E600A8991DE1}"/>
                </a:ext>
              </a:extLst>
            </p:cNvPr>
            <p:cNvGrpSpPr/>
            <p:nvPr/>
          </p:nvGrpSpPr>
          <p:grpSpPr>
            <a:xfrm>
              <a:off x="4961653" y="3466696"/>
              <a:ext cx="73390" cy="54772"/>
              <a:chOff x="4961653" y="3466696"/>
              <a:chExt cx="73390" cy="54772"/>
            </a:xfrm>
          </p:grpSpPr>
          <p:sp>
            <p:nvSpPr>
              <p:cNvPr id="4815" name="Freeform: Shape 4814">
                <a:extLst>
                  <a:ext uri="{FF2B5EF4-FFF2-40B4-BE49-F238E27FC236}">
                    <a16:creationId xmlns:a16="http://schemas.microsoft.com/office/drawing/2014/main" id="{BE481EB9-E0BD-02F6-D61F-C87B885686E8}"/>
                  </a:ext>
                </a:extLst>
              </p:cNvPr>
              <p:cNvSpPr/>
              <p:nvPr/>
            </p:nvSpPr>
            <p:spPr>
              <a:xfrm>
                <a:off x="4961653" y="3466696"/>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6" name="Freeform: Shape 4815">
                <a:extLst>
                  <a:ext uri="{FF2B5EF4-FFF2-40B4-BE49-F238E27FC236}">
                    <a16:creationId xmlns:a16="http://schemas.microsoft.com/office/drawing/2014/main" id="{8C949830-9972-79DB-0BFD-73A9B69097F4}"/>
                  </a:ext>
                </a:extLst>
              </p:cNvPr>
              <p:cNvSpPr/>
              <p:nvPr/>
            </p:nvSpPr>
            <p:spPr>
              <a:xfrm>
                <a:off x="4961653" y="3466696"/>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17" name="Graphic 4351">
              <a:extLst>
                <a:ext uri="{FF2B5EF4-FFF2-40B4-BE49-F238E27FC236}">
                  <a16:creationId xmlns:a16="http://schemas.microsoft.com/office/drawing/2014/main" id="{2B98215C-9DD9-BBAE-6D58-B21797A116E2}"/>
                </a:ext>
              </a:extLst>
            </p:cNvPr>
            <p:cNvGrpSpPr/>
            <p:nvPr/>
          </p:nvGrpSpPr>
          <p:grpSpPr>
            <a:xfrm>
              <a:off x="5077964" y="3498857"/>
              <a:ext cx="73390" cy="54772"/>
              <a:chOff x="5077964" y="3498857"/>
              <a:chExt cx="73390" cy="54772"/>
            </a:xfrm>
          </p:grpSpPr>
          <p:sp>
            <p:nvSpPr>
              <p:cNvPr id="4818" name="Freeform: Shape 4817">
                <a:extLst>
                  <a:ext uri="{FF2B5EF4-FFF2-40B4-BE49-F238E27FC236}">
                    <a16:creationId xmlns:a16="http://schemas.microsoft.com/office/drawing/2014/main" id="{EACF17E1-A714-6C26-8255-03D02D751ACF}"/>
                  </a:ext>
                </a:extLst>
              </p:cNvPr>
              <p:cNvSpPr/>
              <p:nvPr/>
            </p:nvSpPr>
            <p:spPr>
              <a:xfrm>
                <a:off x="5077964" y="3498857"/>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9" name="Freeform: Shape 4818">
                <a:extLst>
                  <a:ext uri="{FF2B5EF4-FFF2-40B4-BE49-F238E27FC236}">
                    <a16:creationId xmlns:a16="http://schemas.microsoft.com/office/drawing/2014/main" id="{5E6DE589-8889-D3BA-A042-B2CA092AAC87}"/>
                  </a:ext>
                </a:extLst>
              </p:cNvPr>
              <p:cNvSpPr/>
              <p:nvPr/>
            </p:nvSpPr>
            <p:spPr>
              <a:xfrm>
                <a:off x="5077964" y="3498857"/>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20" name="Graphic 4351">
              <a:extLst>
                <a:ext uri="{FF2B5EF4-FFF2-40B4-BE49-F238E27FC236}">
                  <a16:creationId xmlns:a16="http://schemas.microsoft.com/office/drawing/2014/main" id="{659790CD-F453-BF3B-54E5-B55B010B3685}"/>
                </a:ext>
              </a:extLst>
            </p:cNvPr>
            <p:cNvGrpSpPr/>
            <p:nvPr/>
          </p:nvGrpSpPr>
          <p:grpSpPr>
            <a:xfrm>
              <a:off x="5628592" y="3588354"/>
              <a:ext cx="73390" cy="54772"/>
              <a:chOff x="5628592" y="3588354"/>
              <a:chExt cx="73390" cy="54772"/>
            </a:xfrm>
          </p:grpSpPr>
          <p:sp>
            <p:nvSpPr>
              <p:cNvPr id="4821" name="Freeform: Shape 4820">
                <a:extLst>
                  <a:ext uri="{FF2B5EF4-FFF2-40B4-BE49-F238E27FC236}">
                    <a16:creationId xmlns:a16="http://schemas.microsoft.com/office/drawing/2014/main" id="{34E43C70-6498-52B4-A5B1-B8BEF49A23FE}"/>
                  </a:ext>
                </a:extLst>
              </p:cNvPr>
              <p:cNvSpPr/>
              <p:nvPr/>
            </p:nvSpPr>
            <p:spPr>
              <a:xfrm>
                <a:off x="5628592" y="358835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2" name="Freeform: Shape 4821">
                <a:extLst>
                  <a:ext uri="{FF2B5EF4-FFF2-40B4-BE49-F238E27FC236}">
                    <a16:creationId xmlns:a16="http://schemas.microsoft.com/office/drawing/2014/main" id="{B564876B-37FF-91F3-FFA2-2D949CFA2166}"/>
                  </a:ext>
                </a:extLst>
              </p:cNvPr>
              <p:cNvSpPr/>
              <p:nvPr/>
            </p:nvSpPr>
            <p:spPr>
              <a:xfrm>
                <a:off x="5628592" y="358835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23" name="Graphic 4351">
              <a:extLst>
                <a:ext uri="{FF2B5EF4-FFF2-40B4-BE49-F238E27FC236}">
                  <a16:creationId xmlns:a16="http://schemas.microsoft.com/office/drawing/2014/main" id="{7EC5C86D-6F95-24E2-5A65-216FD5DCE2D3}"/>
                </a:ext>
              </a:extLst>
            </p:cNvPr>
            <p:cNvGrpSpPr/>
            <p:nvPr/>
          </p:nvGrpSpPr>
          <p:grpSpPr>
            <a:xfrm>
              <a:off x="5643991" y="3588354"/>
              <a:ext cx="73390" cy="54772"/>
              <a:chOff x="5643991" y="3588354"/>
              <a:chExt cx="73390" cy="54772"/>
            </a:xfrm>
          </p:grpSpPr>
          <p:sp>
            <p:nvSpPr>
              <p:cNvPr id="4824" name="Freeform: Shape 4823">
                <a:extLst>
                  <a:ext uri="{FF2B5EF4-FFF2-40B4-BE49-F238E27FC236}">
                    <a16:creationId xmlns:a16="http://schemas.microsoft.com/office/drawing/2014/main" id="{4C53BB13-6F77-B0B3-F5A8-1DC524AF3299}"/>
                  </a:ext>
                </a:extLst>
              </p:cNvPr>
              <p:cNvSpPr/>
              <p:nvPr/>
            </p:nvSpPr>
            <p:spPr>
              <a:xfrm>
                <a:off x="5643991" y="358835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5" name="Freeform: Shape 4824">
                <a:extLst>
                  <a:ext uri="{FF2B5EF4-FFF2-40B4-BE49-F238E27FC236}">
                    <a16:creationId xmlns:a16="http://schemas.microsoft.com/office/drawing/2014/main" id="{0B44AB6A-DC46-8D71-0E35-6A5629E9CC2B}"/>
                  </a:ext>
                </a:extLst>
              </p:cNvPr>
              <p:cNvSpPr/>
              <p:nvPr/>
            </p:nvSpPr>
            <p:spPr>
              <a:xfrm>
                <a:off x="5643991" y="358835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26" name="Graphic 4351">
              <a:extLst>
                <a:ext uri="{FF2B5EF4-FFF2-40B4-BE49-F238E27FC236}">
                  <a16:creationId xmlns:a16="http://schemas.microsoft.com/office/drawing/2014/main" id="{0DA580EB-56FF-892B-5D5C-2621DA3DF008}"/>
                </a:ext>
              </a:extLst>
            </p:cNvPr>
            <p:cNvGrpSpPr/>
            <p:nvPr/>
          </p:nvGrpSpPr>
          <p:grpSpPr>
            <a:xfrm>
              <a:off x="5921565" y="3602331"/>
              <a:ext cx="73456" cy="54772"/>
              <a:chOff x="5921565" y="3602331"/>
              <a:chExt cx="73456" cy="54772"/>
            </a:xfrm>
          </p:grpSpPr>
          <p:sp>
            <p:nvSpPr>
              <p:cNvPr id="4827" name="Freeform: Shape 4826">
                <a:extLst>
                  <a:ext uri="{FF2B5EF4-FFF2-40B4-BE49-F238E27FC236}">
                    <a16:creationId xmlns:a16="http://schemas.microsoft.com/office/drawing/2014/main" id="{F03129A9-50C2-2347-1E11-70526B129666}"/>
                  </a:ext>
                </a:extLst>
              </p:cNvPr>
              <p:cNvSpPr/>
              <p:nvPr/>
            </p:nvSpPr>
            <p:spPr>
              <a:xfrm>
                <a:off x="5921565" y="3602331"/>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8" name="Freeform: Shape 4827">
                <a:extLst>
                  <a:ext uri="{FF2B5EF4-FFF2-40B4-BE49-F238E27FC236}">
                    <a16:creationId xmlns:a16="http://schemas.microsoft.com/office/drawing/2014/main" id="{E6D6F62F-594E-6EE2-20B2-F2CF23449602}"/>
                  </a:ext>
                </a:extLst>
              </p:cNvPr>
              <p:cNvSpPr/>
              <p:nvPr/>
            </p:nvSpPr>
            <p:spPr>
              <a:xfrm>
                <a:off x="5921565" y="3602331"/>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29" name="Graphic 4351">
              <a:extLst>
                <a:ext uri="{FF2B5EF4-FFF2-40B4-BE49-F238E27FC236}">
                  <a16:creationId xmlns:a16="http://schemas.microsoft.com/office/drawing/2014/main" id="{D57B12E6-1DE5-A6BD-8A33-3C95D08143B1}"/>
                </a:ext>
              </a:extLst>
            </p:cNvPr>
            <p:cNvGrpSpPr/>
            <p:nvPr/>
          </p:nvGrpSpPr>
          <p:grpSpPr>
            <a:xfrm>
              <a:off x="5930084" y="3602331"/>
              <a:ext cx="73390" cy="54772"/>
              <a:chOff x="5930084" y="3602331"/>
              <a:chExt cx="73390" cy="54772"/>
            </a:xfrm>
          </p:grpSpPr>
          <p:sp>
            <p:nvSpPr>
              <p:cNvPr id="4830" name="Freeform: Shape 4829">
                <a:extLst>
                  <a:ext uri="{FF2B5EF4-FFF2-40B4-BE49-F238E27FC236}">
                    <a16:creationId xmlns:a16="http://schemas.microsoft.com/office/drawing/2014/main" id="{AC06C868-B620-859D-4AF5-380FBAB38705}"/>
                  </a:ext>
                </a:extLst>
              </p:cNvPr>
              <p:cNvSpPr/>
              <p:nvPr/>
            </p:nvSpPr>
            <p:spPr>
              <a:xfrm>
                <a:off x="5930084" y="360233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31" name="Freeform: Shape 4830">
                <a:extLst>
                  <a:ext uri="{FF2B5EF4-FFF2-40B4-BE49-F238E27FC236}">
                    <a16:creationId xmlns:a16="http://schemas.microsoft.com/office/drawing/2014/main" id="{723470D8-B9A7-B4A4-B29A-9B8A75E8E015}"/>
                  </a:ext>
                </a:extLst>
              </p:cNvPr>
              <p:cNvSpPr/>
              <p:nvPr/>
            </p:nvSpPr>
            <p:spPr>
              <a:xfrm>
                <a:off x="5930084" y="360233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2" name="Graphic 4351">
              <a:extLst>
                <a:ext uri="{FF2B5EF4-FFF2-40B4-BE49-F238E27FC236}">
                  <a16:creationId xmlns:a16="http://schemas.microsoft.com/office/drawing/2014/main" id="{09B5D3DF-B71E-A16E-FEF9-80651BA3D176}"/>
                </a:ext>
              </a:extLst>
            </p:cNvPr>
            <p:cNvGrpSpPr/>
            <p:nvPr/>
          </p:nvGrpSpPr>
          <p:grpSpPr>
            <a:xfrm>
              <a:off x="5945679" y="3602331"/>
              <a:ext cx="73390" cy="54772"/>
              <a:chOff x="5945679" y="3602331"/>
              <a:chExt cx="73390" cy="54772"/>
            </a:xfrm>
          </p:grpSpPr>
          <p:sp>
            <p:nvSpPr>
              <p:cNvPr id="4833" name="Freeform: Shape 4832">
                <a:extLst>
                  <a:ext uri="{FF2B5EF4-FFF2-40B4-BE49-F238E27FC236}">
                    <a16:creationId xmlns:a16="http://schemas.microsoft.com/office/drawing/2014/main" id="{0372C932-8B94-7527-A0AB-E289B409398E}"/>
                  </a:ext>
                </a:extLst>
              </p:cNvPr>
              <p:cNvSpPr/>
              <p:nvPr/>
            </p:nvSpPr>
            <p:spPr>
              <a:xfrm>
                <a:off x="5945679" y="3602331"/>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34" name="Freeform: Shape 4833">
                <a:extLst>
                  <a:ext uri="{FF2B5EF4-FFF2-40B4-BE49-F238E27FC236}">
                    <a16:creationId xmlns:a16="http://schemas.microsoft.com/office/drawing/2014/main" id="{C44BDE79-E57D-D337-7467-14959338501C}"/>
                  </a:ext>
                </a:extLst>
              </p:cNvPr>
              <p:cNvSpPr/>
              <p:nvPr/>
            </p:nvSpPr>
            <p:spPr>
              <a:xfrm>
                <a:off x="5945679" y="3602331"/>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5" name="Graphic 4351">
              <a:extLst>
                <a:ext uri="{FF2B5EF4-FFF2-40B4-BE49-F238E27FC236}">
                  <a16:creationId xmlns:a16="http://schemas.microsoft.com/office/drawing/2014/main" id="{96BED42B-21E9-A36D-4341-DD48977F0377}"/>
                </a:ext>
              </a:extLst>
            </p:cNvPr>
            <p:cNvGrpSpPr/>
            <p:nvPr/>
          </p:nvGrpSpPr>
          <p:grpSpPr>
            <a:xfrm>
              <a:off x="6190424" y="3615030"/>
              <a:ext cx="73456" cy="54772"/>
              <a:chOff x="6190424" y="3615030"/>
              <a:chExt cx="73456" cy="54772"/>
            </a:xfrm>
          </p:grpSpPr>
          <p:sp>
            <p:nvSpPr>
              <p:cNvPr id="4836" name="Freeform: Shape 4835">
                <a:extLst>
                  <a:ext uri="{FF2B5EF4-FFF2-40B4-BE49-F238E27FC236}">
                    <a16:creationId xmlns:a16="http://schemas.microsoft.com/office/drawing/2014/main" id="{CE262FD0-B6F7-58A8-A3DC-C18040CA3426}"/>
                  </a:ext>
                </a:extLst>
              </p:cNvPr>
              <p:cNvSpPr/>
              <p:nvPr/>
            </p:nvSpPr>
            <p:spPr>
              <a:xfrm>
                <a:off x="6190424" y="3615030"/>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37" name="Freeform: Shape 4836">
                <a:extLst>
                  <a:ext uri="{FF2B5EF4-FFF2-40B4-BE49-F238E27FC236}">
                    <a16:creationId xmlns:a16="http://schemas.microsoft.com/office/drawing/2014/main" id="{1C146158-B306-92B2-90F5-FDC335D1F9CC}"/>
                  </a:ext>
                </a:extLst>
              </p:cNvPr>
              <p:cNvSpPr/>
              <p:nvPr/>
            </p:nvSpPr>
            <p:spPr>
              <a:xfrm>
                <a:off x="6190424" y="3615030"/>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8" name="Graphic 4351">
              <a:extLst>
                <a:ext uri="{FF2B5EF4-FFF2-40B4-BE49-F238E27FC236}">
                  <a16:creationId xmlns:a16="http://schemas.microsoft.com/office/drawing/2014/main" id="{A2A315E2-3DA8-00F6-4E71-E77AA160D231}"/>
                </a:ext>
              </a:extLst>
            </p:cNvPr>
            <p:cNvGrpSpPr/>
            <p:nvPr/>
          </p:nvGrpSpPr>
          <p:grpSpPr>
            <a:xfrm>
              <a:off x="6216635" y="3636070"/>
              <a:ext cx="73390" cy="54772"/>
              <a:chOff x="6216635" y="3636070"/>
              <a:chExt cx="73390" cy="54772"/>
            </a:xfrm>
          </p:grpSpPr>
          <p:sp>
            <p:nvSpPr>
              <p:cNvPr id="4839" name="Freeform: Shape 4838">
                <a:extLst>
                  <a:ext uri="{FF2B5EF4-FFF2-40B4-BE49-F238E27FC236}">
                    <a16:creationId xmlns:a16="http://schemas.microsoft.com/office/drawing/2014/main" id="{90FE84D1-E22E-9DDF-D040-E9B2AA04CA82}"/>
                  </a:ext>
                </a:extLst>
              </p:cNvPr>
              <p:cNvSpPr/>
              <p:nvPr/>
            </p:nvSpPr>
            <p:spPr>
              <a:xfrm>
                <a:off x="6216635" y="3636070"/>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40" name="Freeform: Shape 4839">
                <a:extLst>
                  <a:ext uri="{FF2B5EF4-FFF2-40B4-BE49-F238E27FC236}">
                    <a16:creationId xmlns:a16="http://schemas.microsoft.com/office/drawing/2014/main" id="{CBBC03F2-27BC-CB3D-3374-EE1D4A0661DB}"/>
                  </a:ext>
                </a:extLst>
              </p:cNvPr>
              <p:cNvSpPr/>
              <p:nvPr/>
            </p:nvSpPr>
            <p:spPr>
              <a:xfrm>
                <a:off x="6216635" y="3636070"/>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1" name="Graphic 4351">
              <a:extLst>
                <a:ext uri="{FF2B5EF4-FFF2-40B4-BE49-F238E27FC236}">
                  <a16:creationId xmlns:a16="http://schemas.microsoft.com/office/drawing/2014/main" id="{E75CCDFB-7245-BC72-8BD7-10D93D84D151}"/>
                </a:ext>
              </a:extLst>
            </p:cNvPr>
            <p:cNvGrpSpPr/>
            <p:nvPr/>
          </p:nvGrpSpPr>
          <p:grpSpPr>
            <a:xfrm>
              <a:off x="6247368" y="3665527"/>
              <a:ext cx="73390" cy="54772"/>
              <a:chOff x="6247368" y="3665527"/>
              <a:chExt cx="73390" cy="54772"/>
            </a:xfrm>
          </p:grpSpPr>
          <p:sp>
            <p:nvSpPr>
              <p:cNvPr id="4842" name="Freeform: Shape 4841">
                <a:extLst>
                  <a:ext uri="{FF2B5EF4-FFF2-40B4-BE49-F238E27FC236}">
                    <a16:creationId xmlns:a16="http://schemas.microsoft.com/office/drawing/2014/main" id="{4B06AB0F-A0BC-106C-9193-1B77CE255ECF}"/>
                  </a:ext>
                </a:extLst>
              </p:cNvPr>
              <p:cNvSpPr/>
              <p:nvPr/>
            </p:nvSpPr>
            <p:spPr>
              <a:xfrm>
                <a:off x="6247368" y="3665527"/>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43" name="Freeform: Shape 4842">
                <a:extLst>
                  <a:ext uri="{FF2B5EF4-FFF2-40B4-BE49-F238E27FC236}">
                    <a16:creationId xmlns:a16="http://schemas.microsoft.com/office/drawing/2014/main" id="{6CE5F5FD-27E3-0574-36F1-D09ADEEF7E09}"/>
                  </a:ext>
                </a:extLst>
              </p:cNvPr>
              <p:cNvSpPr/>
              <p:nvPr/>
            </p:nvSpPr>
            <p:spPr>
              <a:xfrm>
                <a:off x="6247368" y="3665527"/>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4" name="Graphic 4351">
              <a:extLst>
                <a:ext uri="{FF2B5EF4-FFF2-40B4-BE49-F238E27FC236}">
                  <a16:creationId xmlns:a16="http://schemas.microsoft.com/office/drawing/2014/main" id="{1FCD897B-A1AB-B79A-4C43-271F12F2497A}"/>
                </a:ext>
              </a:extLst>
            </p:cNvPr>
            <p:cNvGrpSpPr/>
            <p:nvPr/>
          </p:nvGrpSpPr>
          <p:grpSpPr>
            <a:xfrm>
              <a:off x="6469309" y="3674995"/>
              <a:ext cx="73390" cy="54772"/>
              <a:chOff x="6469309" y="3674995"/>
              <a:chExt cx="73390" cy="54772"/>
            </a:xfrm>
          </p:grpSpPr>
          <p:sp>
            <p:nvSpPr>
              <p:cNvPr id="4845" name="Freeform: Shape 4844">
                <a:extLst>
                  <a:ext uri="{FF2B5EF4-FFF2-40B4-BE49-F238E27FC236}">
                    <a16:creationId xmlns:a16="http://schemas.microsoft.com/office/drawing/2014/main" id="{0AC15A4F-5C5E-5E32-0C0F-794A40DD1564}"/>
                  </a:ext>
                </a:extLst>
              </p:cNvPr>
              <p:cNvSpPr/>
              <p:nvPr/>
            </p:nvSpPr>
            <p:spPr>
              <a:xfrm>
                <a:off x="6469309" y="3674995"/>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46" name="Freeform: Shape 4845">
                <a:extLst>
                  <a:ext uri="{FF2B5EF4-FFF2-40B4-BE49-F238E27FC236}">
                    <a16:creationId xmlns:a16="http://schemas.microsoft.com/office/drawing/2014/main" id="{E1951E25-35D7-6A67-7F7B-5A09C58035EE}"/>
                  </a:ext>
                </a:extLst>
              </p:cNvPr>
              <p:cNvSpPr/>
              <p:nvPr/>
            </p:nvSpPr>
            <p:spPr>
              <a:xfrm>
                <a:off x="6469309" y="3674995"/>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7" name="Graphic 4351">
              <a:extLst>
                <a:ext uri="{FF2B5EF4-FFF2-40B4-BE49-F238E27FC236}">
                  <a16:creationId xmlns:a16="http://schemas.microsoft.com/office/drawing/2014/main" id="{A580ADA1-CECA-FA2D-F599-4783BBFE57FD}"/>
                </a:ext>
              </a:extLst>
            </p:cNvPr>
            <p:cNvGrpSpPr/>
            <p:nvPr/>
          </p:nvGrpSpPr>
          <p:grpSpPr>
            <a:xfrm>
              <a:off x="6477959" y="3674995"/>
              <a:ext cx="73390" cy="54772"/>
              <a:chOff x="6477959" y="3674995"/>
              <a:chExt cx="73390" cy="54772"/>
            </a:xfrm>
          </p:grpSpPr>
          <p:sp>
            <p:nvSpPr>
              <p:cNvPr id="4848" name="Freeform: Shape 4847">
                <a:extLst>
                  <a:ext uri="{FF2B5EF4-FFF2-40B4-BE49-F238E27FC236}">
                    <a16:creationId xmlns:a16="http://schemas.microsoft.com/office/drawing/2014/main" id="{E1B70184-C706-A2D8-9FA1-D182A553FED2}"/>
                  </a:ext>
                </a:extLst>
              </p:cNvPr>
              <p:cNvSpPr/>
              <p:nvPr/>
            </p:nvSpPr>
            <p:spPr>
              <a:xfrm>
                <a:off x="6477959" y="3674995"/>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49" name="Freeform: Shape 4848">
                <a:extLst>
                  <a:ext uri="{FF2B5EF4-FFF2-40B4-BE49-F238E27FC236}">
                    <a16:creationId xmlns:a16="http://schemas.microsoft.com/office/drawing/2014/main" id="{A56C4B41-D9A3-55F4-EB23-3AAA00E05907}"/>
                  </a:ext>
                </a:extLst>
              </p:cNvPr>
              <p:cNvSpPr/>
              <p:nvPr/>
            </p:nvSpPr>
            <p:spPr>
              <a:xfrm>
                <a:off x="6477959" y="3674995"/>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0" name="Graphic 4351">
              <a:extLst>
                <a:ext uri="{FF2B5EF4-FFF2-40B4-BE49-F238E27FC236}">
                  <a16:creationId xmlns:a16="http://schemas.microsoft.com/office/drawing/2014/main" id="{DF930A15-8E58-602E-CFDE-CA7D71D6A4E2}"/>
                </a:ext>
              </a:extLst>
            </p:cNvPr>
            <p:cNvGrpSpPr/>
            <p:nvPr/>
          </p:nvGrpSpPr>
          <p:grpSpPr>
            <a:xfrm>
              <a:off x="6506005" y="3687318"/>
              <a:ext cx="73390" cy="54772"/>
              <a:chOff x="6506005" y="3687318"/>
              <a:chExt cx="73390" cy="54772"/>
            </a:xfrm>
          </p:grpSpPr>
          <p:sp>
            <p:nvSpPr>
              <p:cNvPr id="4851" name="Freeform: Shape 4850">
                <a:extLst>
                  <a:ext uri="{FF2B5EF4-FFF2-40B4-BE49-F238E27FC236}">
                    <a16:creationId xmlns:a16="http://schemas.microsoft.com/office/drawing/2014/main" id="{CC07E477-1CD3-6468-67A6-BD28B840DF67}"/>
                  </a:ext>
                </a:extLst>
              </p:cNvPr>
              <p:cNvSpPr/>
              <p:nvPr/>
            </p:nvSpPr>
            <p:spPr>
              <a:xfrm>
                <a:off x="6506005" y="3687318"/>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52" name="Freeform: Shape 4851">
                <a:extLst>
                  <a:ext uri="{FF2B5EF4-FFF2-40B4-BE49-F238E27FC236}">
                    <a16:creationId xmlns:a16="http://schemas.microsoft.com/office/drawing/2014/main" id="{4E49DE03-7DF2-D3F6-0EAC-90417ACB47CF}"/>
                  </a:ext>
                </a:extLst>
              </p:cNvPr>
              <p:cNvSpPr/>
              <p:nvPr/>
            </p:nvSpPr>
            <p:spPr>
              <a:xfrm>
                <a:off x="6506005" y="3687318"/>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3" name="Graphic 4351">
              <a:extLst>
                <a:ext uri="{FF2B5EF4-FFF2-40B4-BE49-F238E27FC236}">
                  <a16:creationId xmlns:a16="http://schemas.microsoft.com/office/drawing/2014/main" id="{45B4BBC6-9AAE-0D0D-1FD9-9D21E4D8C66C}"/>
                </a:ext>
              </a:extLst>
            </p:cNvPr>
            <p:cNvGrpSpPr/>
            <p:nvPr/>
          </p:nvGrpSpPr>
          <p:grpSpPr>
            <a:xfrm>
              <a:off x="6524877" y="3687318"/>
              <a:ext cx="73456" cy="54772"/>
              <a:chOff x="6524877" y="3687318"/>
              <a:chExt cx="73456" cy="54772"/>
            </a:xfrm>
          </p:grpSpPr>
          <p:sp>
            <p:nvSpPr>
              <p:cNvPr id="4854" name="Freeform: Shape 4853">
                <a:extLst>
                  <a:ext uri="{FF2B5EF4-FFF2-40B4-BE49-F238E27FC236}">
                    <a16:creationId xmlns:a16="http://schemas.microsoft.com/office/drawing/2014/main" id="{81229948-B4A2-C5E0-2B97-B9121B4C87C3}"/>
                  </a:ext>
                </a:extLst>
              </p:cNvPr>
              <p:cNvSpPr/>
              <p:nvPr/>
            </p:nvSpPr>
            <p:spPr>
              <a:xfrm>
                <a:off x="6524877" y="3687318"/>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55" name="Freeform: Shape 4854">
                <a:extLst>
                  <a:ext uri="{FF2B5EF4-FFF2-40B4-BE49-F238E27FC236}">
                    <a16:creationId xmlns:a16="http://schemas.microsoft.com/office/drawing/2014/main" id="{F5264757-FB78-D5A4-DBF2-B20F5204D741}"/>
                  </a:ext>
                </a:extLst>
              </p:cNvPr>
              <p:cNvSpPr/>
              <p:nvPr/>
            </p:nvSpPr>
            <p:spPr>
              <a:xfrm>
                <a:off x="6524877" y="3687318"/>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6" name="Graphic 4351">
              <a:extLst>
                <a:ext uri="{FF2B5EF4-FFF2-40B4-BE49-F238E27FC236}">
                  <a16:creationId xmlns:a16="http://schemas.microsoft.com/office/drawing/2014/main" id="{1E6DED54-D82D-EE28-7CE4-EFD69A7B49CF}"/>
                </a:ext>
              </a:extLst>
            </p:cNvPr>
            <p:cNvGrpSpPr/>
            <p:nvPr/>
          </p:nvGrpSpPr>
          <p:grpSpPr>
            <a:xfrm>
              <a:off x="6603837" y="3692954"/>
              <a:ext cx="73390" cy="54772"/>
              <a:chOff x="6603837" y="3692954"/>
              <a:chExt cx="73390" cy="54772"/>
            </a:xfrm>
          </p:grpSpPr>
          <p:sp>
            <p:nvSpPr>
              <p:cNvPr id="4857" name="Freeform: Shape 4856">
                <a:extLst>
                  <a:ext uri="{FF2B5EF4-FFF2-40B4-BE49-F238E27FC236}">
                    <a16:creationId xmlns:a16="http://schemas.microsoft.com/office/drawing/2014/main" id="{94EA0C3E-35F2-A3AC-0E96-040F50BB7D39}"/>
                  </a:ext>
                </a:extLst>
              </p:cNvPr>
              <p:cNvSpPr/>
              <p:nvPr/>
            </p:nvSpPr>
            <p:spPr>
              <a:xfrm>
                <a:off x="6603837"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58" name="Freeform: Shape 4857">
                <a:extLst>
                  <a:ext uri="{FF2B5EF4-FFF2-40B4-BE49-F238E27FC236}">
                    <a16:creationId xmlns:a16="http://schemas.microsoft.com/office/drawing/2014/main" id="{131F5BEE-655F-648E-8AE3-F20669506B4E}"/>
                  </a:ext>
                </a:extLst>
              </p:cNvPr>
              <p:cNvSpPr/>
              <p:nvPr/>
            </p:nvSpPr>
            <p:spPr>
              <a:xfrm>
                <a:off x="6603837"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9" name="Graphic 4351">
              <a:extLst>
                <a:ext uri="{FF2B5EF4-FFF2-40B4-BE49-F238E27FC236}">
                  <a16:creationId xmlns:a16="http://schemas.microsoft.com/office/drawing/2014/main" id="{2CA7ED47-C677-36DA-FC19-54494DBDDE6E}"/>
                </a:ext>
              </a:extLst>
            </p:cNvPr>
            <p:cNvGrpSpPr/>
            <p:nvPr/>
          </p:nvGrpSpPr>
          <p:grpSpPr>
            <a:xfrm>
              <a:off x="6677228" y="3692954"/>
              <a:ext cx="73390" cy="54772"/>
              <a:chOff x="6677228" y="3692954"/>
              <a:chExt cx="73390" cy="54772"/>
            </a:xfrm>
          </p:grpSpPr>
          <p:sp>
            <p:nvSpPr>
              <p:cNvPr id="4860" name="Freeform: Shape 4859">
                <a:extLst>
                  <a:ext uri="{FF2B5EF4-FFF2-40B4-BE49-F238E27FC236}">
                    <a16:creationId xmlns:a16="http://schemas.microsoft.com/office/drawing/2014/main" id="{E229D7CE-BD3D-7677-84BE-89921AFF7E56}"/>
                  </a:ext>
                </a:extLst>
              </p:cNvPr>
              <p:cNvSpPr/>
              <p:nvPr/>
            </p:nvSpPr>
            <p:spPr>
              <a:xfrm>
                <a:off x="6677228"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61" name="Freeform: Shape 4860">
                <a:extLst>
                  <a:ext uri="{FF2B5EF4-FFF2-40B4-BE49-F238E27FC236}">
                    <a16:creationId xmlns:a16="http://schemas.microsoft.com/office/drawing/2014/main" id="{DEC415ED-336D-8D33-2518-B809BA57BC8A}"/>
                  </a:ext>
                </a:extLst>
              </p:cNvPr>
              <p:cNvSpPr/>
              <p:nvPr/>
            </p:nvSpPr>
            <p:spPr>
              <a:xfrm>
                <a:off x="6677228"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2" name="Graphic 4351">
              <a:extLst>
                <a:ext uri="{FF2B5EF4-FFF2-40B4-BE49-F238E27FC236}">
                  <a16:creationId xmlns:a16="http://schemas.microsoft.com/office/drawing/2014/main" id="{7D088B63-8A05-4CE8-44E6-90A46C390564}"/>
                </a:ext>
              </a:extLst>
            </p:cNvPr>
            <p:cNvGrpSpPr/>
            <p:nvPr/>
          </p:nvGrpSpPr>
          <p:grpSpPr>
            <a:xfrm>
              <a:off x="6757630" y="3692954"/>
              <a:ext cx="73390" cy="54772"/>
              <a:chOff x="6757630" y="3692954"/>
              <a:chExt cx="73390" cy="54772"/>
            </a:xfrm>
          </p:grpSpPr>
          <p:sp>
            <p:nvSpPr>
              <p:cNvPr id="4863" name="Freeform: Shape 4862">
                <a:extLst>
                  <a:ext uri="{FF2B5EF4-FFF2-40B4-BE49-F238E27FC236}">
                    <a16:creationId xmlns:a16="http://schemas.microsoft.com/office/drawing/2014/main" id="{07B7AAAA-82C3-4157-9451-C47A380690AF}"/>
                  </a:ext>
                </a:extLst>
              </p:cNvPr>
              <p:cNvSpPr/>
              <p:nvPr/>
            </p:nvSpPr>
            <p:spPr>
              <a:xfrm>
                <a:off x="6757630"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64" name="Freeform: Shape 4863">
                <a:extLst>
                  <a:ext uri="{FF2B5EF4-FFF2-40B4-BE49-F238E27FC236}">
                    <a16:creationId xmlns:a16="http://schemas.microsoft.com/office/drawing/2014/main" id="{F6BD0E87-357B-2FA3-902C-3DDA010096D2}"/>
                  </a:ext>
                </a:extLst>
              </p:cNvPr>
              <p:cNvSpPr/>
              <p:nvPr/>
            </p:nvSpPr>
            <p:spPr>
              <a:xfrm>
                <a:off x="6757630"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5" name="Graphic 4351">
              <a:extLst>
                <a:ext uri="{FF2B5EF4-FFF2-40B4-BE49-F238E27FC236}">
                  <a16:creationId xmlns:a16="http://schemas.microsoft.com/office/drawing/2014/main" id="{3D5A8C4E-5DA3-1241-A4DB-D6EC3660FC61}"/>
                </a:ext>
              </a:extLst>
            </p:cNvPr>
            <p:cNvGrpSpPr/>
            <p:nvPr/>
          </p:nvGrpSpPr>
          <p:grpSpPr>
            <a:xfrm>
              <a:off x="6776830" y="3692954"/>
              <a:ext cx="73390" cy="54772"/>
              <a:chOff x="6776830" y="3692954"/>
              <a:chExt cx="73390" cy="54772"/>
            </a:xfrm>
          </p:grpSpPr>
          <p:sp>
            <p:nvSpPr>
              <p:cNvPr id="4866" name="Freeform: Shape 4865">
                <a:extLst>
                  <a:ext uri="{FF2B5EF4-FFF2-40B4-BE49-F238E27FC236}">
                    <a16:creationId xmlns:a16="http://schemas.microsoft.com/office/drawing/2014/main" id="{A46BE4F5-EA07-4AAA-803D-78FE3AEFACF5}"/>
                  </a:ext>
                </a:extLst>
              </p:cNvPr>
              <p:cNvSpPr/>
              <p:nvPr/>
            </p:nvSpPr>
            <p:spPr>
              <a:xfrm>
                <a:off x="6776830"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67" name="Freeform: Shape 4866">
                <a:extLst>
                  <a:ext uri="{FF2B5EF4-FFF2-40B4-BE49-F238E27FC236}">
                    <a16:creationId xmlns:a16="http://schemas.microsoft.com/office/drawing/2014/main" id="{F805C37E-3E6C-BD68-D5A7-0E38E374AFDC}"/>
                  </a:ext>
                </a:extLst>
              </p:cNvPr>
              <p:cNvSpPr/>
              <p:nvPr/>
            </p:nvSpPr>
            <p:spPr>
              <a:xfrm>
                <a:off x="6776830"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8" name="Graphic 4351">
              <a:extLst>
                <a:ext uri="{FF2B5EF4-FFF2-40B4-BE49-F238E27FC236}">
                  <a16:creationId xmlns:a16="http://schemas.microsoft.com/office/drawing/2014/main" id="{17BCFA44-F183-2718-83EF-82927BA5364B}"/>
                </a:ext>
              </a:extLst>
            </p:cNvPr>
            <p:cNvGrpSpPr/>
            <p:nvPr/>
          </p:nvGrpSpPr>
          <p:grpSpPr>
            <a:xfrm>
              <a:off x="6790394" y="3692954"/>
              <a:ext cx="73390" cy="54772"/>
              <a:chOff x="6790394" y="3692954"/>
              <a:chExt cx="73390" cy="54772"/>
            </a:xfrm>
          </p:grpSpPr>
          <p:sp>
            <p:nvSpPr>
              <p:cNvPr id="4869" name="Freeform: Shape 4868">
                <a:extLst>
                  <a:ext uri="{FF2B5EF4-FFF2-40B4-BE49-F238E27FC236}">
                    <a16:creationId xmlns:a16="http://schemas.microsoft.com/office/drawing/2014/main" id="{AE58EEF6-D4F1-5409-84CF-3EAF611EA15C}"/>
                  </a:ext>
                </a:extLst>
              </p:cNvPr>
              <p:cNvSpPr/>
              <p:nvPr/>
            </p:nvSpPr>
            <p:spPr>
              <a:xfrm>
                <a:off x="6790394"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70" name="Freeform: Shape 4869">
                <a:extLst>
                  <a:ext uri="{FF2B5EF4-FFF2-40B4-BE49-F238E27FC236}">
                    <a16:creationId xmlns:a16="http://schemas.microsoft.com/office/drawing/2014/main" id="{DC9A0D67-1E14-3E25-2B9B-D9D0CCAF0019}"/>
                  </a:ext>
                </a:extLst>
              </p:cNvPr>
              <p:cNvSpPr/>
              <p:nvPr/>
            </p:nvSpPr>
            <p:spPr>
              <a:xfrm>
                <a:off x="6790394"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1" name="Graphic 4351">
              <a:extLst>
                <a:ext uri="{FF2B5EF4-FFF2-40B4-BE49-F238E27FC236}">
                  <a16:creationId xmlns:a16="http://schemas.microsoft.com/office/drawing/2014/main" id="{BF592310-CE45-D2BD-98EB-2CAE37D4F65C}"/>
                </a:ext>
              </a:extLst>
            </p:cNvPr>
            <p:cNvGrpSpPr/>
            <p:nvPr/>
          </p:nvGrpSpPr>
          <p:grpSpPr>
            <a:xfrm>
              <a:off x="6857429" y="3692954"/>
              <a:ext cx="73390" cy="54772"/>
              <a:chOff x="6857429" y="3692954"/>
              <a:chExt cx="73390" cy="54772"/>
            </a:xfrm>
          </p:grpSpPr>
          <p:sp>
            <p:nvSpPr>
              <p:cNvPr id="4872" name="Freeform: Shape 4871">
                <a:extLst>
                  <a:ext uri="{FF2B5EF4-FFF2-40B4-BE49-F238E27FC236}">
                    <a16:creationId xmlns:a16="http://schemas.microsoft.com/office/drawing/2014/main" id="{117B096A-A1C4-6960-496F-6E05581C968A}"/>
                  </a:ext>
                </a:extLst>
              </p:cNvPr>
              <p:cNvSpPr/>
              <p:nvPr/>
            </p:nvSpPr>
            <p:spPr>
              <a:xfrm>
                <a:off x="6857429"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73" name="Freeform: Shape 4872">
                <a:extLst>
                  <a:ext uri="{FF2B5EF4-FFF2-40B4-BE49-F238E27FC236}">
                    <a16:creationId xmlns:a16="http://schemas.microsoft.com/office/drawing/2014/main" id="{A824A873-7837-7B15-9ABC-974BEB6F59DC}"/>
                  </a:ext>
                </a:extLst>
              </p:cNvPr>
              <p:cNvSpPr/>
              <p:nvPr/>
            </p:nvSpPr>
            <p:spPr>
              <a:xfrm>
                <a:off x="6857429"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4" name="Graphic 4351">
              <a:extLst>
                <a:ext uri="{FF2B5EF4-FFF2-40B4-BE49-F238E27FC236}">
                  <a16:creationId xmlns:a16="http://schemas.microsoft.com/office/drawing/2014/main" id="{4A6C6141-3501-6369-A389-C3AEEDA091C4}"/>
                </a:ext>
              </a:extLst>
            </p:cNvPr>
            <p:cNvGrpSpPr/>
            <p:nvPr/>
          </p:nvGrpSpPr>
          <p:grpSpPr>
            <a:xfrm>
              <a:off x="7046803" y="3692954"/>
              <a:ext cx="73390" cy="54772"/>
              <a:chOff x="7046803" y="3692954"/>
              <a:chExt cx="73390" cy="54772"/>
            </a:xfrm>
          </p:grpSpPr>
          <p:sp>
            <p:nvSpPr>
              <p:cNvPr id="4875" name="Freeform: Shape 4874">
                <a:extLst>
                  <a:ext uri="{FF2B5EF4-FFF2-40B4-BE49-F238E27FC236}">
                    <a16:creationId xmlns:a16="http://schemas.microsoft.com/office/drawing/2014/main" id="{3CCC1961-3320-2C16-8647-4D1AE85B457C}"/>
                  </a:ext>
                </a:extLst>
              </p:cNvPr>
              <p:cNvSpPr/>
              <p:nvPr/>
            </p:nvSpPr>
            <p:spPr>
              <a:xfrm>
                <a:off x="7046803"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76" name="Freeform: Shape 4875">
                <a:extLst>
                  <a:ext uri="{FF2B5EF4-FFF2-40B4-BE49-F238E27FC236}">
                    <a16:creationId xmlns:a16="http://schemas.microsoft.com/office/drawing/2014/main" id="{80B27045-8A5E-A527-8CE2-59A518998038}"/>
                  </a:ext>
                </a:extLst>
              </p:cNvPr>
              <p:cNvSpPr/>
              <p:nvPr/>
            </p:nvSpPr>
            <p:spPr>
              <a:xfrm>
                <a:off x="7046803"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7" name="Graphic 4351">
              <a:extLst>
                <a:ext uri="{FF2B5EF4-FFF2-40B4-BE49-F238E27FC236}">
                  <a16:creationId xmlns:a16="http://schemas.microsoft.com/office/drawing/2014/main" id="{6697658D-8DBD-8072-535F-38BD3834CBD1}"/>
                </a:ext>
              </a:extLst>
            </p:cNvPr>
            <p:cNvGrpSpPr/>
            <p:nvPr/>
          </p:nvGrpSpPr>
          <p:grpSpPr>
            <a:xfrm>
              <a:off x="7338073" y="3692954"/>
              <a:ext cx="73390" cy="54772"/>
              <a:chOff x="7338073" y="3692954"/>
              <a:chExt cx="73390" cy="54772"/>
            </a:xfrm>
          </p:grpSpPr>
          <p:sp>
            <p:nvSpPr>
              <p:cNvPr id="4878" name="Freeform: Shape 4877">
                <a:extLst>
                  <a:ext uri="{FF2B5EF4-FFF2-40B4-BE49-F238E27FC236}">
                    <a16:creationId xmlns:a16="http://schemas.microsoft.com/office/drawing/2014/main" id="{B79BFFC2-8387-FAAA-62C2-61E68D5D0872}"/>
                  </a:ext>
                </a:extLst>
              </p:cNvPr>
              <p:cNvSpPr/>
              <p:nvPr/>
            </p:nvSpPr>
            <p:spPr>
              <a:xfrm>
                <a:off x="7338073"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79" name="Freeform: Shape 4878">
                <a:extLst>
                  <a:ext uri="{FF2B5EF4-FFF2-40B4-BE49-F238E27FC236}">
                    <a16:creationId xmlns:a16="http://schemas.microsoft.com/office/drawing/2014/main" id="{CAC82AF6-954F-41A5-4E60-6E6B5D639FF4}"/>
                  </a:ext>
                </a:extLst>
              </p:cNvPr>
              <p:cNvSpPr/>
              <p:nvPr/>
            </p:nvSpPr>
            <p:spPr>
              <a:xfrm>
                <a:off x="7338073"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0" name="Graphic 4351">
              <a:extLst>
                <a:ext uri="{FF2B5EF4-FFF2-40B4-BE49-F238E27FC236}">
                  <a16:creationId xmlns:a16="http://schemas.microsoft.com/office/drawing/2014/main" id="{829B5ABC-4A57-517C-FD5B-FDC12E1F5024}"/>
                </a:ext>
              </a:extLst>
            </p:cNvPr>
            <p:cNvGrpSpPr/>
            <p:nvPr/>
          </p:nvGrpSpPr>
          <p:grpSpPr>
            <a:xfrm>
              <a:off x="7721474" y="3692954"/>
              <a:ext cx="73390" cy="54772"/>
              <a:chOff x="7721474" y="3692954"/>
              <a:chExt cx="73390" cy="54772"/>
            </a:xfrm>
          </p:grpSpPr>
          <p:sp>
            <p:nvSpPr>
              <p:cNvPr id="4881" name="Freeform: Shape 4880">
                <a:extLst>
                  <a:ext uri="{FF2B5EF4-FFF2-40B4-BE49-F238E27FC236}">
                    <a16:creationId xmlns:a16="http://schemas.microsoft.com/office/drawing/2014/main" id="{24CA30E8-B464-4845-7DD3-709C59DF1485}"/>
                  </a:ext>
                </a:extLst>
              </p:cNvPr>
              <p:cNvSpPr/>
              <p:nvPr/>
            </p:nvSpPr>
            <p:spPr>
              <a:xfrm>
                <a:off x="7721474" y="3692954"/>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82" name="Freeform: Shape 4881">
                <a:extLst>
                  <a:ext uri="{FF2B5EF4-FFF2-40B4-BE49-F238E27FC236}">
                    <a16:creationId xmlns:a16="http://schemas.microsoft.com/office/drawing/2014/main" id="{BC15F6F6-725D-F94A-C660-353E0B79A5FF}"/>
                  </a:ext>
                </a:extLst>
              </p:cNvPr>
              <p:cNvSpPr/>
              <p:nvPr/>
            </p:nvSpPr>
            <p:spPr>
              <a:xfrm>
                <a:off x="7721474" y="3692954"/>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3" name="Graphic 4351">
              <a:extLst>
                <a:ext uri="{FF2B5EF4-FFF2-40B4-BE49-F238E27FC236}">
                  <a16:creationId xmlns:a16="http://schemas.microsoft.com/office/drawing/2014/main" id="{EDD57B46-AA79-F241-1FA3-A9ECC245FF2E}"/>
                </a:ext>
              </a:extLst>
            </p:cNvPr>
            <p:cNvGrpSpPr/>
            <p:nvPr/>
          </p:nvGrpSpPr>
          <p:grpSpPr>
            <a:xfrm>
              <a:off x="4541163" y="3400794"/>
              <a:ext cx="73456" cy="54772"/>
              <a:chOff x="4541163" y="3400794"/>
              <a:chExt cx="73456" cy="54772"/>
            </a:xfrm>
          </p:grpSpPr>
          <p:sp>
            <p:nvSpPr>
              <p:cNvPr id="4884" name="Freeform: Shape 4883">
                <a:extLst>
                  <a:ext uri="{FF2B5EF4-FFF2-40B4-BE49-F238E27FC236}">
                    <a16:creationId xmlns:a16="http://schemas.microsoft.com/office/drawing/2014/main" id="{7E47239A-E07B-D3E5-9484-422FF37FDB4E}"/>
                  </a:ext>
                </a:extLst>
              </p:cNvPr>
              <p:cNvSpPr/>
              <p:nvPr/>
            </p:nvSpPr>
            <p:spPr>
              <a:xfrm>
                <a:off x="4541163" y="3400794"/>
                <a:ext cx="73456" cy="54772"/>
              </a:xfrm>
              <a:custGeom>
                <a:avLst/>
                <a:gdLst>
                  <a:gd name="connsiteX0" fmla="*/ 73456 w 73456"/>
                  <a:gd name="connsiteY0" fmla="*/ 0 h 84161"/>
                  <a:gd name="connsiteX1" fmla="*/ 0 w 73456"/>
                  <a:gd name="connsiteY1" fmla="*/ 84161 h 84161"/>
                </a:gdLst>
                <a:ahLst/>
                <a:cxnLst>
                  <a:cxn ang="0">
                    <a:pos x="connsiteX0" y="connsiteY0"/>
                  </a:cxn>
                  <a:cxn ang="0">
                    <a:pos x="connsiteX1" y="connsiteY1"/>
                  </a:cxn>
                </a:cxnLst>
                <a:rect l="l" t="t" r="r" b="b"/>
                <a:pathLst>
                  <a:path w="73456" h="84161">
                    <a:moveTo>
                      <a:pt x="73456"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85" name="Freeform: Shape 4884">
                <a:extLst>
                  <a:ext uri="{FF2B5EF4-FFF2-40B4-BE49-F238E27FC236}">
                    <a16:creationId xmlns:a16="http://schemas.microsoft.com/office/drawing/2014/main" id="{17D09D92-D835-4940-792A-59F8BCAD1426}"/>
                  </a:ext>
                </a:extLst>
              </p:cNvPr>
              <p:cNvSpPr/>
              <p:nvPr/>
            </p:nvSpPr>
            <p:spPr>
              <a:xfrm>
                <a:off x="4541163" y="3400794"/>
                <a:ext cx="73456" cy="54772"/>
              </a:xfrm>
              <a:custGeom>
                <a:avLst/>
                <a:gdLst>
                  <a:gd name="connsiteX0" fmla="*/ 73456 w 73456"/>
                  <a:gd name="connsiteY0" fmla="*/ 84161 h 84161"/>
                  <a:gd name="connsiteX1" fmla="*/ 0 w 73456"/>
                  <a:gd name="connsiteY1" fmla="*/ 0 h 84161"/>
                </a:gdLst>
                <a:ahLst/>
                <a:cxnLst>
                  <a:cxn ang="0">
                    <a:pos x="connsiteX0" y="connsiteY0"/>
                  </a:cxn>
                  <a:cxn ang="0">
                    <a:pos x="connsiteX1" y="connsiteY1"/>
                  </a:cxn>
                </a:cxnLst>
                <a:rect l="l" t="t" r="r" b="b"/>
                <a:pathLst>
                  <a:path w="73456" h="84161">
                    <a:moveTo>
                      <a:pt x="73456"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6" name="Graphic 4351">
              <a:extLst>
                <a:ext uri="{FF2B5EF4-FFF2-40B4-BE49-F238E27FC236}">
                  <a16:creationId xmlns:a16="http://schemas.microsoft.com/office/drawing/2014/main" id="{70B0C959-8F8C-CE48-0E93-6CCDDF16B048}"/>
                </a:ext>
              </a:extLst>
            </p:cNvPr>
            <p:cNvGrpSpPr/>
            <p:nvPr/>
          </p:nvGrpSpPr>
          <p:grpSpPr>
            <a:xfrm>
              <a:off x="4550075" y="3400794"/>
              <a:ext cx="73390" cy="54772"/>
              <a:chOff x="4550075" y="3400794"/>
              <a:chExt cx="73390" cy="54772"/>
            </a:xfrm>
          </p:grpSpPr>
          <p:sp>
            <p:nvSpPr>
              <p:cNvPr id="4887" name="Freeform: Shape 4886">
                <a:extLst>
                  <a:ext uri="{FF2B5EF4-FFF2-40B4-BE49-F238E27FC236}">
                    <a16:creationId xmlns:a16="http://schemas.microsoft.com/office/drawing/2014/main" id="{747F3216-7026-9D3C-3307-D3C60A1B53F7}"/>
                  </a:ext>
                </a:extLst>
              </p:cNvPr>
              <p:cNvSpPr/>
              <p:nvPr/>
            </p:nvSpPr>
            <p:spPr>
              <a:xfrm>
                <a:off x="4550075" y="3400794"/>
                <a:ext cx="73390" cy="54772"/>
              </a:xfrm>
              <a:custGeom>
                <a:avLst/>
                <a:gdLst>
                  <a:gd name="connsiteX0" fmla="*/ 73391 w 73390"/>
                  <a:gd name="connsiteY0" fmla="*/ 0 h 84161"/>
                  <a:gd name="connsiteX1" fmla="*/ 0 w 73390"/>
                  <a:gd name="connsiteY1" fmla="*/ 84161 h 84161"/>
                </a:gdLst>
                <a:ahLst/>
                <a:cxnLst>
                  <a:cxn ang="0">
                    <a:pos x="connsiteX0" y="connsiteY0"/>
                  </a:cxn>
                  <a:cxn ang="0">
                    <a:pos x="connsiteX1" y="connsiteY1"/>
                  </a:cxn>
                </a:cxnLst>
                <a:rect l="l" t="t" r="r" b="b"/>
                <a:pathLst>
                  <a:path w="73390" h="84161">
                    <a:moveTo>
                      <a:pt x="73391" y="0"/>
                    </a:moveTo>
                    <a:lnTo>
                      <a:pt x="0" y="84161"/>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88" name="Freeform: Shape 4887">
                <a:extLst>
                  <a:ext uri="{FF2B5EF4-FFF2-40B4-BE49-F238E27FC236}">
                    <a16:creationId xmlns:a16="http://schemas.microsoft.com/office/drawing/2014/main" id="{DEFA88DE-40A6-5BE2-2929-65FA55D8D348}"/>
                  </a:ext>
                </a:extLst>
              </p:cNvPr>
              <p:cNvSpPr/>
              <p:nvPr/>
            </p:nvSpPr>
            <p:spPr>
              <a:xfrm>
                <a:off x="4550075" y="3400794"/>
                <a:ext cx="73390" cy="54772"/>
              </a:xfrm>
              <a:custGeom>
                <a:avLst/>
                <a:gdLst>
                  <a:gd name="connsiteX0" fmla="*/ 73391 w 73390"/>
                  <a:gd name="connsiteY0" fmla="*/ 84161 h 84161"/>
                  <a:gd name="connsiteX1" fmla="*/ 0 w 73390"/>
                  <a:gd name="connsiteY1" fmla="*/ 0 h 84161"/>
                </a:gdLst>
                <a:ahLst/>
                <a:cxnLst>
                  <a:cxn ang="0">
                    <a:pos x="connsiteX0" y="connsiteY0"/>
                  </a:cxn>
                  <a:cxn ang="0">
                    <a:pos x="connsiteX1" y="connsiteY1"/>
                  </a:cxn>
                </a:cxnLst>
                <a:rect l="l" t="t" r="r" b="b"/>
                <a:pathLst>
                  <a:path w="73390" h="84161">
                    <a:moveTo>
                      <a:pt x="73391" y="84161"/>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9" name="Graphic 4351">
              <a:extLst>
                <a:ext uri="{FF2B5EF4-FFF2-40B4-BE49-F238E27FC236}">
                  <a16:creationId xmlns:a16="http://schemas.microsoft.com/office/drawing/2014/main" id="{86CE4DF3-57E3-5FBC-2E18-A3F642A14F60}"/>
                </a:ext>
              </a:extLst>
            </p:cNvPr>
            <p:cNvGrpSpPr/>
            <p:nvPr/>
          </p:nvGrpSpPr>
          <p:grpSpPr>
            <a:xfrm>
              <a:off x="1302138" y="1704793"/>
              <a:ext cx="73390" cy="54772"/>
              <a:chOff x="1302138" y="1704793"/>
              <a:chExt cx="73390" cy="54772"/>
            </a:xfrm>
          </p:grpSpPr>
          <p:sp>
            <p:nvSpPr>
              <p:cNvPr id="4890" name="Freeform: Shape 4889">
                <a:extLst>
                  <a:ext uri="{FF2B5EF4-FFF2-40B4-BE49-F238E27FC236}">
                    <a16:creationId xmlns:a16="http://schemas.microsoft.com/office/drawing/2014/main" id="{FE7BC5D3-C794-9832-D723-EE077EC511D9}"/>
                  </a:ext>
                </a:extLst>
              </p:cNvPr>
              <p:cNvSpPr/>
              <p:nvPr/>
            </p:nvSpPr>
            <p:spPr>
              <a:xfrm>
                <a:off x="1302138" y="1704793"/>
                <a:ext cx="73390" cy="54772"/>
              </a:xfrm>
              <a:custGeom>
                <a:avLst/>
                <a:gdLst>
                  <a:gd name="connsiteX0" fmla="*/ 73391 w 73390"/>
                  <a:gd name="connsiteY0" fmla="*/ 0 h 84236"/>
                  <a:gd name="connsiteX1" fmla="*/ 0 w 73390"/>
                  <a:gd name="connsiteY1" fmla="*/ 84236 h 84236"/>
                </a:gdLst>
                <a:ahLst/>
                <a:cxnLst>
                  <a:cxn ang="0">
                    <a:pos x="connsiteX0" y="connsiteY0"/>
                  </a:cxn>
                  <a:cxn ang="0">
                    <a:pos x="connsiteX1" y="connsiteY1"/>
                  </a:cxn>
                </a:cxnLst>
                <a:rect l="l" t="t" r="r" b="b"/>
                <a:pathLst>
                  <a:path w="73390" h="84236">
                    <a:moveTo>
                      <a:pt x="73391" y="0"/>
                    </a:moveTo>
                    <a:lnTo>
                      <a:pt x="0" y="8423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91" name="Freeform: Shape 4890">
                <a:extLst>
                  <a:ext uri="{FF2B5EF4-FFF2-40B4-BE49-F238E27FC236}">
                    <a16:creationId xmlns:a16="http://schemas.microsoft.com/office/drawing/2014/main" id="{2A5DEB9B-F9F9-BC0E-C1B1-378144D0E05A}"/>
                  </a:ext>
                </a:extLst>
              </p:cNvPr>
              <p:cNvSpPr/>
              <p:nvPr/>
            </p:nvSpPr>
            <p:spPr>
              <a:xfrm>
                <a:off x="1302138" y="1704793"/>
                <a:ext cx="73390" cy="54772"/>
              </a:xfrm>
              <a:custGeom>
                <a:avLst/>
                <a:gdLst>
                  <a:gd name="connsiteX0" fmla="*/ 73391 w 73390"/>
                  <a:gd name="connsiteY0" fmla="*/ 84236 h 84236"/>
                  <a:gd name="connsiteX1" fmla="*/ 0 w 73390"/>
                  <a:gd name="connsiteY1" fmla="*/ 0 h 84236"/>
                </a:gdLst>
                <a:ahLst/>
                <a:cxnLst>
                  <a:cxn ang="0">
                    <a:pos x="connsiteX0" y="connsiteY0"/>
                  </a:cxn>
                  <a:cxn ang="0">
                    <a:pos x="connsiteX1" y="connsiteY1"/>
                  </a:cxn>
                </a:cxnLst>
                <a:rect l="l" t="t" r="r" b="b"/>
                <a:pathLst>
                  <a:path w="73390" h="84236">
                    <a:moveTo>
                      <a:pt x="73391" y="8423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2055" name="TextBox 2054">
            <a:extLst>
              <a:ext uri="{FF2B5EF4-FFF2-40B4-BE49-F238E27FC236}">
                <a16:creationId xmlns:a16="http://schemas.microsoft.com/office/drawing/2014/main" id="{40201844-D66A-FE8C-81B6-BC8C5A605397}"/>
              </a:ext>
            </a:extLst>
          </p:cNvPr>
          <p:cNvSpPr txBox="1"/>
          <p:nvPr/>
        </p:nvSpPr>
        <p:spPr>
          <a:xfrm>
            <a:off x="7303627" y="4461173"/>
            <a:ext cx="2793273" cy="261610"/>
          </a:xfrm>
          <a:prstGeom prst="rect">
            <a:avLst/>
          </a:prstGeom>
          <a:solidFill>
            <a:schemeClr val="accent5">
              <a:lumMod val="50000"/>
            </a:schemeClr>
          </a:solidFill>
          <a:ln>
            <a:noFill/>
          </a:ln>
        </p:spPr>
        <p:txBody>
          <a:bodyPr wrap="square" lIns="108000" tIns="108000" rIns="108000" bIns="108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HR=0.667 (0.551–0.807); </a:t>
            </a:r>
            <a:r>
              <a:rPr kumimoji="0" lang="en-US" sz="1200" b="1" i="1"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P</a:t>
            </a: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&lt;0.0001</a:t>
            </a:r>
            <a:r>
              <a:rPr kumimoji="0" lang="en-US" sz="1200" b="1" i="0" u="none" strike="noStrike" kern="1200" cap="none" spc="0" normalizeH="0" baseline="30000" noProof="0" dirty="0">
                <a:ln/>
                <a:solidFill>
                  <a:prstClr val="white"/>
                </a:solidFill>
                <a:effectLst/>
                <a:uLnTx/>
                <a:uFillTx/>
                <a:latin typeface="Arial" panose="020B0604020202020204"/>
                <a:ea typeface="+mn-ea"/>
                <a:cs typeface="+mn-cs"/>
                <a:sym typeface="HelveticaNeue-Roman"/>
                <a:rtl val="0"/>
              </a:rPr>
              <a:t>a</a:t>
            </a:r>
            <a:endParaRPr kumimoji="0" lang="en-US" sz="1200" b="1" i="0" u="none" strike="noStrike" kern="1200" cap="none" spc="0" normalizeH="0" baseline="30000" noProof="0" dirty="0">
              <a:ln>
                <a:noFill/>
              </a:ln>
              <a:solidFill>
                <a:prstClr val="white"/>
              </a:solidFill>
              <a:effectLst/>
              <a:uLnTx/>
              <a:uFillTx/>
              <a:latin typeface="Arial" panose="020B0604020202020204"/>
              <a:ea typeface="+mn-ea"/>
              <a:cs typeface="+mn-cs"/>
            </a:endParaRPr>
          </a:p>
        </p:txBody>
      </p:sp>
      <p:grpSp>
        <p:nvGrpSpPr>
          <p:cNvPr id="2058" name="Group 2057">
            <a:extLst>
              <a:ext uri="{FF2B5EF4-FFF2-40B4-BE49-F238E27FC236}">
                <a16:creationId xmlns:a16="http://schemas.microsoft.com/office/drawing/2014/main" id="{7D6DCD42-5945-1123-4230-15533D00A8D5}"/>
              </a:ext>
            </a:extLst>
          </p:cNvPr>
          <p:cNvGrpSpPr/>
          <p:nvPr/>
        </p:nvGrpSpPr>
        <p:grpSpPr>
          <a:xfrm>
            <a:off x="533995" y="5190366"/>
            <a:ext cx="5503658" cy="594721"/>
            <a:chOff x="-545052" y="4972894"/>
            <a:chExt cx="8798529" cy="594721"/>
          </a:xfrm>
        </p:grpSpPr>
        <p:sp>
          <p:nvSpPr>
            <p:cNvPr id="5437" name="TextBox 5436">
              <a:extLst>
                <a:ext uri="{FF2B5EF4-FFF2-40B4-BE49-F238E27FC236}">
                  <a16:creationId xmlns:a16="http://schemas.microsoft.com/office/drawing/2014/main" id="{85298673-82A7-1BE8-8A00-6D32D4170A67}"/>
                </a:ext>
              </a:extLst>
            </p:cNvPr>
            <p:cNvSpPr txBox="1"/>
            <p:nvPr/>
          </p:nvSpPr>
          <p:spPr>
            <a:xfrm>
              <a:off x="10438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402</a:t>
              </a:r>
            </a:p>
          </p:txBody>
        </p:sp>
        <p:sp>
          <p:nvSpPr>
            <p:cNvPr id="5438" name="TextBox 5437">
              <a:extLst>
                <a:ext uri="{FF2B5EF4-FFF2-40B4-BE49-F238E27FC236}">
                  <a16:creationId xmlns:a16="http://schemas.microsoft.com/office/drawing/2014/main" id="{6C6CD333-336A-42D4-3209-22F0CE02A87C}"/>
                </a:ext>
              </a:extLst>
            </p:cNvPr>
            <p:cNvSpPr txBox="1"/>
            <p:nvPr/>
          </p:nvSpPr>
          <p:spPr>
            <a:xfrm>
              <a:off x="14531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353</a:t>
              </a:r>
            </a:p>
          </p:txBody>
        </p:sp>
        <p:sp>
          <p:nvSpPr>
            <p:cNvPr id="5439" name="TextBox 5438">
              <a:extLst>
                <a:ext uri="{FF2B5EF4-FFF2-40B4-BE49-F238E27FC236}">
                  <a16:creationId xmlns:a16="http://schemas.microsoft.com/office/drawing/2014/main" id="{E6B014F4-44AA-0B41-F6D4-24FF58B68A18}"/>
                </a:ext>
              </a:extLst>
            </p:cNvPr>
            <p:cNvSpPr txBox="1"/>
            <p:nvPr/>
          </p:nvSpPr>
          <p:spPr>
            <a:xfrm>
              <a:off x="18624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318</a:t>
              </a:r>
            </a:p>
          </p:txBody>
        </p:sp>
        <p:sp>
          <p:nvSpPr>
            <p:cNvPr id="5440" name="TextBox 5439">
              <a:extLst>
                <a:ext uri="{FF2B5EF4-FFF2-40B4-BE49-F238E27FC236}">
                  <a16:creationId xmlns:a16="http://schemas.microsoft.com/office/drawing/2014/main" id="{01A1B360-B3D3-EA03-3136-7ACAA4FFA8FC}"/>
                </a:ext>
              </a:extLst>
            </p:cNvPr>
            <p:cNvSpPr txBox="1"/>
            <p:nvPr/>
          </p:nvSpPr>
          <p:spPr>
            <a:xfrm>
              <a:off x="22717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256</a:t>
              </a:r>
            </a:p>
          </p:txBody>
        </p:sp>
        <p:sp>
          <p:nvSpPr>
            <p:cNvPr id="5441" name="TextBox 5440">
              <a:extLst>
                <a:ext uri="{FF2B5EF4-FFF2-40B4-BE49-F238E27FC236}">
                  <a16:creationId xmlns:a16="http://schemas.microsoft.com/office/drawing/2014/main" id="{85DDFE1B-B595-4A58-4AA1-52DDFBFF9EA2}"/>
                </a:ext>
              </a:extLst>
            </p:cNvPr>
            <p:cNvSpPr txBox="1"/>
            <p:nvPr/>
          </p:nvSpPr>
          <p:spPr>
            <a:xfrm>
              <a:off x="26809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226</a:t>
              </a:r>
            </a:p>
          </p:txBody>
        </p:sp>
        <p:sp>
          <p:nvSpPr>
            <p:cNvPr id="5442" name="TextBox 5441">
              <a:extLst>
                <a:ext uri="{FF2B5EF4-FFF2-40B4-BE49-F238E27FC236}">
                  <a16:creationId xmlns:a16="http://schemas.microsoft.com/office/drawing/2014/main" id="{C7DF9737-6784-AC18-047D-499260AD07BE}"/>
                </a:ext>
              </a:extLst>
            </p:cNvPr>
            <p:cNvSpPr txBox="1"/>
            <p:nvPr/>
          </p:nvSpPr>
          <p:spPr>
            <a:xfrm>
              <a:off x="30902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193</a:t>
              </a:r>
            </a:p>
          </p:txBody>
        </p:sp>
        <p:sp>
          <p:nvSpPr>
            <p:cNvPr id="5443" name="TextBox 5442">
              <a:extLst>
                <a:ext uri="{FF2B5EF4-FFF2-40B4-BE49-F238E27FC236}">
                  <a16:creationId xmlns:a16="http://schemas.microsoft.com/office/drawing/2014/main" id="{42A97DAA-77A1-F298-43A3-4A51E18F67D3}"/>
                </a:ext>
              </a:extLst>
            </p:cNvPr>
            <p:cNvSpPr txBox="1"/>
            <p:nvPr/>
          </p:nvSpPr>
          <p:spPr>
            <a:xfrm>
              <a:off x="34995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136</a:t>
              </a:r>
            </a:p>
          </p:txBody>
        </p:sp>
        <p:sp>
          <p:nvSpPr>
            <p:cNvPr id="5444" name="TextBox 5443">
              <a:extLst>
                <a:ext uri="{FF2B5EF4-FFF2-40B4-BE49-F238E27FC236}">
                  <a16:creationId xmlns:a16="http://schemas.microsoft.com/office/drawing/2014/main" id="{7A5E010D-04BE-9DB3-6C05-0E7527061F65}"/>
                </a:ext>
              </a:extLst>
            </p:cNvPr>
            <p:cNvSpPr txBox="1"/>
            <p:nvPr/>
          </p:nvSpPr>
          <p:spPr>
            <a:xfrm>
              <a:off x="390878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67</a:t>
              </a:r>
            </a:p>
          </p:txBody>
        </p:sp>
        <p:sp>
          <p:nvSpPr>
            <p:cNvPr id="5445" name="TextBox 5444">
              <a:extLst>
                <a:ext uri="{FF2B5EF4-FFF2-40B4-BE49-F238E27FC236}">
                  <a16:creationId xmlns:a16="http://schemas.microsoft.com/office/drawing/2014/main" id="{284129C3-A9B4-9722-A86B-0CBC7A2A92C4}"/>
                </a:ext>
              </a:extLst>
            </p:cNvPr>
            <p:cNvSpPr txBox="1"/>
            <p:nvPr/>
          </p:nvSpPr>
          <p:spPr>
            <a:xfrm>
              <a:off x="431805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29</a:t>
              </a:r>
            </a:p>
          </p:txBody>
        </p:sp>
        <p:sp>
          <p:nvSpPr>
            <p:cNvPr id="5446" name="TextBox 5445">
              <a:extLst>
                <a:ext uri="{FF2B5EF4-FFF2-40B4-BE49-F238E27FC236}">
                  <a16:creationId xmlns:a16="http://schemas.microsoft.com/office/drawing/2014/main" id="{78CD8BD2-0C03-B669-6937-84B9E2279889}"/>
                </a:ext>
              </a:extLst>
            </p:cNvPr>
            <p:cNvSpPr txBox="1"/>
            <p:nvPr/>
          </p:nvSpPr>
          <p:spPr>
            <a:xfrm>
              <a:off x="472732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a:t>
              </a:r>
            </a:p>
          </p:txBody>
        </p:sp>
        <p:sp>
          <p:nvSpPr>
            <p:cNvPr id="5447" name="TextBox 5446">
              <a:extLst>
                <a:ext uri="{FF2B5EF4-FFF2-40B4-BE49-F238E27FC236}">
                  <a16:creationId xmlns:a16="http://schemas.microsoft.com/office/drawing/2014/main" id="{CB59D031-4B80-0084-16D4-504E918DA774}"/>
                </a:ext>
              </a:extLst>
            </p:cNvPr>
            <p:cNvSpPr txBox="1"/>
            <p:nvPr/>
          </p:nvSpPr>
          <p:spPr>
            <a:xfrm>
              <a:off x="51365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5448" name="TextBox 5447">
              <a:extLst>
                <a:ext uri="{FF2B5EF4-FFF2-40B4-BE49-F238E27FC236}">
                  <a16:creationId xmlns:a16="http://schemas.microsoft.com/office/drawing/2014/main" id="{9E130D09-8D8D-D1DC-FF67-90EF2ACD4E55}"/>
                </a:ext>
              </a:extLst>
            </p:cNvPr>
            <p:cNvSpPr txBox="1"/>
            <p:nvPr/>
          </p:nvSpPr>
          <p:spPr>
            <a:xfrm>
              <a:off x="55458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49" name="TextBox 5448">
              <a:extLst>
                <a:ext uri="{FF2B5EF4-FFF2-40B4-BE49-F238E27FC236}">
                  <a16:creationId xmlns:a16="http://schemas.microsoft.com/office/drawing/2014/main" id="{FDE5FDC7-0402-ECB3-456A-E86FC147A226}"/>
                </a:ext>
              </a:extLst>
            </p:cNvPr>
            <p:cNvSpPr txBox="1"/>
            <p:nvPr/>
          </p:nvSpPr>
          <p:spPr>
            <a:xfrm>
              <a:off x="59551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50" name="TextBox 5449">
              <a:extLst>
                <a:ext uri="{FF2B5EF4-FFF2-40B4-BE49-F238E27FC236}">
                  <a16:creationId xmlns:a16="http://schemas.microsoft.com/office/drawing/2014/main" id="{D040C5B0-B704-C8A9-8A70-A5C2487552EC}"/>
                </a:ext>
              </a:extLst>
            </p:cNvPr>
            <p:cNvSpPr txBox="1"/>
            <p:nvPr/>
          </p:nvSpPr>
          <p:spPr>
            <a:xfrm>
              <a:off x="63644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51" name="TextBox 5450">
              <a:extLst>
                <a:ext uri="{FF2B5EF4-FFF2-40B4-BE49-F238E27FC236}">
                  <a16:creationId xmlns:a16="http://schemas.microsoft.com/office/drawing/2014/main" id="{0B98E214-C6F5-ADF3-5CDD-5D787692AC40}"/>
                </a:ext>
              </a:extLst>
            </p:cNvPr>
            <p:cNvSpPr txBox="1"/>
            <p:nvPr/>
          </p:nvSpPr>
          <p:spPr>
            <a:xfrm>
              <a:off x="67736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52" name="TextBox 5451">
              <a:extLst>
                <a:ext uri="{FF2B5EF4-FFF2-40B4-BE49-F238E27FC236}">
                  <a16:creationId xmlns:a16="http://schemas.microsoft.com/office/drawing/2014/main" id="{44281190-CF40-8D32-1A06-D17ED3651798}"/>
                </a:ext>
              </a:extLst>
            </p:cNvPr>
            <p:cNvSpPr txBox="1"/>
            <p:nvPr/>
          </p:nvSpPr>
          <p:spPr>
            <a:xfrm>
              <a:off x="71829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53" name="TextBox 5452">
              <a:extLst>
                <a:ext uri="{FF2B5EF4-FFF2-40B4-BE49-F238E27FC236}">
                  <a16:creationId xmlns:a16="http://schemas.microsoft.com/office/drawing/2014/main" id="{93236A8C-FCC4-842F-CC20-4CD0991DE1D7}"/>
                </a:ext>
              </a:extLst>
            </p:cNvPr>
            <p:cNvSpPr txBox="1"/>
            <p:nvPr/>
          </p:nvSpPr>
          <p:spPr>
            <a:xfrm>
              <a:off x="75922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54" name="TextBox 5453">
              <a:extLst>
                <a:ext uri="{FF2B5EF4-FFF2-40B4-BE49-F238E27FC236}">
                  <a16:creationId xmlns:a16="http://schemas.microsoft.com/office/drawing/2014/main" id="{57F43DA9-4ABE-9BCA-A98C-1616FCBC5D52}"/>
                </a:ext>
              </a:extLst>
            </p:cNvPr>
            <p:cNvSpPr txBox="1"/>
            <p:nvPr/>
          </p:nvSpPr>
          <p:spPr>
            <a:xfrm>
              <a:off x="8001477"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55" name="TextBox 5454">
              <a:extLst>
                <a:ext uri="{FF2B5EF4-FFF2-40B4-BE49-F238E27FC236}">
                  <a16:creationId xmlns:a16="http://schemas.microsoft.com/office/drawing/2014/main" id="{3B74543F-2D37-AD80-2CDE-BFF10BFF4E9C}"/>
                </a:ext>
              </a:extLst>
            </p:cNvPr>
            <p:cNvSpPr txBox="1"/>
            <p:nvPr/>
          </p:nvSpPr>
          <p:spPr>
            <a:xfrm>
              <a:off x="10438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403</a:t>
              </a:r>
            </a:p>
          </p:txBody>
        </p:sp>
        <p:sp>
          <p:nvSpPr>
            <p:cNvPr id="5456" name="TextBox 5455">
              <a:extLst>
                <a:ext uri="{FF2B5EF4-FFF2-40B4-BE49-F238E27FC236}">
                  <a16:creationId xmlns:a16="http://schemas.microsoft.com/office/drawing/2014/main" id="{C64E02FE-F8EC-6D3D-778F-5631DC3C76C4}"/>
                </a:ext>
              </a:extLst>
            </p:cNvPr>
            <p:cNvSpPr txBox="1"/>
            <p:nvPr/>
          </p:nvSpPr>
          <p:spPr>
            <a:xfrm>
              <a:off x="14531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311</a:t>
              </a:r>
            </a:p>
          </p:txBody>
        </p:sp>
        <p:sp>
          <p:nvSpPr>
            <p:cNvPr id="5457" name="TextBox 5456">
              <a:extLst>
                <a:ext uri="{FF2B5EF4-FFF2-40B4-BE49-F238E27FC236}">
                  <a16:creationId xmlns:a16="http://schemas.microsoft.com/office/drawing/2014/main" id="{ABE948A2-B83A-51E1-E7A2-0948F989E370}"/>
                </a:ext>
              </a:extLst>
            </p:cNvPr>
            <p:cNvSpPr txBox="1"/>
            <p:nvPr/>
          </p:nvSpPr>
          <p:spPr>
            <a:xfrm>
              <a:off x="18624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272</a:t>
              </a:r>
            </a:p>
          </p:txBody>
        </p:sp>
        <p:sp>
          <p:nvSpPr>
            <p:cNvPr id="5458" name="TextBox 5457">
              <a:extLst>
                <a:ext uri="{FF2B5EF4-FFF2-40B4-BE49-F238E27FC236}">
                  <a16:creationId xmlns:a16="http://schemas.microsoft.com/office/drawing/2014/main" id="{765E2002-0D7C-E8F1-C1DD-2B0CAE4C8BB1}"/>
                </a:ext>
              </a:extLst>
            </p:cNvPr>
            <p:cNvSpPr txBox="1"/>
            <p:nvPr/>
          </p:nvSpPr>
          <p:spPr>
            <a:xfrm>
              <a:off x="22717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200</a:t>
              </a:r>
            </a:p>
          </p:txBody>
        </p:sp>
        <p:sp>
          <p:nvSpPr>
            <p:cNvPr id="5459" name="TextBox 5458">
              <a:extLst>
                <a:ext uri="{FF2B5EF4-FFF2-40B4-BE49-F238E27FC236}">
                  <a16:creationId xmlns:a16="http://schemas.microsoft.com/office/drawing/2014/main" id="{BD200EAB-2FAB-8F95-2A91-A38149A891F7}"/>
                </a:ext>
              </a:extLst>
            </p:cNvPr>
            <p:cNvSpPr txBox="1"/>
            <p:nvPr/>
          </p:nvSpPr>
          <p:spPr>
            <a:xfrm>
              <a:off x="26809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179</a:t>
              </a:r>
            </a:p>
          </p:txBody>
        </p:sp>
        <p:sp>
          <p:nvSpPr>
            <p:cNvPr id="5460" name="TextBox 5459">
              <a:extLst>
                <a:ext uri="{FF2B5EF4-FFF2-40B4-BE49-F238E27FC236}">
                  <a16:creationId xmlns:a16="http://schemas.microsoft.com/office/drawing/2014/main" id="{0D900038-4A14-89BD-0496-09012AC6E3BC}"/>
                </a:ext>
              </a:extLst>
            </p:cNvPr>
            <p:cNvSpPr txBox="1"/>
            <p:nvPr/>
          </p:nvSpPr>
          <p:spPr>
            <a:xfrm>
              <a:off x="30902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140</a:t>
              </a:r>
            </a:p>
          </p:txBody>
        </p:sp>
        <p:sp>
          <p:nvSpPr>
            <p:cNvPr id="5461" name="TextBox 5460">
              <a:extLst>
                <a:ext uri="{FF2B5EF4-FFF2-40B4-BE49-F238E27FC236}">
                  <a16:creationId xmlns:a16="http://schemas.microsoft.com/office/drawing/2014/main" id="{7A737486-6CDC-1044-2D53-11F2D0AB2F96}"/>
                </a:ext>
              </a:extLst>
            </p:cNvPr>
            <p:cNvSpPr txBox="1"/>
            <p:nvPr/>
          </p:nvSpPr>
          <p:spPr>
            <a:xfrm>
              <a:off x="34995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96</a:t>
              </a:r>
            </a:p>
          </p:txBody>
        </p:sp>
        <p:sp>
          <p:nvSpPr>
            <p:cNvPr id="5462" name="TextBox 5461">
              <a:extLst>
                <a:ext uri="{FF2B5EF4-FFF2-40B4-BE49-F238E27FC236}">
                  <a16:creationId xmlns:a16="http://schemas.microsoft.com/office/drawing/2014/main" id="{C6285775-9740-DB85-598C-84F3ACC21364}"/>
                </a:ext>
              </a:extLst>
            </p:cNvPr>
            <p:cNvSpPr txBox="1"/>
            <p:nvPr/>
          </p:nvSpPr>
          <p:spPr>
            <a:xfrm>
              <a:off x="390878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43</a:t>
              </a:r>
            </a:p>
          </p:txBody>
        </p:sp>
        <p:sp>
          <p:nvSpPr>
            <p:cNvPr id="5463" name="TextBox 5462">
              <a:extLst>
                <a:ext uri="{FF2B5EF4-FFF2-40B4-BE49-F238E27FC236}">
                  <a16:creationId xmlns:a16="http://schemas.microsoft.com/office/drawing/2014/main" id="{0154690B-BCAE-E66E-79BA-D0C745A91B8B}"/>
                </a:ext>
              </a:extLst>
            </p:cNvPr>
            <p:cNvSpPr txBox="1"/>
            <p:nvPr/>
          </p:nvSpPr>
          <p:spPr>
            <a:xfrm>
              <a:off x="431805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a:t>
              </a:r>
            </a:p>
          </p:txBody>
        </p:sp>
        <p:sp>
          <p:nvSpPr>
            <p:cNvPr id="5464" name="TextBox 5463">
              <a:extLst>
                <a:ext uri="{FF2B5EF4-FFF2-40B4-BE49-F238E27FC236}">
                  <a16:creationId xmlns:a16="http://schemas.microsoft.com/office/drawing/2014/main" id="{303915B4-3375-CAA4-E976-B5C1AC5AE1FA}"/>
                </a:ext>
              </a:extLst>
            </p:cNvPr>
            <p:cNvSpPr txBox="1"/>
            <p:nvPr/>
          </p:nvSpPr>
          <p:spPr>
            <a:xfrm>
              <a:off x="472732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5465" name="TextBox 5464">
              <a:extLst>
                <a:ext uri="{FF2B5EF4-FFF2-40B4-BE49-F238E27FC236}">
                  <a16:creationId xmlns:a16="http://schemas.microsoft.com/office/drawing/2014/main" id="{EB6FA978-A933-2579-0EAB-E874F5BAB6D3}"/>
                </a:ext>
              </a:extLst>
            </p:cNvPr>
            <p:cNvSpPr txBox="1"/>
            <p:nvPr/>
          </p:nvSpPr>
          <p:spPr>
            <a:xfrm>
              <a:off x="51365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5466" name="TextBox 5465">
              <a:extLst>
                <a:ext uri="{FF2B5EF4-FFF2-40B4-BE49-F238E27FC236}">
                  <a16:creationId xmlns:a16="http://schemas.microsoft.com/office/drawing/2014/main" id="{9F0300E8-AAFA-953A-F5BF-87C592126A78}"/>
                </a:ext>
              </a:extLst>
            </p:cNvPr>
            <p:cNvSpPr txBox="1"/>
            <p:nvPr/>
          </p:nvSpPr>
          <p:spPr>
            <a:xfrm>
              <a:off x="55458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67" name="TextBox 5466">
              <a:extLst>
                <a:ext uri="{FF2B5EF4-FFF2-40B4-BE49-F238E27FC236}">
                  <a16:creationId xmlns:a16="http://schemas.microsoft.com/office/drawing/2014/main" id="{57AA4ADB-1B67-942C-E74E-27FC2C01334D}"/>
                </a:ext>
              </a:extLst>
            </p:cNvPr>
            <p:cNvSpPr txBox="1"/>
            <p:nvPr/>
          </p:nvSpPr>
          <p:spPr>
            <a:xfrm>
              <a:off x="59551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68" name="TextBox 5467">
              <a:extLst>
                <a:ext uri="{FF2B5EF4-FFF2-40B4-BE49-F238E27FC236}">
                  <a16:creationId xmlns:a16="http://schemas.microsoft.com/office/drawing/2014/main" id="{B447E50A-6405-B996-4F82-BD351B6E1466}"/>
                </a:ext>
              </a:extLst>
            </p:cNvPr>
            <p:cNvSpPr txBox="1"/>
            <p:nvPr/>
          </p:nvSpPr>
          <p:spPr>
            <a:xfrm>
              <a:off x="63644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69" name="TextBox 5468">
              <a:extLst>
                <a:ext uri="{FF2B5EF4-FFF2-40B4-BE49-F238E27FC236}">
                  <a16:creationId xmlns:a16="http://schemas.microsoft.com/office/drawing/2014/main" id="{96C10AB6-5120-9337-32F2-AA31ABF0C480}"/>
                </a:ext>
              </a:extLst>
            </p:cNvPr>
            <p:cNvSpPr txBox="1"/>
            <p:nvPr/>
          </p:nvSpPr>
          <p:spPr>
            <a:xfrm>
              <a:off x="67736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70" name="TextBox 5469">
              <a:extLst>
                <a:ext uri="{FF2B5EF4-FFF2-40B4-BE49-F238E27FC236}">
                  <a16:creationId xmlns:a16="http://schemas.microsoft.com/office/drawing/2014/main" id="{EA1144CD-CD54-735B-6A3E-CF4061BFAF9D}"/>
                </a:ext>
              </a:extLst>
            </p:cNvPr>
            <p:cNvSpPr txBox="1"/>
            <p:nvPr/>
          </p:nvSpPr>
          <p:spPr>
            <a:xfrm>
              <a:off x="71829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71" name="TextBox 5470">
              <a:extLst>
                <a:ext uri="{FF2B5EF4-FFF2-40B4-BE49-F238E27FC236}">
                  <a16:creationId xmlns:a16="http://schemas.microsoft.com/office/drawing/2014/main" id="{ACB5DA6A-F501-A8A8-B59B-2D57D30CE47B}"/>
                </a:ext>
              </a:extLst>
            </p:cNvPr>
            <p:cNvSpPr txBox="1"/>
            <p:nvPr/>
          </p:nvSpPr>
          <p:spPr>
            <a:xfrm>
              <a:off x="75922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72" name="TextBox 5471">
              <a:extLst>
                <a:ext uri="{FF2B5EF4-FFF2-40B4-BE49-F238E27FC236}">
                  <a16:creationId xmlns:a16="http://schemas.microsoft.com/office/drawing/2014/main" id="{985DA08C-EF68-87EB-4F6E-3D7495C91766}"/>
                </a:ext>
              </a:extLst>
            </p:cNvPr>
            <p:cNvSpPr txBox="1"/>
            <p:nvPr/>
          </p:nvSpPr>
          <p:spPr>
            <a:xfrm>
              <a:off x="8001477"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73" name="TextBox 5472">
              <a:extLst>
                <a:ext uri="{FF2B5EF4-FFF2-40B4-BE49-F238E27FC236}">
                  <a16:creationId xmlns:a16="http://schemas.microsoft.com/office/drawing/2014/main" id="{A68A025F-A792-881B-3848-96A2986BBCD2}"/>
                </a:ext>
              </a:extLst>
            </p:cNvPr>
            <p:cNvSpPr txBox="1"/>
            <p:nvPr/>
          </p:nvSpPr>
          <p:spPr>
            <a:xfrm>
              <a:off x="-439984" y="5321394"/>
              <a:ext cx="153042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rPr>
                <a:t>PBO + ENZA</a:t>
              </a:r>
            </a:p>
          </p:txBody>
        </p:sp>
        <p:sp>
          <p:nvSpPr>
            <p:cNvPr id="5474" name="TextBox 5473">
              <a:extLst>
                <a:ext uri="{FF2B5EF4-FFF2-40B4-BE49-F238E27FC236}">
                  <a16:creationId xmlns:a16="http://schemas.microsoft.com/office/drawing/2014/main" id="{51344AD9-9B1A-D9F3-4046-55478DA67BF9}"/>
                </a:ext>
              </a:extLst>
            </p:cNvPr>
            <p:cNvSpPr txBox="1"/>
            <p:nvPr/>
          </p:nvSpPr>
          <p:spPr>
            <a:xfrm>
              <a:off x="-247782" y="4972894"/>
              <a:ext cx="133822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No. at risk </a:t>
              </a:r>
            </a:p>
          </p:txBody>
        </p:sp>
        <p:sp>
          <p:nvSpPr>
            <p:cNvPr id="5475" name="TextBox 5474">
              <a:extLst>
                <a:ext uri="{FF2B5EF4-FFF2-40B4-BE49-F238E27FC236}">
                  <a16:creationId xmlns:a16="http://schemas.microsoft.com/office/drawing/2014/main" id="{7B7F11B5-85B7-E442-0404-5819AA7DA330}"/>
                </a:ext>
              </a:extLst>
            </p:cNvPr>
            <p:cNvSpPr txBox="1"/>
            <p:nvPr/>
          </p:nvSpPr>
          <p:spPr>
            <a:xfrm>
              <a:off x="-545052" y="5161261"/>
              <a:ext cx="16354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BF00D"/>
                  </a:solidFill>
                  <a:effectLst/>
                  <a:uLnTx/>
                  <a:uFillTx/>
                  <a:latin typeface="Arial" panose="020B0604020202020204"/>
                  <a:ea typeface="+mn-ea"/>
                  <a:cs typeface="+mn-cs"/>
                </a:rPr>
                <a:t>TALA + ENZA</a:t>
              </a:r>
            </a:p>
          </p:txBody>
        </p:sp>
      </p:grpSp>
      <p:grpSp>
        <p:nvGrpSpPr>
          <p:cNvPr id="2062" name="Group 2061">
            <a:extLst>
              <a:ext uri="{FF2B5EF4-FFF2-40B4-BE49-F238E27FC236}">
                <a16:creationId xmlns:a16="http://schemas.microsoft.com/office/drawing/2014/main" id="{7E781E48-E1CE-8E6E-93A2-A8D1E02DA609}"/>
              </a:ext>
            </a:extLst>
          </p:cNvPr>
          <p:cNvGrpSpPr/>
          <p:nvPr/>
        </p:nvGrpSpPr>
        <p:grpSpPr>
          <a:xfrm>
            <a:off x="977230" y="2027221"/>
            <a:ext cx="5118994" cy="3336445"/>
            <a:chOff x="163535" y="1809749"/>
            <a:chExt cx="8183578" cy="3336445"/>
          </a:xfrm>
        </p:grpSpPr>
        <p:sp>
          <p:nvSpPr>
            <p:cNvPr id="5385" name="TextBox 5384">
              <a:extLst>
                <a:ext uri="{FF2B5EF4-FFF2-40B4-BE49-F238E27FC236}">
                  <a16:creationId xmlns:a16="http://schemas.microsoft.com/office/drawing/2014/main" id="{0D752648-6EC6-9D70-712D-8C6BEDD5D7DA}"/>
                </a:ext>
              </a:extLst>
            </p:cNvPr>
            <p:cNvSpPr txBox="1"/>
            <p:nvPr/>
          </p:nvSpPr>
          <p:spPr>
            <a:xfrm rot="16200000">
              <a:off x="-277006" y="3073281"/>
              <a:ext cx="1274708" cy="393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25" normalizeH="0" baseline="0" noProof="0" dirty="0">
                  <a:ln/>
                  <a:solidFill>
                    <a:prstClr val="white"/>
                  </a:solidFill>
                  <a:effectLst/>
                  <a:uLnTx/>
                  <a:uFillTx/>
                  <a:latin typeface="Arial" panose="020B0604020202020204"/>
                  <a:ea typeface="+mn-ea"/>
                  <a:cs typeface="+mn-cs"/>
                  <a:sym typeface="HelveticaNeueCE-Bold"/>
                  <a:rtl val="0"/>
                </a:rPr>
                <a:t>Probability of rPFS</a:t>
              </a:r>
            </a:p>
          </p:txBody>
        </p:sp>
        <p:sp>
          <p:nvSpPr>
            <p:cNvPr id="5386" name="TextBox 5385">
              <a:extLst>
                <a:ext uri="{FF2B5EF4-FFF2-40B4-BE49-F238E27FC236}">
                  <a16:creationId xmlns:a16="http://schemas.microsoft.com/office/drawing/2014/main" id="{204C5676-B009-A475-7D41-700F7B8A9699}"/>
                </a:ext>
              </a:extLst>
            </p:cNvPr>
            <p:cNvSpPr txBox="1"/>
            <p:nvPr/>
          </p:nvSpPr>
          <p:spPr>
            <a:xfrm>
              <a:off x="3904843" y="4899973"/>
              <a:ext cx="149707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Time (Months)</a:t>
              </a:r>
            </a:p>
          </p:txBody>
        </p:sp>
        <p:sp>
          <p:nvSpPr>
            <p:cNvPr id="5387" name="Freeform: Shape 5386">
              <a:extLst>
                <a:ext uri="{FF2B5EF4-FFF2-40B4-BE49-F238E27FC236}">
                  <a16:creationId xmlns:a16="http://schemas.microsoft.com/office/drawing/2014/main" id="{1DB01B20-B1BF-AD6B-64FA-7D9A23FE2630}"/>
                </a:ext>
              </a:extLst>
            </p:cNvPr>
            <p:cNvSpPr/>
            <p:nvPr/>
          </p:nvSpPr>
          <p:spPr>
            <a:xfrm>
              <a:off x="1169419" y="4604646"/>
              <a:ext cx="6948000" cy="16937"/>
            </a:xfrm>
            <a:custGeom>
              <a:avLst/>
              <a:gdLst>
                <a:gd name="connsiteX0" fmla="*/ 0 w 6048944"/>
                <a:gd name="connsiteY0" fmla="*/ 0 h 14846"/>
                <a:gd name="connsiteX1" fmla="*/ 6048944 w 6048944"/>
                <a:gd name="connsiteY1" fmla="*/ 0 h 14846"/>
              </a:gdLst>
              <a:ahLst/>
              <a:cxnLst>
                <a:cxn ang="0">
                  <a:pos x="connsiteX0" y="connsiteY0"/>
                </a:cxn>
                <a:cxn ang="0">
                  <a:pos x="connsiteX1" y="connsiteY1"/>
                </a:cxn>
              </a:cxnLst>
              <a:rect l="l" t="t" r="r" b="b"/>
              <a:pathLst>
                <a:path w="6048944" h="14846">
                  <a:moveTo>
                    <a:pt x="0" y="0"/>
                  </a:moveTo>
                  <a:lnTo>
                    <a:pt x="6048944" y="0"/>
                  </a:lnTo>
                </a:path>
              </a:pathLst>
            </a:custGeom>
            <a:ln w="11828"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88" name="TextBox 5387">
              <a:extLst>
                <a:ext uri="{FF2B5EF4-FFF2-40B4-BE49-F238E27FC236}">
                  <a16:creationId xmlns:a16="http://schemas.microsoft.com/office/drawing/2014/main" id="{A4165E04-CB81-6CA2-DB7D-10A61B720332}"/>
                </a:ext>
              </a:extLst>
            </p:cNvPr>
            <p:cNvSpPr txBox="1"/>
            <p:nvPr/>
          </p:nvSpPr>
          <p:spPr>
            <a:xfrm>
              <a:off x="616101" y="4473975"/>
              <a:ext cx="50912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a:t>
              </a:r>
            </a:p>
          </p:txBody>
        </p:sp>
        <p:sp>
          <p:nvSpPr>
            <p:cNvPr id="5389" name="TextBox 5388">
              <a:extLst>
                <a:ext uri="{FF2B5EF4-FFF2-40B4-BE49-F238E27FC236}">
                  <a16:creationId xmlns:a16="http://schemas.microsoft.com/office/drawing/2014/main" id="{77FE63DB-E046-1E7B-56C6-417FEE6D74B7}"/>
                </a:ext>
              </a:extLst>
            </p:cNvPr>
            <p:cNvSpPr txBox="1"/>
            <p:nvPr/>
          </p:nvSpPr>
          <p:spPr>
            <a:xfrm>
              <a:off x="616101" y="3941129"/>
              <a:ext cx="50912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0.2</a:t>
              </a:r>
            </a:p>
          </p:txBody>
        </p:sp>
        <p:sp>
          <p:nvSpPr>
            <p:cNvPr id="5390" name="TextBox 5389">
              <a:extLst>
                <a:ext uri="{FF2B5EF4-FFF2-40B4-BE49-F238E27FC236}">
                  <a16:creationId xmlns:a16="http://schemas.microsoft.com/office/drawing/2014/main" id="{4495D3EA-B8E0-3C4D-F51E-77D420DA01F5}"/>
                </a:ext>
              </a:extLst>
            </p:cNvPr>
            <p:cNvSpPr txBox="1"/>
            <p:nvPr/>
          </p:nvSpPr>
          <p:spPr>
            <a:xfrm>
              <a:off x="616101" y="3408284"/>
              <a:ext cx="50912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0.4</a:t>
              </a:r>
            </a:p>
          </p:txBody>
        </p:sp>
        <p:sp>
          <p:nvSpPr>
            <p:cNvPr id="5391" name="TextBox 5390">
              <a:extLst>
                <a:ext uri="{FF2B5EF4-FFF2-40B4-BE49-F238E27FC236}">
                  <a16:creationId xmlns:a16="http://schemas.microsoft.com/office/drawing/2014/main" id="{CF762C75-7C5A-00ED-7942-9EE93C90C7C3}"/>
                </a:ext>
              </a:extLst>
            </p:cNvPr>
            <p:cNvSpPr txBox="1"/>
            <p:nvPr/>
          </p:nvSpPr>
          <p:spPr>
            <a:xfrm>
              <a:off x="616101" y="2875439"/>
              <a:ext cx="50912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0.6</a:t>
              </a:r>
            </a:p>
          </p:txBody>
        </p:sp>
        <p:sp>
          <p:nvSpPr>
            <p:cNvPr id="5392" name="TextBox 5391">
              <a:extLst>
                <a:ext uri="{FF2B5EF4-FFF2-40B4-BE49-F238E27FC236}">
                  <a16:creationId xmlns:a16="http://schemas.microsoft.com/office/drawing/2014/main" id="{D0D7BA90-529F-E26C-3C64-AF144662D655}"/>
                </a:ext>
              </a:extLst>
            </p:cNvPr>
            <p:cNvSpPr txBox="1"/>
            <p:nvPr/>
          </p:nvSpPr>
          <p:spPr>
            <a:xfrm>
              <a:off x="616101" y="2342594"/>
              <a:ext cx="50912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0.8</a:t>
              </a:r>
            </a:p>
          </p:txBody>
        </p:sp>
        <p:sp>
          <p:nvSpPr>
            <p:cNvPr id="5393" name="TextBox 5392">
              <a:extLst>
                <a:ext uri="{FF2B5EF4-FFF2-40B4-BE49-F238E27FC236}">
                  <a16:creationId xmlns:a16="http://schemas.microsoft.com/office/drawing/2014/main" id="{001D9AF0-EB3A-0562-5999-A1D21FF9EFC0}"/>
                </a:ext>
              </a:extLst>
            </p:cNvPr>
            <p:cNvSpPr txBox="1"/>
            <p:nvPr/>
          </p:nvSpPr>
          <p:spPr>
            <a:xfrm>
              <a:off x="616101" y="1809749"/>
              <a:ext cx="50912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a:t>
              </a:r>
            </a:p>
          </p:txBody>
        </p:sp>
        <p:sp>
          <p:nvSpPr>
            <p:cNvPr id="5394" name="Freeform: Shape 5393">
              <a:extLst>
                <a:ext uri="{FF2B5EF4-FFF2-40B4-BE49-F238E27FC236}">
                  <a16:creationId xmlns:a16="http://schemas.microsoft.com/office/drawing/2014/main" id="{BFA86C1A-43E4-FFA6-772D-D261357F28FA}"/>
                </a:ext>
              </a:extLst>
            </p:cNvPr>
            <p:cNvSpPr/>
            <p:nvPr/>
          </p:nvSpPr>
          <p:spPr>
            <a:xfrm>
              <a:off x="117436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95" name="Freeform: Shape 5394">
              <a:extLst>
                <a:ext uri="{FF2B5EF4-FFF2-40B4-BE49-F238E27FC236}">
                  <a16:creationId xmlns:a16="http://schemas.microsoft.com/office/drawing/2014/main" id="{75CCE118-AFA8-0D67-1BB0-6B974CC6954C}"/>
                </a:ext>
              </a:extLst>
            </p:cNvPr>
            <p:cNvSpPr/>
            <p:nvPr/>
          </p:nvSpPr>
          <p:spPr>
            <a:xfrm>
              <a:off x="158284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96" name="Freeform: Shape 5395">
              <a:extLst>
                <a:ext uri="{FF2B5EF4-FFF2-40B4-BE49-F238E27FC236}">
                  <a16:creationId xmlns:a16="http://schemas.microsoft.com/office/drawing/2014/main" id="{F07F03FF-280C-D9FD-8C55-386217743152}"/>
                </a:ext>
              </a:extLst>
            </p:cNvPr>
            <p:cNvSpPr/>
            <p:nvPr/>
          </p:nvSpPr>
          <p:spPr>
            <a:xfrm>
              <a:off x="199131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97" name="Freeform: Shape 5396">
              <a:extLst>
                <a:ext uri="{FF2B5EF4-FFF2-40B4-BE49-F238E27FC236}">
                  <a16:creationId xmlns:a16="http://schemas.microsoft.com/office/drawing/2014/main" id="{301725ED-C091-70BB-E871-3FE34AACE82D}"/>
                </a:ext>
              </a:extLst>
            </p:cNvPr>
            <p:cNvSpPr/>
            <p:nvPr/>
          </p:nvSpPr>
          <p:spPr>
            <a:xfrm>
              <a:off x="239979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98" name="Freeform: Shape 5397">
              <a:extLst>
                <a:ext uri="{FF2B5EF4-FFF2-40B4-BE49-F238E27FC236}">
                  <a16:creationId xmlns:a16="http://schemas.microsoft.com/office/drawing/2014/main" id="{A02192F6-C787-B051-1A06-0446342A7A8E}"/>
                </a:ext>
              </a:extLst>
            </p:cNvPr>
            <p:cNvSpPr/>
            <p:nvPr/>
          </p:nvSpPr>
          <p:spPr>
            <a:xfrm>
              <a:off x="280826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99" name="Freeform: Shape 5398">
              <a:extLst>
                <a:ext uri="{FF2B5EF4-FFF2-40B4-BE49-F238E27FC236}">
                  <a16:creationId xmlns:a16="http://schemas.microsoft.com/office/drawing/2014/main" id="{1880123E-43FF-C690-D262-9AE052D39C3B}"/>
                </a:ext>
              </a:extLst>
            </p:cNvPr>
            <p:cNvSpPr/>
            <p:nvPr/>
          </p:nvSpPr>
          <p:spPr>
            <a:xfrm>
              <a:off x="321674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0" name="Freeform: Shape 5399">
              <a:extLst>
                <a:ext uri="{FF2B5EF4-FFF2-40B4-BE49-F238E27FC236}">
                  <a16:creationId xmlns:a16="http://schemas.microsoft.com/office/drawing/2014/main" id="{770E9790-2450-60EA-E5D1-A6D50C20A287}"/>
                </a:ext>
              </a:extLst>
            </p:cNvPr>
            <p:cNvSpPr/>
            <p:nvPr/>
          </p:nvSpPr>
          <p:spPr>
            <a:xfrm>
              <a:off x="362522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1" name="Freeform: Shape 5400">
              <a:extLst>
                <a:ext uri="{FF2B5EF4-FFF2-40B4-BE49-F238E27FC236}">
                  <a16:creationId xmlns:a16="http://schemas.microsoft.com/office/drawing/2014/main" id="{3EE54348-F444-8643-6F0A-EC4DD5C29977}"/>
                </a:ext>
              </a:extLst>
            </p:cNvPr>
            <p:cNvSpPr/>
            <p:nvPr/>
          </p:nvSpPr>
          <p:spPr>
            <a:xfrm>
              <a:off x="403369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2" name="Freeform: Shape 5401">
              <a:extLst>
                <a:ext uri="{FF2B5EF4-FFF2-40B4-BE49-F238E27FC236}">
                  <a16:creationId xmlns:a16="http://schemas.microsoft.com/office/drawing/2014/main" id="{EC94F2EE-19BF-D39F-4706-FB856D5EF690}"/>
                </a:ext>
              </a:extLst>
            </p:cNvPr>
            <p:cNvSpPr/>
            <p:nvPr/>
          </p:nvSpPr>
          <p:spPr>
            <a:xfrm>
              <a:off x="444217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3" name="Freeform: Shape 5402">
              <a:extLst>
                <a:ext uri="{FF2B5EF4-FFF2-40B4-BE49-F238E27FC236}">
                  <a16:creationId xmlns:a16="http://schemas.microsoft.com/office/drawing/2014/main" id="{0575285F-DEE9-3ECC-DE86-37EC80583B9A}"/>
                </a:ext>
              </a:extLst>
            </p:cNvPr>
            <p:cNvSpPr/>
            <p:nvPr/>
          </p:nvSpPr>
          <p:spPr>
            <a:xfrm>
              <a:off x="485064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4" name="Freeform: Shape 5403">
              <a:extLst>
                <a:ext uri="{FF2B5EF4-FFF2-40B4-BE49-F238E27FC236}">
                  <a16:creationId xmlns:a16="http://schemas.microsoft.com/office/drawing/2014/main" id="{23D6ABF8-CE38-D3BA-2C1E-D35AA5BCC714}"/>
                </a:ext>
              </a:extLst>
            </p:cNvPr>
            <p:cNvSpPr/>
            <p:nvPr/>
          </p:nvSpPr>
          <p:spPr>
            <a:xfrm>
              <a:off x="525912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5" name="Freeform: Shape 5404">
              <a:extLst>
                <a:ext uri="{FF2B5EF4-FFF2-40B4-BE49-F238E27FC236}">
                  <a16:creationId xmlns:a16="http://schemas.microsoft.com/office/drawing/2014/main" id="{C25618F9-244F-2902-28CA-80A9CDFB0567}"/>
                </a:ext>
              </a:extLst>
            </p:cNvPr>
            <p:cNvSpPr/>
            <p:nvPr/>
          </p:nvSpPr>
          <p:spPr>
            <a:xfrm>
              <a:off x="566760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6" name="Freeform: Shape 5405">
              <a:extLst>
                <a:ext uri="{FF2B5EF4-FFF2-40B4-BE49-F238E27FC236}">
                  <a16:creationId xmlns:a16="http://schemas.microsoft.com/office/drawing/2014/main" id="{50A2A015-F11F-1180-1B33-DC26908AF9D1}"/>
                </a:ext>
              </a:extLst>
            </p:cNvPr>
            <p:cNvSpPr/>
            <p:nvPr/>
          </p:nvSpPr>
          <p:spPr>
            <a:xfrm>
              <a:off x="607607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7" name="Freeform: Shape 5406">
              <a:extLst>
                <a:ext uri="{FF2B5EF4-FFF2-40B4-BE49-F238E27FC236}">
                  <a16:creationId xmlns:a16="http://schemas.microsoft.com/office/drawing/2014/main" id="{D3FC4B6E-D040-B10E-7D41-9A65F2851B4F}"/>
                </a:ext>
              </a:extLst>
            </p:cNvPr>
            <p:cNvSpPr/>
            <p:nvPr/>
          </p:nvSpPr>
          <p:spPr>
            <a:xfrm>
              <a:off x="648455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8" name="Freeform: Shape 5407">
              <a:extLst>
                <a:ext uri="{FF2B5EF4-FFF2-40B4-BE49-F238E27FC236}">
                  <a16:creationId xmlns:a16="http://schemas.microsoft.com/office/drawing/2014/main" id="{6817732E-CC40-7787-574C-315185E11C6A}"/>
                </a:ext>
              </a:extLst>
            </p:cNvPr>
            <p:cNvSpPr/>
            <p:nvPr/>
          </p:nvSpPr>
          <p:spPr>
            <a:xfrm>
              <a:off x="689302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09" name="Freeform: Shape 5408">
              <a:extLst>
                <a:ext uri="{FF2B5EF4-FFF2-40B4-BE49-F238E27FC236}">
                  <a16:creationId xmlns:a16="http://schemas.microsoft.com/office/drawing/2014/main" id="{F2228149-DE01-DA86-8F6A-24CF548FDD44}"/>
                </a:ext>
              </a:extLst>
            </p:cNvPr>
            <p:cNvSpPr/>
            <p:nvPr/>
          </p:nvSpPr>
          <p:spPr>
            <a:xfrm>
              <a:off x="730150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0" name="Freeform: Shape 5409">
              <a:extLst>
                <a:ext uri="{FF2B5EF4-FFF2-40B4-BE49-F238E27FC236}">
                  <a16:creationId xmlns:a16="http://schemas.microsoft.com/office/drawing/2014/main" id="{EE061FE8-FA2F-D5A2-C6B0-F42BCD4F386A}"/>
                </a:ext>
              </a:extLst>
            </p:cNvPr>
            <p:cNvSpPr/>
            <p:nvPr/>
          </p:nvSpPr>
          <p:spPr>
            <a:xfrm>
              <a:off x="770998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1" name="Freeform: Shape 5410">
              <a:extLst>
                <a:ext uri="{FF2B5EF4-FFF2-40B4-BE49-F238E27FC236}">
                  <a16:creationId xmlns:a16="http://schemas.microsoft.com/office/drawing/2014/main" id="{C2818913-DB72-598C-AD3D-F39D0CA49EF9}"/>
                </a:ext>
              </a:extLst>
            </p:cNvPr>
            <p:cNvSpPr/>
            <p:nvPr/>
          </p:nvSpPr>
          <p:spPr>
            <a:xfrm>
              <a:off x="811846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2" name="Freeform: Shape 5411">
              <a:extLst>
                <a:ext uri="{FF2B5EF4-FFF2-40B4-BE49-F238E27FC236}">
                  <a16:creationId xmlns:a16="http://schemas.microsoft.com/office/drawing/2014/main" id="{1D8A5653-96F7-AE5E-A73E-439985609C12}"/>
                </a:ext>
              </a:extLst>
            </p:cNvPr>
            <p:cNvSpPr/>
            <p:nvPr/>
          </p:nvSpPr>
          <p:spPr>
            <a:xfrm>
              <a:off x="1172279" y="1940035"/>
              <a:ext cx="16833" cy="2663371"/>
            </a:xfrm>
            <a:custGeom>
              <a:avLst/>
              <a:gdLst>
                <a:gd name="connsiteX0" fmla="*/ 0 w 14808"/>
                <a:gd name="connsiteY0" fmla="*/ 2331873 h 2331872"/>
                <a:gd name="connsiteX1" fmla="*/ 0 w 14808"/>
                <a:gd name="connsiteY1" fmla="*/ 0 h 2331872"/>
              </a:gdLst>
              <a:ahLst/>
              <a:cxnLst>
                <a:cxn ang="0">
                  <a:pos x="connsiteX0" y="connsiteY0"/>
                </a:cxn>
                <a:cxn ang="0">
                  <a:pos x="connsiteX1" y="connsiteY1"/>
                </a:cxn>
              </a:cxnLst>
              <a:rect l="l" t="t" r="r" b="b"/>
              <a:pathLst>
                <a:path w="14808" h="2331872">
                  <a:moveTo>
                    <a:pt x="0" y="2331873"/>
                  </a:moveTo>
                  <a:lnTo>
                    <a:pt x="0" y="0"/>
                  </a:lnTo>
                </a:path>
              </a:pathLst>
            </a:custGeom>
            <a:ln w="11847"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3" name="Freeform: Shape 5412">
              <a:extLst>
                <a:ext uri="{FF2B5EF4-FFF2-40B4-BE49-F238E27FC236}">
                  <a16:creationId xmlns:a16="http://schemas.microsoft.com/office/drawing/2014/main" id="{AAE1FF28-E42C-21FA-45E4-4D54B33571C0}"/>
                </a:ext>
              </a:extLst>
            </p:cNvPr>
            <p:cNvSpPr/>
            <p:nvPr/>
          </p:nvSpPr>
          <p:spPr>
            <a:xfrm>
              <a:off x="1077335" y="4604261"/>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4" name="Freeform: Shape 5413">
              <a:extLst>
                <a:ext uri="{FF2B5EF4-FFF2-40B4-BE49-F238E27FC236}">
                  <a16:creationId xmlns:a16="http://schemas.microsoft.com/office/drawing/2014/main" id="{51932B82-6E5A-188D-0A2B-40F3F264A16B}"/>
                </a:ext>
              </a:extLst>
            </p:cNvPr>
            <p:cNvSpPr/>
            <p:nvPr/>
          </p:nvSpPr>
          <p:spPr>
            <a:xfrm>
              <a:off x="1077335" y="407141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5" name="Freeform: Shape 5414">
              <a:extLst>
                <a:ext uri="{FF2B5EF4-FFF2-40B4-BE49-F238E27FC236}">
                  <a16:creationId xmlns:a16="http://schemas.microsoft.com/office/drawing/2014/main" id="{00D0F614-ED8D-B393-BA25-8CF72E136873}"/>
                </a:ext>
              </a:extLst>
            </p:cNvPr>
            <p:cNvSpPr/>
            <p:nvPr/>
          </p:nvSpPr>
          <p:spPr>
            <a:xfrm>
              <a:off x="1077335" y="353857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6" name="Freeform: Shape 5415">
              <a:extLst>
                <a:ext uri="{FF2B5EF4-FFF2-40B4-BE49-F238E27FC236}">
                  <a16:creationId xmlns:a16="http://schemas.microsoft.com/office/drawing/2014/main" id="{92AA2929-D089-DDAA-556B-39069127B69C}"/>
                </a:ext>
              </a:extLst>
            </p:cNvPr>
            <p:cNvSpPr/>
            <p:nvPr/>
          </p:nvSpPr>
          <p:spPr>
            <a:xfrm>
              <a:off x="1077335" y="300572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7" name="Freeform: Shape 5416">
              <a:extLst>
                <a:ext uri="{FF2B5EF4-FFF2-40B4-BE49-F238E27FC236}">
                  <a16:creationId xmlns:a16="http://schemas.microsoft.com/office/drawing/2014/main" id="{F51A85DC-0683-07AC-F0DC-23286D657CB5}"/>
                </a:ext>
              </a:extLst>
            </p:cNvPr>
            <p:cNvSpPr/>
            <p:nvPr/>
          </p:nvSpPr>
          <p:spPr>
            <a:xfrm>
              <a:off x="1077335" y="247288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8" name="Freeform: Shape 5417">
              <a:extLst>
                <a:ext uri="{FF2B5EF4-FFF2-40B4-BE49-F238E27FC236}">
                  <a16:creationId xmlns:a16="http://schemas.microsoft.com/office/drawing/2014/main" id="{B53C079E-3449-6A43-EEED-8029E36E06A6}"/>
                </a:ext>
              </a:extLst>
            </p:cNvPr>
            <p:cNvSpPr/>
            <p:nvPr/>
          </p:nvSpPr>
          <p:spPr>
            <a:xfrm>
              <a:off x="1077335" y="194003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419" name="TextBox 5418">
              <a:extLst>
                <a:ext uri="{FF2B5EF4-FFF2-40B4-BE49-F238E27FC236}">
                  <a16:creationId xmlns:a16="http://schemas.microsoft.com/office/drawing/2014/main" id="{A537AFCF-8C48-FEE1-43D8-467FE21BE273}"/>
                </a:ext>
              </a:extLst>
            </p:cNvPr>
            <p:cNvSpPr txBox="1"/>
            <p:nvPr/>
          </p:nvSpPr>
          <p:spPr>
            <a:xfrm>
              <a:off x="996005" y="4682902"/>
              <a:ext cx="359914"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420" name="TextBox 5419">
              <a:extLst>
                <a:ext uri="{FF2B5EF4-FFF2-40B4-BE49-F238E27FC236}">
                  <a16:creationId xmlns:a16="http://schemas.microsoft.com/office/drawing/2014/main" id="{92FB7717-F2F7-7112-0E46-BB3D376B2ECD}"/>
                </a:ext>
              </a:extLst>
            </p:cNvPr>
            <p:cNvSpPr txBox="1"/>
            <p:nvPr/>
          </p:nvSpPr>
          <p:spPr>
            <a:xfrm>
              <a:off x="1404324" y="4682902"/>
              <a:ext cx="35991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a:t>
              </a:r>
            </a:p>
          </p:txBody>
        </p:sp>
        <p:sp>
          <p:nvSpPr>
            <p:cNvPr id="5421" name="TextBox 5420">
              <a:extLst>
                <a:ext uri="{FF2B5EF4-FFF2-40B4-BE49-F238E27FC236}">
                  <a16:creationId xmlns:a16="http://schemas.microsoft.com/office/drawing/2014/main" id="{9C7BF50C-A9F4-C9C0-359F-0BC525685705}"/>
                </a:ext>
              </a:extLst>
            </p:cNvPr>
            <p:cNvSpPr txBox="1"/>
            <p:nvPr/>
          </p:nvSpPr>
          <p:spPr>
            <a:xfrm>
              <a:off x="1812646" y="4682902"/>
              <a:ext cx="35991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a:t>
              </a:r>
            </a:p>
          </p:txBody>
        </p:sp>
        <p:sp>
          <p:nvSpPr>
            <p:cNvPr id="5422" name="TextBox 5421">
              <a:extLst>
                <a:ext uri="{FF2B5EF4-FFF2-40B4-BE49-F238E27FC236}">
                  <a16:creationId xmlns:a16="http://schemas.microsoft.com/office/drawing/2014/main" id="{F56C68FE-BDFA-9E40-A29C-8E67EF393F80}"/>
                </a:ext>
              </a:extLst>
            </p:cNvPr>
            <p:cNvSpPr txBox="1"/>
            <p:nvPr/>
          </p:nvSpPr>
          <p:spPr>
            <a:xfrm>
              <a:off x="2171231"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a:t>
              </a:r>
            </a:p>
          </p:txBody>
        </p:sp>
        <p:sp>
          <p:nvSpPr>
            <p:cNvPr id="5423" name="TextBox 5422">
              <a:extLst>
                <a:ext uri="{FF2B5EF4-FFF2-40B4-BE49-F238E27FC236}">
                  <a16:creationId xmlns:a16="http://schemas.microsoft.com/office/drawing/2014/main" id="{DF8C1231-724C-F8F8-65C4-7F3C0DB9B2A2}"/>
                </a:ext>
              </a:extLst>
            </p:cNvPr>
            <p:cNvSpPr txBox="1"/>
            <p:nvPr/>
          </p:nvSpPr>
          <p:spPr>
            <a:xfrm>
              <a:off x="2579552"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a:t>
              </a:r>
            </a:p>
          </p:txBody>
        </p:sp>
        <p:sp>
          <p:nvSpPr>
            <p:cNvPr id="5424" name="TextBox 5423">
              <a:extLst>
                <a:ext uri="{FF2B5EF4-FFF2-40B4-BE49-F238E27FC236}">
                  <a16:creationId xmlns:a16="http://schemas.microsoft.com/office/drawing/2014/main" id="{74C55B03-229A-C1E8-09AF-98E198B41326}"/>
                </a:ext>
              </a:extLst>
            </p:cNvPr>
            <p:cNvSpPr txBox="1"/>
            <p:nvPr/>
          </p:nvSpPr>
          <p:spPr>
            <a:xfrm>
              <a:off x="2987874"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a:t>
              </a:r>
            </a:p>
          </p:txBody>
        </p:sp>
        <p:sp>
          <p:nvSpPr>
            <p:cNvPr id="5425" name="TextBox 5424">
              <a:extLst>
                <a:ext uri="{FF2B5EF4-FFF2-40B4-BE49-F238E27FC236}">
                  <a16:creationId xmlns:a16="http://schemas.microsoft.com/office/drawing/2014/main" id="{F69C69B0-D5BE-B4C3-C67A-0564DAD18D2E}"/>
                </a:ext>
              </a:extLst>
            </p:cNvPr>
            <p:cNvSpPr txBox="1"/>
            <p:nvPr/>
          </p:nvSpPr>
          <p:spPr>
            <a:xfrm>
              <a:off x="3396194"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24</a:t>
              </a:r>
            </a:p>
          </p:txBody>
        </p:sp>
        <p:sp>
          <p:nvSpPr>
            <p:cNvPr id="5426" name="TextBox 5425">
              <a:extLst>
                <a:ext uri="{FF2B5EF4-FFF2-40B4-BE49-F238E27FC236}">
                  <a16:creationId xmlns:a16="http://schemas.microsoft.com/office/drawing/2014/main" id="{087009E2-B6FA-0E90-6565-D9BF508E0052}"/>
                </a:ext>
              </a:extLst>
            </p:cNvPr>
            <p:cNvSpPr txBox="1"/>
            <p:nvPr/>
          </p:nvSpPr>
          <p:spPr>
            <a:xfrm>
              <a:off x="3804515"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a:t>
              </a:r>
            </a:p>
          </p:txBody>
        </p:sp>
        <p:sp>
          <p:nvSpPr>
            <p:cNvPr id="5427" name="TextBox 5426">
              <a:extLst>
                <a:ext uri="{FF2B5EF4-FFF2-40B4-BE49-F238E27FC236}">
                  <a16:creationId xmlns:a16="http://schemas.microsoft.com/office/drawing/2014/main" id="{C31AF87E-232F-BD0F-C869-A540E2345EA7}"/>
                </a:ext>
              </a:extLst>
            </p:cNvPr>
            <p:cNvSpPr txBox="1"/>
            <p:nvPr/>
          </p:nvSpPr>
          <p:spPr>
            <a:xfrm>
              <a:off x="4212837"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32</a:t>
              </a:r>
            </a:p>
          </p:txBody>
        </p:sp>
        <p:sp>
          <p:nvSpPr>
            <p:cNvPr id="5428" name="TextBox 5427">
              <a:extLst>
                <a:ext uri="{FF2B5EF4-FFF2-40B4-BE49-F238E27FC236}">
                  <a16:creationId xmlns:a16="http://schemas.microsoft.com/office/drawing/2014/main" id="{BF92A6EF-3BD3-2501-AC91-BF35B5F0CD5F}"/>
                </a:ext>
              </a:extLst>
            </p:cNvPr>
            <p:cNvSpPr txBox="1"/>
            <p:nvPr/>
          </p:nvSpPr>
          <p:spPr>
            <a:xfrm>
              <a:off x="4621157"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a:t>
              </a:r>
            </a:p>
          </p:txBody>
        </p:sp>
        <p:sp>
          <p:nvSpPr>
            <p:cNvPr id="5429" name="TextBox 5428">
              <a:extLst>
                <a:ext uri="{FF2B5EF4-FFF2-40B4-BE49-F238E27FC236}">
                  <a16:creationId xmlns:a16="http://schemas.microsoft.com/office/drawing/2014/main" id="{C1D0673E-2A63-2272-1970-29CEFC734C49}"/>
                </a:ext>
              </a:extLst>
            </p:cNvPr>
            <p:cNvSpPr txBox="1"/>
            <p:nvPr/>
          </p:nvSpPr>
          <p:spPr>
            <a:xfrm>
              <a:off x="5029478"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a:t>
              </a:r>
            </a:p>
          </p:txBody>
        </p:sp>
        <p:sp>
          <p:nvSpPr>
            <p:cNvPr id="5430" name="TextBox 5429">
              <a:extLst>
                <a:ext uri="{FF2B5EF4-FFF2-40B4-BE49-F238E27FC236}">
                  <a16:creationId xmlns:a16="http://schemas.microsoft.com/office/drawing/2014/main" id="{7297056F-DB1D-2E40-47E2-2D66649937DA}"/>
                </a:ext>
              </a:extLst>
            </p:cNvPr>
            <p:cNvSpPr txBox="1"/>
            <p:nvPr/>
          </p:nvSpPr>
          <p:spPr>
            <a:xfrm>
              <a:off x="5437800"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5431" name="TextBox 5430">
              <a:extLst>
                <a:ext uri="{FF2B5EF4-FFF2-40B4-BE49-F238E27FC236}">
                  <a16:creationId xmlns:a16="http://schemas.microsoft.com/office/drawing/2014/main" id="{AE1C211B-C573-4763-3EBC-AADB0B84EF57}"/>
                </a:ext>
              </a:extLst>
            </p:cNvPr>
            <p:cNvSpPr txBox="1"/>
            <p:nvPr/>
          </p:nvSpPr>
          <p:spPr>
            <a:xfrm>
              <a:off x="5846120"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48</a:t>
              </a:r>
            </a:p>
          </p:txBody>
        </p:sp>
        <p:sp>
          <p:nvSpPr>
            <p:cNvPr id="5432" name="TextBox 5431">
              <a:extLst>
                <a:ext uri="{FF2B5EF4-FFF2-40B4-BE49-F238E27FC236}">
                  <a16:creationId xmlns:a16="http://schemas.microsoft.com/office/drawing/2014/main" id="{67A271BE-1380-E7C1-0263-87EDBFC07DDE}"/>
                </a:ext>
              </a:extLst>
            </p:cNvPr>
            <p:cNvSpPr txBox="1"/>
            <p:nvPr/>
          </p:nvSpPr>
          <p:spPr>
            <a:xfrm>
              <a:off x="6254441"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52</a:t>
              </a:r>
            </a:p>
          </p:txBody>
        </p:sp>
        <p:sp>
          <p:nvSpPr>
            <p:cNvPr id="5433" name="TextBox 5432">
              <a:extLst>
                <a:ext uri="{FF2B5EF4-FFF2-40B4-BE49-F238E27FC236}">
                  <a16:creationId xmlns:a16="http://schemas.microsoft.com/office/drawing/2014/main" id="{E4FF1655-6353-C2AA-D3B6-047ED2F108BE}"/>
                </a:ext>
              </a:extLst>
            </p:cNvPr>
            <p:cNvSpPr txBox="1"/>
            <p:nvPr/>
          </p:nvSpPr>
          <p:spPr>
            <a:xfrm>
              <a:off x="6662762"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56</a:t>
              </a:r>
            </a:p>
          </p:txBody>
        </p:sp>
        <p:sp>
          <p:nvSpPr>
            <p:cNvPr id="5434" name="TextBox 5433">
              <a:extLst>
                <a:ext uri="{FF2B5EF4-FFF2-40B4-BE49-F238E27FC236}">
                  <a16:creationId xmlns:a16="http://schemas.microsoft.com/office/drawing/2014/main" id="{389A40EC-3289-9864-199B-EE6C96320757}"/>
                </a:ext>
              </a:extLst>
            </p:cNvPr>
            <p:cNvSpPr txBox="1"/>
            <p:nvPr/>
          </p:nvSpPr>
          <p:spPr>
            <a:xfrm>
              <a:off x="7071083"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60</a:t>
              </a:r>
            </a:p>
          </p:txBody>
        </p:sp>
        <p:sp>
          <p:nvSpPr>
            <p:cNvPr id="5435" name="TextBox 5434">
              <a:extLst>
                <a:ext uri="{FF2B5EF4-FFF2-40B4-BE49-F238E27FC236}">
                  <a16:creationId xmlns:a16="http://schemas.microsoft.com/office/drawing/2014/main" id="{AB08702D-734D-524A-2AC3-2184225B214A}"/>
                </a:ext>
              </a:extLst>
            </p:cNvPr>
            <p:cNvSpPr txBox="1"/>
            <p:nvPr/>
          </p:nvSpPr>
          <p:spPr>
            <a:xfrm>
              <a:off x="7479404"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64</a:t>
              </a:r>
            </a:p>
          </p:txBody>
        </p:sp>
        <p:sp>
          <p:nvSpPr>
            <p:cNvPr id="5436" name="TextBox 5435">
              <a:extLst>
                <a:ext uri="{FF2B5EF4-FFF2-40B4-BE49-F238E27FC236}">
                  <a16:creationId xmlns:a16="http://schemas.microsoft.com/office/drawing/2014/main" id="{B0C468B1-54AE-D850-2D8C-519F69ECF80A}"/>
                </a:ext>
              </a:extLst>
            </p:cNvPr>
            <p:cNvSpPr txBox="1"/>
            <p:nvPr/>
          </p:nvSpPr>
          <p:spPr>
            <a:xfrm>
              <a:off x="7887726" y="4682902"/>
              <a:ext cx="45938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68</a:t>
              </a:r>
            </a:p>
          </p:txBody>
        </p:sp>
      </p:grpSp>
      <p:sp>
        <p:nvSpPr>
          <p:cNvPr id="5477" name="TextBox 5476">
            <a:extLst>
              <a:ext uri="{FF2B5EF4-FFF2-40B4-BE49-F238E27FC236}">
                <a16:creationId xmlns:a16="http://schemas.microsoft.com/office/drawing/2014/main" id="{32A04B4F-BB9B-B24F-5CD0-AA895EC86A8E}"/>
              </a:ext>
            </a:extLst>
          </p:cNvPr>
          <p:cNvSpPr txBox="1"/>
          <p:nvPr/>
        </p:nvSpPr>
        <p:spPr>
          <a:xfrm>
            <a:off x="1706184" y="4461173"/>
            <a:ext cx="2740687" cy="261610"/>
          </a:xfrm>
          <a:prstGeom prst="rect">
            <a:avLst/>
          </a:prstGeom>
          <a:solidFill>
            <a:schemeClr val="accent5">
              <a:lumMod val="50000"/>
            </a:schemeClr>
          </a:solidFill>
          <a:ln>
            <a:noFill/>
          </a:ln>
        </p:spPr>
        <p:txBody>
          <a:bodyPr wrap="square" lIns="108000" tIns="108000" rIns="108000" bIns="108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HR=0.627 (0.506–0.777); </a:t>
            </a:r>
            <a:r>
              <a:rPr kumimoji="0" lang="en-US" sz="1200" b="1" i="1"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P</a:t>
            </a: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&lt;0.0001</a:t>
            </a:r>
          </a:p>
        </p:txBody>
      </p:sp>
      <p:graphicFrame>
        <p:nvGraphicFramePr>
          <p:cNvPr id="5478" name="Table 4">
            <a:extLst>
              <a:ext uri="{FF2B5EF4-FFF2-40B4-BE49-F238E27FC236}">
                <a16:creationId xmlns:a16="http://schemas.microsoft.com/office/drawing/2014/main" id="{1A1DAE37-122C-A997-C54E-67C5C0F43748}"/>
              </a:ext>
            </a:extLst>
          </p:cNvPr>
          <p:cNvGraphicFramePr>
            <a:graphicFrameLocks noGrp="1"/>
          </p:cNvGraphicFramePr>
          <p:nvPr/>
        </p:nvGraphicFramePr>
        <p:xfrm>
          <a:off x="2540771" y="1692388"/>
          <a:ext cx="3816000" cy="1158240"/>
        </p:xfrm>
        <a:graphic>
          <a:graphicData uri="http://schemas.openxmlformats.org/drawingml/2006/table">
            <a:tbl>
              <a:tblPr firstRow="1" bandRow="1">
                <a:tableStyleId>{5C22544A-7EE6-4342-B048-85BDC9FD1C3A}</a:tableStyleId>
              </a:tblPr>
              <a:tblGrid>
                <a:gridCol w="1081628">
                  <a:extLst>
                    <a:ext uri="{9D8B030D-6E8A-4147-A177-3AD203B41FA5}">
                      <a16:colId xmlns:a16="http://schemas.microsoft.com/office/drawing/2014/main" val="79705069"/>
                    </a:ext>
                  </a:extLst>
                </a:gridCol>
                <a:gridCol w="692426">
                  <a:extLst>
                    <a:ext uri="{9D8B030D-6E8A-4147-A177-3AD203B41FA5}">
                      <a16:colId xmlns:a16="http://schemas.microsoft.com/office/drawing/2014/main" val="2914750878"/>
                    </a:ext>
                  </a:extLst>
                </a:gridCol>
                <a:gridCol w="1152525">
                  <a:extLst>
                    <a:ext uri="{9D8B030D-6E8A-4147-A177-3AD203B41FA5}">
                      <a16:colId xmlns:a16="http://schemas.microsoft.com/office/drawing/2014/main" val="1800720905"/>
                    </a:ext>
                  </a:extLst>
                </a:gridCol>
                <a:gridCol w="889421">
                  <a:extLst>
                    <a:ext uri="{9D8B030D-6E8A-4147-A177-3AD203B41FA5}">
                      <a16:colId xmlns:a16="http://schemas.microsoft.com/office/drawing/2014/main" val="1607801501"/>
                    </a:ext>
                  </a:extLst>
                </a:gridCol>
              </a:tblGrid>
              <a:tr h="276000">
                <a:tc>
                  <a:txBody>
                    <a:bodyPr/>
                    <a:lstStyle/>
                    <a:p>
                      <a:endParaRPr lang="en-US" sz="1200" dirty="0">
                        <a:solidFill>
                          <a:schemeClr val="bg1"/>
                        </a:solidFill>
                      </a:endParaRPr>
                    </a:p>
                  </a:txBody>
                  <a:tcPr marL="121920" marR="121920" marT="60960" marB="6096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200" dirty="0">
                          <a:solidFill>
                            <a:schemeClr val="bg1"/>
                          </a:solidFill>
                        </a:rPr>
                        <a:t>Events/</a:t>
                      </a:r>
                      <a:br>
                        <a:rPr lang="en-US" sz="1200" dirty="0">
                          <a:solidFill>
                            <a:schemeClr val="bg1"/>
                          </a:solidFill>
                        </a:rPr>
                      </a:br>
                      <a:r>
                        <a:rPr lang="en-US" sz="1200" dirty="0">
                          <a:solidFill>
                            <a:schemeClr val="bg1"/>
                          </a:solidFill>
                        </a:rPr>
                        <a:t>patients</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rPr>
                        <a:t>Median </a:t>
                      </a:r>
                      <a:r>
                        <a:rPr lang="en-US" sz="1200" dirty="0" err="1">
                          <a:solidFill>
                            <a:schemeClr val="bg1"/>
                          </a:solidFill>
                        </a:rPr>
                        <a:t>rPFS</a:t>
                      </a:r>
                      <a:endParaRPr lang="en-US" sz="1200" dirty="0">
                        <a:solidFill>
                          <a:schemeClr val="bg1"/>
                        </a:solidFill>
                      </a:endParaRPr>
                    </a:p>
                    <a:p>
                      <a:pPr algn="ctr"/>
                      <a:r>
                        <a:rPr lang="en-US" sz="1200" dirty="0">
                          <a:solidFill>
                            <a:schemeClr val="bg1"/>
                          </a:solidFill>
                        </a:rPr>
                        <a:t>(95% CI), 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200" dirty="0">
                          <a:solidFill>
                            <a:schemeClr val="bg1"/>
                          </a:solidFill>
                        </a:rPr>
                        <a:t>Median follow-up, 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3587867"/>
                  </a:ext>
                </a:extLst>
              </a:tr>
              <a:tr h="276000">
                <a:tc>
                  <a:txBody>
                    <a:bodyPr/>
                    <a:lstStyle/>
                    <a:p>
                      <a:pPr algn="r"/>
                      <a:r>
                        <a:rPr lang="en-US" sz="1200" b="1" dirty="0">
                          <a:ln/>
                          <a:solidFill>
                            <a:srgbClr val="FBF00D"/>
                          </a:solidFill>
                          <a:sym typeface="HelveticaNeue-Roman"/>
                          <a:rtl val="0"/>
                        </a:rPr>
                        <a:t>TALA + ENZA</a:t>
                      </a:r>
                    </a:p>
                  </a:txBody>
                  <a:tcPr marL="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151/402</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NR (27.5–NR)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200" b="0" dirty="0">
                          <a:solidFill>
                            <a:schemeClr val="bg1"/>
                          </a:solidFill>
                        </a:rPr>
                        <a:t>24.9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540918"/>
                  </a:ext>
                </a:extLst>
              </a:tr>
              <a:tr h="276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ln/>
                          <a:solidFill>
                            <a:schemeClr val="accent3">
                              <a:lumMod val="60000"/>
                              <a:lumOff val="40000"/>
                            </a:schemeClr>
                          </a:solidFill>
                          <a:sym typeface="HelveticaNeue-Roman"/>
                          <a:rtl val="0"/>
                        </a:rPr>
                        <a:t>PBO + ENZA</a:t>
                      </a:r>
                      <a:endParaRPr lang="en-US" sz="1200" b="1" dirty="0">
                        <a:solidFill>
                          <a:schemeClr val="accent3">
                            <a:lumMod val="60000"/>
                            <a:lumOff val="40000"/>
                          </a:schemeClr>
                        </a:solidFill>
                      </a:endParaRPr>
                    </a:p>
                  </a:txBody>
                  <a:tcPr marL="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191/403</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21.9 (16.6–25.1)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200" b="0" dirty="0">
                          <a:solidFill>
                            <a:schemeClr val="bg1"/>
                          </a:solidFill>
                        </a:rPr>
                        <a:t>24.6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254266"/>
                  </a:ext>
                </a:extLst>
              </a:tr>
            </a:tbl>
          </a:graphicData>
        </a:graphic>
      </p:graphicFrame>
      <p:grpSp>
        <p:nvGrpSpPr>
          <p:cNvPr id="2053" name="Graphic 5">
            <a:extLst>
              <a:ext uri="{FF2B5EF4-FFF2-40B4-BE49-F238E27FC236}">
                <a16:creationId xmlns:a16="http://schemas.microsoft.com/office/drawing/2014/main" id="{57B8E4C9-7385-A84D-6874-38EC656A6313}"/>
              </a:ext>
            </a:extLst>
          </p:cNvPr>
          <p:cNvGrpSpPr/>
          <p:nvPr/>
        </p:nvGrpSpPr>
        <p:grpSpPr>
          <a:xfrm>
            <a:off x="1583658" y="2126670"/>
            <a:ext cx="2682380" cy="1308959"/>
            <a:chOff x="2322222" y="1223938"/>
            <a:chExt cx="6001191" cy="1142043"/>
          </a:xfrm>
        </p:grpSpPr>
        <p:sp>
          <p:nvSpPr>
            <p:cNvPr id="2057" name="Freeform: Shape 2056">
              <a:extLst>
                <a:ext uri="{FF2B5EF4-FFF2-40B4-BE49-F238E27FC236}">
                  <a16:creationId xmlns:a16="http://schemas.microsoft.com/office/drawing/2014/main" id="{9BA6A136-8934-4C03-00FC-7384A1DF60FB}"/>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59" name="Freeform: Shape 2058">
              <a:extLst>
                <a:ext uri="{FF2B5EF4-FFF2-40B4-BE49-F238E27FC236}">
                  <a16:creationId xmlns:a16="http://schemas.microsoft.com/office/drawing/2014/main" id="{695E7B82-8038-17A5-6C99-1C886315CDC9}"/>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0" name="Freeform: Shape 2059">
              <a:extLst>
                <a:ext uri="{FF2B5EF4-FFF2-40B4-BE49-F238E27FC236}">
                  <a16:creationId xmlns:a16="http://schemas.microsoft.com/office/drawing/2014/main" id="{EA8BEFF6-FD7E-1069-B2A4-E18DDDEFEEE7}"/>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1" name="Freeform: Shape 2060">
              <a:extLst>
                <a:ext uri="{FF2B5EF4-FFF2-40B4-BE49-F238E27FC236}">
                  <a16:creationId xmlns:a16="http://schemas.microsoft.com/office/drawing/2014/main" id="{FBD6C228-C1BD-2BAD-D8D5-87A61F88C9E3}"/>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3" name="Freeform: Shape 2062">
              <a:extLst>
                <a:ext uri="{FF2B5EF4-FFF2-40B4-BE49-F238E27FC236}">
                  <a16:creationId xmlns:a16="http://schemas.microsoft.com/office/drawing/2014/main" id="{F7475D88-D6F6-D0D4-AE17-5A314391A7E2}"/>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64" name="Freeform: Shape 2063">
              <a:extLst>
                <a:ext uri="{FF2B5EF4-FFF2-40B4-BE49-F238E27FC236}">
                  <a16:creationId xmlns:a16="http://schemas.microsoft.com/office/drawing/2014/main" id="{4C7B96ED-0E48-56C7-B688-9D9F5EC8A61C}"/>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0" name="Freeform: Shape 2099">
              <a:extLst>
                <a:ext uri="{FF2B5EF4-FFF2-40B4-BE49-F238E27FC236}">
                  <a16:creationId xmlns:a16="http://schemas.microsoft.com/office/drawing/2014/main" id="{3F4F3565-BB9D-5E20-2B9F-6A7B8F2E0B33}"/>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01" name="Freeform: Shape 2100">
              <a:extLst>
                <a:ext uri="{FF2B5EF4-FFF2-40B4-BE49-F238E27FC236}">
                  <a16:creationId xmlns:a16="http://schemas.microsoft.com/office/drawing/2014/main" id="{B046142F-B388-28DE-9588-39EDEAE332EA}"/>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76" name="Freeform: Shape 5475">
              <a:extLst>
                <a:ext uri="{FF2B5EF4-FFF2-40B4-BE49-F238E27FC236}">
                  <a16:creationId xmlns:a16="http://schemas.microsoft.com/office/drawing/2014/main" id="{B64DC603-712C-B8DA-0FE5-FADD9DAF0F58}"/>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79" name="Freeform: Shape 5478">
              <a:extLst>
                <a:ext uri="{FF2B5EF4-FFF2-40B4-BE49-F238E27FC236}">
                  <a16:creationId xmlns:a16="http://schemas.microsoft.com/office/drawing/2014/main" id="{66FDCCA2-88A8-731B-B351-B6419A6E5308}"/>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4" name="Freeform: Shape 5483">
              <a:extLst>
                <a:ext uri="{FF2B5EF4-FFF2-40B4-BE49-F238E27FC236}">
                  <a16:creationId xmlns:a16="http://schemas.microsoft.com/office/drawing/2014/main" id="{F37AA117-071A-C94D-DAA2-C0F72E8F9CEE}"/>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5" name="Freeform: Shape 5484">
              <a:extLst>
                <a:ext uri="{FF2B5EF4-FFF2-40B4-BE49-F238E27FC236}">
                  <a16:creationId xmlns:a16="http://schemas.microsoft.com/office/drawing/2014/main" id="{A20F8F06-1173-C973-12D8-8C46EB57A073}"/>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6" name="Freeform: Shape 5485">
              <a:extLst>
                <a:ext uri="{FF2B5EF4-FFF2-40B4-BE49-F238E27FC236}">
                  <a16:creationId xmlns:a16="http://schemas.microsoft.com/office/drawing/2014/main" id="{BCC0F077-6174-480A-89EB-E793F812E863}"/>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7" name="Freeform: Shape 5486">
              <a:extLst>
                <a:ext uri="{FF2B5EF4-FFF2-40B4-BE49-F238E27FC236}">
                  <a16:creationId xmlns:a16="http://schemas.microsoft.com/office/drawing/2014/main" id="{747578C4-AF3F-5E98-59A5-EF45555FD92E}"/>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8" name="Freeform: Shape 5487">
              <a:extLst>
                <a:ext uri="{FF2B5EF4-FFF2-40B4-BE49-F238E27FC236}">
                  <a16:creationId xmlns:a16="http://schemas.microsoft.com/office/drawing/2014/main" id="{D3AE8AD7-BA2C-2340-E7AB-4654DC81E539}"/>
                </a:ext>
              </a:extLst>
            </p:cNvPr>
            <p:cNvSpPr/>
            <p:nvPr/>
          </p:nvSpPr>
          <p:spPr>
            <a:xfrm>
              <a:off x="2322222" y="122393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9" name="Freeform: Shape 5488">
              <a:extLst>
                <a:ext uri="{FF2B5EF4-FFF2-40B4-BE49-F238E27FC236}">
                  <a16:creationId xmlns:a16="http://schemas.microsoft.com/office/drawing/2014/main" id="{147DBF24-E4DC-8985-512E-10C8A6CC93CE}"/>
                </a:ext>
              </a:extLst>
            </p:cNvPr>
            <p:cNvSpPr/>
            <p:nvPr/>
          </p:nvSpPr>
          <p:spPr>
            <a:xfrm>
              <a:off x="2322222" y="122393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0" name="Freeform: Shape 5489">
              <a:extLst>
                <a:ext uri="{FF2B5EF4-FFF2-40B4-BE49-F238E27FC236}">
                  <a16:creationId xmlns:a16="http://schemas.microsoft.com/office/drawing/2014/main" id="{0DFEE647-E5C8-E3E6-7FE5-80F389D9BB17}"/>
                </a:ext>
              </a:extLst>
            </p:cNvPr>
            <p:cNvSpPr/>
            <p:nvPr/>
          </p:nvSpPr>
          <p:spPr>
            <a:xfrm>
              <a:off x="2555311" y="125225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1" name="Freeform: Shape 5490">
              <a:extLst>
                <a:ext uri="{FF2B5EF4-FFF2-40B4-BE49-F238E27FC236}">
                  <a16:creationId xmlns:a16="http://schemas.microsoft.com/office/drawing/2014/main" id="{27E693C9-5033-1CC5-141D-CA3FB2A5CA49}"/>
                </a:ext>
              </a:extLst>
            </p:cNvPr>
            <p:cNvSpPr/>
            <p:nvPr/>
          </p:nvSpPr>
          <p:spPr>
            <a:xfrm>
              <a:off x="2555311" y="125225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2" name="Freeform: Shape 5491">
              <a:extLst>
                <a:ext uri="{FF2B5EF4-FFF2-40B4-BE49-F238E27FC236}">
                  <a16:creationId xmlns:a16="http://schemas.microsoft.com/office/drawing/2014/main" id="{9D1F5904-AC92-354C-F554-1DA0F7801344}"/>
                </a:ext>
              </a:extLst>
            </p:cNvPr>
            <p:cNvSpPr/>
            <p:nvPr/>
          </p:nvSpPr>
          <p:spPr>
            <a:xfrm>
              <a:off x="2569379" y="126930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3" name="Freeform: Shape 5492">
              <a:extLst>
                <a:ext uri="{FF2B5EF4-FFF2-40B4-BE49-F238E27FC236}">
                  <a16:creationId xmlns:a16="http://schemas.microsoft.com/office/drawing/2014/main" id="{48396FC8-6867-7955-A521-2D7550A91F1E}"/>
                </a:ext>
              </a:extLst>
            </p:cNvPr>
            <p:cNvSpPr/>
            <p:nvPr/>
          </p:nvSpPr>
          <p:spPr>
            <a:xfrm>
              <a:off x="2569379" y="126930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4" name="Freeform: Shape 5493">
              <a:extLst>
                <a:ext uri="{FF2B5EF4-FFF2-40B4-BE49-F238E27FC236}">
                  <a16:creationId xmlns:a16="http://schemas.microsoft.com/office/drawing/2014/main" id="{1AC1A956-6019-9599-581C-5653337F0FCC}"/>
                </a:ext>
              </a:extLst>
            </p:cNvPr>
            <p:cNvSpPr/>
            <p:nvPr/>
          </p:nvSpPr>
          <p:spPr>
            <a:xfrm>
              <a:off x="2578709" y="126930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5" name="Freeform: Shape 5494">
              <a:extLst>
                <a:ext uri="{FF2B5EF4-FFF2-40B4-BE49-F238E27FC236}">
                  <a16:creationId xmlns:a16="http://schemas.microsoft.com/office/drawing/2014/main" id="{78E93FBB-449F-E5F5-800F-9F75ECA7C6AE}"/>
                </a:ext>
              </a:extLst>
            </p:cNvPr>
            <p:cNvSpPr/>
            <p:nvPr/>
          </p:nvSpPr>
          <p:spPr>
            <a:xfrm>
              <a:off x="2578709" y="126930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6" name="Freeform: Shape 5495">
              <a:extLst>
                <a:ext uri="{FF2B5EF4-FFF2-40B4-BE49-F238E27FC236}">
                  <a16:creationId xmlns:a16="http://schemas.microsoft.com/office/drawing/2014/main" id="{568BA357-C94C-8381-1173-8ABC8FC7D8D9}"/>
                </a:ext>
              </a:extLst>
            </p:cNvPr>
            <p:cNvSpPr/>
            <p:nvPr/>
          </p:nvSpPr>
          <p:spPr>
            <a:xfrm>
              <a:off x="2583299" y="126930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7" name="Freeform: Shape 5496">
              <a:extLst>
                <a:ext uri="{FF2B5EF4-FFF2-40B4-BE49-F238E27FC236}">
                  <a16:creationId xmlns:a16="http://schemas.microsoft.com/office/drawing/2014/main" id="{5AE0B2FF-D6A3-6444-CE99-64C5048CA5FE}"/>
                </a:ext>
              </a:extLst>
            </p:cNvPr>
            <p:cNvSpPr/>
            <p:nvPr/>
          </p:nvSpPr>
          <p:spPr>
            <a:xfrm>
              <a:off x="2583299" y="126930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8" name="Freeform: Shape 5497">
              <a:extLst>
                <a:ext uri="{FF2B5EF4-FFF2-40B4-BE49-F238E27FC236}">
                  <a16:creationId xmlns:a16="http://schemas.microsoft.com/office/drawing/2014/main" id="{B28C21B6-8A51-69AC-C41C-A531B06A6473}"/>
                </a:ext>
              </a:extLst>
            </p:cNvPr>
            <p:cNvSpPr/>
            <p:nvPr/>
          </p:nvSpPr>
          <p:spPr>
            <a:xfrm>
              <a:off x="2588038" y="126930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9" name="Freeform: Shape 5498">
              <a:extLst>
                <a:ext uri="{FF2B5EF4-FFF2-40B4-BE49-F238E27FC236}">
                  <a16:creationId xmlns:a16="http://schemas.microsoft.com/office/drawing/2014/main" id="{1A968938-7203-707C-80B9-2F62032D7565}"/>
                </a:ext>
              </a:extLst>
            </p:cNvPr>
            <p:cNvSpPr/>
            <p:nvPr/>
          </p:nvSpPr>
          <p:spPr>
            <a:xfrm>
              <a:off x="2588038" y="126930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0" name="Freeform: Shape 5499">
              <a:extLst>
                <a:ext uri="{FF2B5EF4-FFF2-40B4-BE49-F238E27FC236}">
                  <a16:creationId xmlns:a16="http://schemas.microsoft.com/office/drawing/2014/main" id="{88DEAF08-CCD3-9318-8F9E-9C76F9D00A6B}"/>
                </a:ext>
              </a:extLst>
            </p:cNvPr>
            <p:cNvSpPr/>
            <p:nvPr/>
          </p:nvSpPr>
          <p:spPr>
            <a:xfrm>
              <a:off x="2588038" y="126930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1" name="Freeform: Shape 5500">
              <a:extLst>
                <a:ext uri="{FF2B5EF4-FFF2-40B4-BE49-F238E27FC236}">
                  <a16:creationId xmlns:a16="http://schemas.microsoft.com/office/drawing/2014/main" id="{97C426A4-CF90-B480-9E0A-F80248A9F499}"/>
                </a:ext>
              </a:extLst>
            </p:cNvPr>
            <p:cNvSpPr/>
            <p:nvPr/>
          </p:nvSpPr>
          <p:spPr>
            <a:xfrm>
              <a:off x="2588038" y="126930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2" name="Freeform: Shape 5501">
              <a:extLst>
                <a:ext uri="{FF2B5EF4-FFF2-40B4-BE49-F238E27FC236}">
                  <a16:creationId xmlns:a16="http://schemas.microsoft.com/office/drawing/2014/main" id="{69511227-A43D-2EB3-B411-C78563FD3259}"/>
                </a:ext>
              </a:extLst>
            </p:cNvPr>
            <p:cNvSpPr/>
            <p:nvPr/>
          </p:nvSpPr>
          <p:spPr>
            <a:xfrm>
              <a:off x="2611288" y="127508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3" name="Freeform: Shape 5502">
              <a:extLst>
                <a:ext uri="{FF2B5EF4-FFF2-40B4-BE49-F238E27FC236}">
                  <a16:creationId xmlns:a16="http://schemas.microsoft.com/office/drawing/2014/main" id="{8491F26E-2CCF-00A5-FECA-05D818EB204F}"/>
                </a:ext>
              </a:extLst>
            </p:cNvPr>
            <p:cNvSpPr/>
            <p:nvPr/>
          </p:nvSpPr>
          <p:spPr>
            <a:xfrm>
              <a:off x="2611288" y="127508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4" name="Freeform: Shape 5503">
              <a:extLst>
                <a:ext uri="{FF2B5EF4-FFF2-40B4-BE49-F238E27FC236}">
                  <a16:creationId xmlns:a16="http://schemas.microsoft.com/office/drawing/2014/main" id="{1D383230-BACA-BC34-5E1F-8E9C7FEE05E7}"/>
                </a:ext>
              </a:extLst>
            </p:cNvPr>
            <p:cNvSpPr/>
            <p:nvPr/>
          </p:nvSpPr>
          <p:spPr>
            <a:xfrm>
              <a:off x="2616026" y="127508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5" name="Freeform: Shape 5504">
              <a:extLst>
                <a:ext uri="{FF2B5EF4-FFF2-40B4-BE49-F238E27FC236}">
                  <a16:creationId xmlns:a16="http://schemas.microsoft.com/office/drawing/2014/main" id="{C3745DDA-293A-5008-2D92-BC86253DE489}"/>
                </a:ext>
              </a:extLst>
            </p:cNvPr>
            <p:cNvSpPr/>
            <p:nvPr/>
          </p:nvSpPr>
          <p:spPr>
            <a:xfrm>
              <a:off x="2616026" y="127508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6" name="Freeform: Shape 5505">
              <a:extLst>
                <a:ext uri="{FF2B5EF4-FFF2-40B4-BE49-F238E27FC236}">
                  <a16:creationId xmlns:a16="http://schemas.microsoft.com/office/drawing/2014/main" id="{F6529C9D-7FFA-4925-6321-73FDB3FB4A9D}"/>
                </a:ext>
              </a:extLst>
            </p:cNvPr>
            <p:cNvSpPr/>
            <p:nvPr/>
          </p:nvSpPr>
          <p:spPr>
            <a:xfrm>
              <a:off x="2629946" y="127508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7" name="Freeform: Shape 5506">
              <a:extLst>
                <a:ext uri="{FF2B5EF4-FFF2-40B4-BE49-F238E27FC236}">
                  <a16:creationId xmlns:a16="http://schemas.microsoft.com/office/drawing/2014/main" id="{C1D9D896-C814-6345-9776-C2B25DEFDAAA}"/>
                </a:ext>
              </a:extLst>
            </p:cNvPr>
            <p:cNvSpPr/>
            <p:nvPr/>
          </p:nvSpPr>
          <p:spPr>
            <a:xfrm>
              <a:off x="2629946" y="127508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8" name="Freeform: Shape 5507">
              <a:extLst>
                <a:ext uri="{FF2B5EF4-FFF2-40B4-BE49-F238E27FC236}">
                  <a16:creationId xmlns:a16="http://schemas.microsoft.com/office/drawing/2014/main" id="{D9521286-B71F-9A28-B0C8-B8AFB5B2FEF3}"/>
                </a:ext>
              </a:extLst>
            </p:cNvPr>
            <p:cNvSpPr/>
            <p:nvPr/>
          </p:nvSpPr>
          <p:spPr>
            <a:xfrm>
              <a:off x="2774478" y="128664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9" name="Freeform: Shape 5508">
              <a:extLst>
                <a:ext uri="{FF2B5EF4-FFF2-40B4-BE49-F238E27FC236}">
                  <a16:creationId xmlns:a16="http://schemas.microsoft.com/office/drawing/2014/main" id="{ACB195F0-C9DE-32A5-5748-6AB7FBCB745B}"/>
                </a:ext>
              </a:extLst>
            </p:cNvPr>
            <p:cNvSpPr/>
            <p:nvPr/>
          </p:nvSpPr>
          <p:spPr>
            <a:xfrm>
              <a:off x="2774478" y="128664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0" name="Freeform: Shape 5509">
              <a:extLst>
                <a:ext uri="{FF2B5EF4-FFF2-40B4-BE49-F238E27FC236}">
                  <a16:creationId xmlns:a16="http://schemas.microsoft.com/office/drawing/2014/main" id="{DCF470EB-7705-2239-B8DD-BDB30CF6C526}"/>
                </a:ext>
              </a:extLst>
            </p:cNvPr>
            <p:cNvSpPr/>
            <p:nvPr/>
          </p:nvSpPr>
          <p:spPr>
            <a:xfrm>
              <a:off x="2811798" y="129242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1" name="Freeform: Shape 5510">
              <a:extLst>
                <a:ext uri="{FF2B5EF4-FFF2-40B4-BE49-F238E27FC236}">
                  <a16:creationId xmlns:a16="http://schemas.microsoft.com/office/drawing/2014/main" id="{13CED94C-8F69-6B56-E222-D85F8A69F7B9}"/>
                </a:ext>
              </a:extLst>
            </p:cNvPr>
            <p:cNvSpPr/>
            <p:nvPr/>
          </p:nvSpPr>
          <p:spPr>
            <a:xfrm>
              <a:off x="2811798" y="129242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2" name="Freeform: Shape 5511">
              <a:extLst>
                <a:ext uri="{FF2B5EF4-FFF2-40B4-BE49-F238E27FC236}">
                  <a16:creationId xmlns:a16="http://schemas.microsoft.com/office/drawing/2014/main" id="{71A12219-85ED-5A58-275F-1CDA89550F11}"/>
                </a:ext>
              </a:extLst>
            </p:cNvPr>
            <p:cNvSpPr/>
            <p:nvPr/>
          </p:nvSpPr>
          <p:spPr>
            <a:xfrm>
              <a:off x="2816389" y="1298357"/>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3" name="Freeform: Shape 5512">
              <a:extLst>
                <a:ext uri="{FF2B5EF4-FFF2-40B4-BE49-F238E27FC236}">
                  <a16:creationId xmlns:a16="http://schemas.microsoft.com/office/drawing/2014/main" id="{67312240-7BF3-93DA-E72F-FCFF836E8C09}"/>
                </a:ext>
              </a:extLst>
            </p:cNvPr>
            <p:cNvSpPr/>
            <p:nvPr/>
          </p:nvSpPr>
          <p:spPr>
            <a:xfrm>
              <a:off x="2816389" y="1298357"/>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4" name="Freeform: Shape 5513">
              <a:extLst>
                <a:ext uri="{FF2B5EF4-FFF2-40B4-BE49-F238E27FC236}">
                  <a16:creationId xmlns:a16="http://schemas.microsoft.com/office/drawing/2014/main" id="{A1A5027B-48F9-8670-D37D-A0D71E65A56B}"/>
                </a:ext>
              </a:extLst>
            </p:cNvPr>
            <p:cNvSpPr/>
            <p:nvPr/>
          </p:nvSpPr>
          <p:spPr>
            <a:xfrm>
              <a:off x="2816389" y="1298357"/>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5" name="Freeform: Shape 5514">
              <a:extLst>
                <a:ext uri="{FF2B5EF4-FFF2-40B4-BE49-F238E27FC236}">
                  <a16:creationId xmlns:a16="http://schemas.microsoft.com/office/drawing/2014/main" id="{5714F860-A074-73C5-835E-25E8EFCAEF13}"/>
                </a:ext>
              </a:extLst>
            </p:cNvPr>
            <p:cNvSpPr/>
            <p:nvPr/>
          </p:nvSpPr>
          <p:spPr>
            <a:xfrm>
              <a:off x="2816389" y="1298357"/>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6" name="Freeform: Shape 5515">
              <a:extLst>
                <a:ext uri="{FF2B5EF4-FFF2-40B4-BE49-F238E27FC236}">
                  <a16:creationId xmlns:a16="http://schemas.microsoft.com/office/drawing/2014/main" id="{5C2FD43F-5961-4B8C-0BEA-5E9BA7422033}"/>
                </a:ext>
              </a:extLst>
            </p:cNvPr>
            <p:cNvSpPr/>
            <p:nvPr/>
          </p:nvSpPr>
          <p:spPr>
            <a:xfrm>
              <a:off x="2830457" y="1315850"/>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7" name="Freeform: Shape 5516">
              <a:extLst>
                <a:ext uri="{FF2B5EF4-FFF2-40B4-BE49-F238E27FC236}">
                  <a16:creationId xmlns:a16="http://schemas.microsoft.com/office/drawing/2014/main" id="{10048CF6-4FA8-81B8-2E54-F577A6FDB00C}"/>
                </a:ext>
              </a:extLst>
            </p:cNvPr>
            <p:cNvSpPr/>
            <p:nvPr/>
          </p:nvSpPr>
          <p:spPr>
            <a:xfrm>
              <a:off x="2830457" y="1315850"/>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8" name="Freeform: Shape 5517">
              <a:extLst>
                <a:ext uri="{FF2B5EF4-FFF2-40B4-BE49-F238E27FC236}">
                  <a16:creationId xmlns:a16="http://schemas.microsoft.com/office/drawing/2014/main" id="{A3F8EDCD-E43E-7528-A4F8-296C7A41179E}"/>
                </a:ext>
              </a:extLst>
            </p:cNvPr>
            <p:cNvSpPr/>
            <p:nvPr/>
          </p:nvSpPr>
          <p:spPr>
            <a:xfrm>
              <a:off x="2835048" y="1327710"/>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9" name="Freeform: Shape 5518">
              <a:extLst>
                <a:ext uri="{FF2B5EF4-FFF2-40B4-BE49-F238E27FC236}">
                  <a16:creationId xmlns:a16="http://schemas.microsoft.com/office/drawing/2014/main" id="{2DDA3B34-60E6-3C14-A66C-124A4CA7CBB0}"/>
                </a:ext>
              </a:extLst>
            </p:cNvPr>
            <p:cNvSpPr/>
            <p:nvPr/>
          </p:nvSpPr>
          <p:spPr>
            <a:xfrm>
              <a:off x="2835048" y="1327710"/>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0" name="Freeform: Shape 5519">
              <a:extLst>
                <a:ext uri="{FF2B5EF4-FFF2-40B4-BE49-F238E27FC236}">
                  <a16:creationId xmlns:a16="http://schemas.microsoft.com/office/drawing/2014/main" id="{822DC20A-E602-85B4-5224-09D090B426C3}"/>
                </a:ext>
              </a:extLst>
            </p:cNvPr>
            <p:cNvSpPr/>
            <p:nvPr/>
          </p:nvSpPr>
          <p:spPr>
            <a:xfrm>
              <a:off x="2844377" y="133349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1" name="Freeform: Shape 5520">
              <a:extLst>
                <a:ext uri="{FF2B5EF4-FFF2-40B4-BE49-F238E27FC236}">
                  <a16:creationId xmlns:a16="http://schemas.microsoft.com/office/drawing/2014/main" id="{765057F1-B9B9-A588-7050-0AA5F3A6F4C1}"/>
                </a:ext>
              </a:extLst>
            </p:cNvPr>
            <p:cNvSpPr/>
            <p:nvPr/>
          </p:nvSpPr>
          <p:spPr>
            <a:xfrm>
              <a:off x="2844377" y="133349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2" name="Freeform: Shape 5521">
              <a:extLst>
                <a:ext uri="{FF2B5EF4-FFF2-40B4-BE49-F238E27FC236}">
                  <a16:creationId xmlns:a16="http://schemas.microsoft.com/office/drawing/2014/main" id="{ED0E4B58-215B-D99D-614B-FF7C9BE107AC}"/>
                </a:ext>
              </a:extLst>
            </p:cNvPr>
            <p:cNvSpPr/>
            <p:nvPr/>
          </p:nvSpPr>
          <p:spPr>
            <a:xfrm>
              <a:off x="2844377" y="133349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3" name="Freeform: Shape 5522">
              <a:extLst>
                <a:ext uri="{FF2B5EF4-FFF2-40B4-BE49-F238E27FC236}">
                  <a16:creationId xmlns:a16="http://schemas.microsoft.com/office/drawing/2014/main" id="{DB1E2753-7B7E-9F7C-8712-33C80B4418D2}"/>
                </a:ext>
              </a:extLst>
            </p:cNvPr>
            <p:cNvSpPr/>
            <p:nvPr/>
          </p:nvSpPr>
          <p:spPr>
            <a:xfrm>
              <a:off x="2844377" y="133349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4" name="Freeform: Shape 5523">
              <a:extLst>
                <a:ext uri="{FF2B5EF4-FFF2-40B4-BE49-F238E27FC236}">
                  <a16:creationId xmlns:a16="http://schemas.microsoft.com/office/drawing/2014/main" id="{C8023934-8B3A-9990-9699-910A4EA6F015}"/>
                </a:ext>
              </a:extLst>
            </p:cNvPr>
            <p:cNvSpPr/>
            <p:nvPr/>
          </p:nvSpPr>
          <p:spPr>
            <a:xfrm>
              <a:off x="2853706" y="133956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5" name="Freeform: Shape 5524">
              <a:extLst>
                <a:ext uri="{FF2B5EF4-FFF2-40B4-BE49-F238E27FC236}">
                  <a16:creationId xmlns:a16="http://schemas.microsoft.com/office/drawing/2014/main" id="{E86CA0F0-05E9-CEB2-8E92-4890F00F9A7B}"/>
                </a:ext>
              </a:extLst>
            </p:cNvPr>
            <p:cNvSpPr/>
            <p:nvPr/>
          </p:nvSpPr>
          <p:spPr>
            <a:xfrm>
              <a:off x="2853706" y="133956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6" name="Freeform: Shape 5525">
              <a:extLst>
                <a:ext uri="{FF2B5EF4-FFF2-40B4-BE49-F238E27FC236}">
                  <a16:creationId xmlns:a16="http://schemas.microsoft.com/office/drawing/2014/main" id="{E0041502-A8D7-1260-6DB5-2FB88ECD449F}"/>
                </a:ext>
              </a:extLst>
            </p:cNvPr>
            <p:cNvSpPr/>
            <p:nvPr/>
          </p:nvSpPr>
          <p:spPr>
            <a:xfrm>
              <a:off x="2872365" y="135142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7" name="Freeform: Shape 5526">
              <a:extLst>
                <a:ext uri="{FF2B5EF4-FFF2-40B4-BE49-F238E27FC236}">
                  <a16:creationId xmlns:a16="http://schemas.microsoft.com/office/drawing/2014/main" id="{2FC28076-D934-EFF5-FDFC-7247B8EEDD97}"/>
                </a:ext>
              </a:extLst>
            </p:cNvPr>
            <p:cNvSpPr/>
            <p:nvPr/>
          </p:nvSpPr>
          <p:spPr>
            <a:xfrm>
              <a:off x="2872365" y="135142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8" name="Freeform: Shape 5527">
              <a:extLst>
                <a:ext uri="{FF2B5EF4-FFF2-40B4-BE49-F238E27FC236}">
                  <a16:creationId xmlns:a16="http://schemas.microsoft.com/office/drawing/2014/main" id="{3331C4AA-EA5C-22EA-AACA-A3E345C48263}"/>
                </a:ext>
              </a:extLst>
            </p:cNvPr>
            <p:cNvSpPr/>
            <p:nvPr/>
          </p:nvSpPr>
          <p:spPr>
            <a:xfrm>
              <a:off x="3044885" y="136328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9" name="Freeform: Shape 5528">
              <a:extLst>
                <a:ext uri="{FF2B5EF4-FFF2-40B4-BE49-F238E27FC236}">
                  <a16:creationId xmlns:a16="http://schemas.microsoft.com/office/drawing/2014/main" id="{A03A3A04-0EC3-73AB-856C-5B1D1ADBD450}"/>
                </a:ext>
              </a:extLst>
            </p:cNvPr>
            <p:cNvSpPr/>
            <p:nvPr/>
          </p:nvSpPr>
          <p:spPr>
            <a:xfrm>
              <a:off x="3044885" y="136328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0" name="Freeform: Shape 5529">
              <a:extLst>
                <a:ext uri="{FF2B5EF4-FFF2-40B4-BE49-F238E27FC236}">
                  <a16:creationId xmlns:a16="http://schemas.microsoft.com/office/drawing/2014/main" id="{BDFD3FF6-CDE7-62A9-5319-BE9C9BE72A84}"/>
                </a:ext>
              </a:extLst>
            </p:cNvPr>
            <p:cNvSpPr/>
            <p:nvPr/>
          </p:nvSpPr>
          <p:spPr>
            <a:xfrm>
              <a:off x="3072873" y="136936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1" name="Freeform: Shape 5530">
              <a:extLst>
                <a:ext uri="{FF2B5EF4-FFF2-40B4-BE49-F238E27FC236}">
                  <a16:creationId xmlns:a16="http://schemas.microsoft.com/office/drawing/2014/main" id="{6D1DA443-528D-D75D-BF41-7B8D914BBB6E}"/>
                </a:ext>
              </a:extLst>
            </p:cNvPr>
            <p:cNvSpPr/>
            <p:nvPr/>
          </p:nvSpPr>
          <p:spPr>
            <a:xfrm>
              <a:off x="3072873" y="136936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2" name="Freeform: Shape 5531">
              <a:extLst>
                <a:ext uri="{FF2B5EF4-FFF2-40B4-BE49-F238E27FC236}">
                  <a16:creationId xmlns:a16="http://schemas.microsoft.com/office/drawing/2014/main" id="{8E1F7CAB-27EF-D559-FEE8-559EF121B0E2}"/>
                </a:ext>
              </a:extLst>
            </p:cNvPr>
            <p:cNvSpPr/>
            <p:nvPr/>
          </p:nvSpPr>
          <p:spPr>
            <a:xfrm>
              <a:off x="3086941" y="1387304"/>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3" name="Freeform: Shape 5532">
              <a:extLst>
                <a:ext uri="{FF2B5EF4-FFF2-40B4-BE49-F238E27FC236}">
                  <a16:creationId xmlns:a16="http://schemas.microsoft.com/office/drawing/2014/main" id="{6448D132-0352-8CF4-7092-26F175AB5B3C}"/>
                </a:ext>
              </a:extLst>
            </p:cNvPr>
            <p:cNvSpPr/>
            <p:nvPr/>
          </p:nvSpPr>
          <p:spPr>
            <a:xfrm>
              <a:off x="3086941" y="1387304"/>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4" name="Freeform: Shape 5533">
              <a:extLst>
                <a:ext uri="{FF2B5EF4-FFF2-40B4-BE49-F238E27FC236}">
                  <a16:creationId xmlns:a16="http://schemas.microsoft.com/office/drawing/2014/main" id="{5FBD26B3-6A02-3CC3-039F-922D5811D588}"/>
                </a:ext>
              </a:extLst>
            </p:cNvPr>
            <p:cNvSpPr/>
            <p:nvPr/>
          </p:nvSpPr>
          <p:spPr>
            <a:xfrm>
              <a:off x="3091532" y="139931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5" name="Freeform: Shape 5534">
              <a:extLst>
                <a:ext uri="{FF2B5EF4-FFF2-40B4-BE49-F238E27FC236}">
                  <a16:creationId xmlns:a16="http://schemas.microsoft.com/office/drawing/2014/main" id="{6CE595E7-ED57-D8BC-9FAE-3D404259AA8E}"/>
                </a:ext>
              </a:extLst>
            </p:cNvPr>
            <p:cNvSpPr/>
            <p:nvPr/>
          </p:nvSpPr>
          <p:spPr>
            <a:xfrm>
              <a:off x="3091532" y="139931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6" name="Freeform: Shape 5535">
              <a:extLst>
                <a:ext uri="{FF2B5EF4-FFF2-40B4-BE49-F238E27FC236}">
                  <a16:creationId xmlns:a16="http://schemas.microsoft.com/office/drawing/2014/main" id="{302EA01F-CD5E-0F65-27B5-BAEE5DCD3DFE}"/>
                </a:ext>
              </a:extLst>
            </p:cNvPr>
            <p:cNvSpPr/>
            <p:nvPr/>
          </p:nvSpPr>
          <p:spPr>
            <a:xfrm>
              <a:off x="3091532" y="139931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7" name="Freeform: Shape 5536">
              <a:extLst>
                <a:ext uri="{FF2B5EF4-FFF2-40B4-BE49-F238E27FC236}">
                  <a16:creationId xmlns:a16="http://schemas.microsoft.com/office/drawing/2014/main" id="{DC1300F2-6A6E-EBDC-3817-C659660E1D56}"/>
                </a:ext>
              </a:extLst>
            </p:cNvPr>
            <p:cNvSpPr/>
            <p:nvPr/>
          </p:nvSpPr>
          <p:spPr>
            <a:xfrm>
              <a:off x="3091532" y="139931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8" name="Freeform: Shape 5537">
              <a:extLst>
                <a:ext uri="{FF2B5EF4-FFF2-40B4-BE49-F238E27FC236}">
                  <a16:creationId xmlns:a16="http://schemas.microsoft.com/office/drawing/2014/main" id="{BF8D1EE1-5922-096A-8E6F-1543F8004726}"/>
                </a:ext>
              </a:extLst>
            </p:cNvPr>
            <p:cNvSpPr/>
            <p:nvPr/>
          </p:nvSpPr>
          <p:spPr>
            <a:xfrm>
              <a:off x="3110193" y="145979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9" name="Freeform: Shape 5538">
              <a:extLst>
                <a:ext uri="{FF2B5EF4-FFF2-40B4-BE49-F238E27FC236}">
                  <a16:creationId xmlns:a16="http://schemas.microsoft.com/office/drawing/2014/main" id="{B3DCA65E-DE9C-11EE-26E0-280113262CE6}"/>
                </a:ext>
              </a:extLst>
            </p:cNvPr>
            <p:cNvSpPr/>
            <p:nvPr/>
          </p:nvSpPr>
          <p:spPr>
            <a:xfrm>
              <a:off x="3110193" y="145979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0" name="Freeform: Shape 5539">
              <a:extLst>
                <a:ext uri="{FF2B5EF4-FFF2-40B4-BE49-F238E27FC236}">
                  <a16:creationId xmlns:a16="http://schemas.microsoft.com/office/drawing/2014/main" id="{72F5B4AB-6623-281D-0830-BC6DE38E2C62}"/>
                </a:ext>
              </a:extLst>
            </p:cNvPr>
            <p:cNvSpPr/>
            <p:nvPr/>
          </p:nvSpPr>
          <p:spPr>
            <a:xfrm>
              <a:off x="3119520" y="146602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1" name="Freeform: Shape 5540">
              <a:extLst>
                <a:ext uri="{FF2B5EF4-FFF2-40B4-BE49-F238E27FC236}">
                  <a16:creationId xmlns:a16="http://schemas.microsoft.com/office/drawing/2014/main" id="{5836E838-4C8C-2DDF-D1EC-F50FB66B7881}"/>
                </a:ext>
              </a:extLst>
            </p:cNvPr>
            <p:cNvSpPr/>
            <p:nvPr/>
          </p:nvSpPr>
          <p:spPr>
            <a:xfrm>
              <a:off x="3119520" y="146602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2" name="Freeform: Shape 5541">
              <a:extLst>
                <a:ext uri="{FF2B5EF4-FFF2-40B4-BE49-F238E27FC236}">
                  <a16:creationId xmlns:a16="http://schemas.microsoft.com/office/drawing/2014/main" id="{D5F22D3B-6A46-E829-2A07-9944AF7F00F6}"/>
                </a:ext>
              </a:extLst>
            </p:cNvPr>
            <p:cNvSpPr/>
            <p:nvPr/>
          </p:nvSpPr>
          <p:spPr>
            <a:xfrm>
              <a:off x="3124261" y="1466021"/>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3" name="Freeform: Shape 5542">
              <a:extLst>
                <a:ext uri="{FF2B5EF4-FFF2-40B4-BE49-F238E27FC236}">
                  <a16:creationId xmlns:a16="http://schemas.microsoft.com/office/drawing/2014/main" id="{E47AD2FB-2F19-49A3-B6AD-BDD53814E866}"/>
                </a:ext>
              </a:extLst>
            </p:cNvPr>
            <p:cNvSpPr/>
            <p:nvPr/>
          </p:nvSpPr>
          <p:spPr>
            <a:xfrm>
              <a:off x="3124261" y="1466021"/>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4" name="Freeform: Shape 5543">
              <a:extLst>
                <a:ext uri="{FF2B5EF4-FFF2-40B4-BE49-F238E27FC236}">
                  <a16:creationId xmlns:a16="http://schemas.microsoft.com/office/drawing/2014/main" id="{08A46340-7A3B-7EDE-039E-246394C2574A}"/>
                </a:ext>
              </a:extLst>
            </p:cNvPr>
            <p:cNvSpPr/>
            <p:nvPr/>
          </p:nvSpPr>
          <p:spPr>
            <a:xfrm>
              <a:off x="3329360" y="146602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5" name="Freeform: Shape 5544">
              <a:extLst>
                <a:ext uri="{FF2B5EF4-FFF2-40B4-BE49-F238E27FC236}">
                  <a16:creationId xmlns:a16="http://schemas.microsoft.com/office/drawing/2014/main" id="{0D80D6D9-4493-A2E4-F40B-D78FB189B737}"/>
                </a:ext>
              </a:extLst>
            </p:cNvPr>
            <p:cNvSpPr/>
            <p:nvPr/>
          </p:nvSpPr>
          <p:spPr>
            <a:xfrm>
              <a:off x="3329360" y="146602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6" name="Freeform: Shape 5545">
              <a:extLst>
                <a:ext uri="{FF2B5EF4-FFF2-40B4-BE49-F238E27FC236}">
                  <a16:creationId xmlns:a16="http://schemas.microsoft.com/office/drawing/2014/main" id="{6B27CD64-3637-0743-9DE0-E7591225A5F0}"/>
                </a:ext>
              </a:extLst>
            </p:cNvPr>
            <p:cNvSpPr/>
            <p:nvPr/>
          </p:nvSpPr>
          <p:spPr>
            <a:xfrm>
              <a:off x="3352757" y="1466021"/>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7" name="Freeform: Shape 5546">
              <a:extLst>
                <a:ext uri="{FF2B5EF4-FFF2-40B4-BE49-F238E27FC236}">
                  <a16:creationId xmlns:a16="http://schemas.microsoft.com/office/drawing/2014/main" id="{ADBC6BDA-2960-F638-FFF9-7A8BAC43DFD6}"/>
                </a:ext>
              </a:extLst>
            </p:cNvPr>
            <p:cNvSpPr/>
            <p:nvPr/>
          </p:nvSpPr>
          <p:spPr>
            <a:xfrm>
              <a:off x="3352757" y="1466021"/>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8" name="Freeform: Shape 5547">
              <a:extLst>
                <a:ext uri="{FF2B5EF4-FFF2-40B4-BE49-F238E27FC236}">
                  <a16:creationId xmlns:a16="http://schemas.microsoft.com/office/drawing/2014/main" id="{30745017-0078-18F9-91B9-4181DF6E7CC4}"/>
                </a:ext>
              </a:extLst>
            </p:cNvPr>
            <p:cNvSpPr/>
            <p:nvPr/>
          </p:nvSpPr>
          <p:spPr>
            <a:xfrm>
              <a:off x="3431985" y="1478177"/>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9" name="Freeform: Shape 5548">
              <a:extLst>
                <a:ext uri="{FF2B5EF4-FFF2-40B4-BE49-F238E27FC236}">
                  <a16:creationId xmlns:a16="http://schemas.microsoft.com/office/drawing/2014/main" id="{7BA86B15-8C2F-CEA8-EED4-808A67F17E01}"/>
                </a:ext>
              </a:extLst>
            </p:cNvPr>
            <p:cNvSpPr/>
            <p:nvPr/>
          </p:nvSpPr>
          <p:spPr>
            <a:xfrm>
              <a:off x="3431985" y="1478177"/>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0" name="Freeform: Shape 5549">
              <a:extLst>
                <a:ext uri="{FF2B5EF4-FFF2-40B4-BE49-F238E27FC236}">
                  <a16:creationId xmlns:a16="http://schemas.microsoft.com/office/drawing/2014/main" id="{448A5428-F3D0-8A1F-6E2D-A63AD7D273B3}"/>
                </a:ext>
              </a:extLst>
            </p:cNvPr>
            <p:cNvSpPr/>
            <p:nvPr/>
          </p:nvSpPr>
          <p:spPr>
            <a:xfrm>
              <a:off x="3431985" y="1478177"/>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1" name="Freeform: Shape 5550">
              <a:extLst>
                <a:ext uri="{FF2B5EF4-FFF2-40B4-BE49-F238E27FC236}">
                  <a16:creationId xmlns:a16="http://schemas.microsoft.com/office/drawing/2014/main" id="{F1D42593-27D8-5EA8-8DA5-3D488F243E86}"/>
                </a:ext>
              </a:extLst>
            </p:cNvPr>
            <p:cNvSpPr/>
            <p:nvPr/>
          </p:nvSpPr>
          <p:spPr>
            <a:xfrm>
              <a:off x="3431985" y="1478177"/>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2" name="Freeform: Shape 5551">
              <a:extLst>
                <a:ext uri="{FF2B5EF4-FFF2-40B4-BE49-F238E27FC236}">
                  <a16:creationId xmlns:a16="http://schemas.microsoft.com/office/drawing/2014/main" id="{7E120AF8-E2D3-02A0-9E7C-5D8F03EE02DC}"/>
                </a:ext>
              </a:extLst>
            </p:cNvPr>
            <p:cNvSpPr/>
            <p:nvPr/>
          </p:nvSpPr>
          <p:spPr>
            <a:xfrm>
              <a:off x="3474041" y="15091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3" name="Freeform: Shape 5552">
              <a:extLst>
                <a:ext uri="{FF2B5EF4-FFF2-40B4-BE49-F238E27FC236}">
                  <a16:creationId xmlns:a16="http://schemas.microsoft.com/office/drawing/2014/main" id="{8F2C05A3-5039-FB70-9EF7-FE967BC9E509}"/>
                </a:ext>
              </a:extLst>
            </p:cNvPr>
            <p:cNvSpPr/>
            <p:nvPr/>
          </p:nvSpPr>
          <p:spPr>
            <a:xfrm>
              <a:off x="3474041" y="15091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4" name="Freeform: Shape 5553">
              <a:extLst>
                <a:ext uri="{FF2B5EF4-FFF2-40B4-BE49-F238E27FC236}">
                  <a16:creationId xmlns:a16="http://schemas.microsoft.com/office/drawing/2014/main" id="{5CF19D94-B2F8-943C-4C6B-0A000CB23E97}"/>
                </a:ext>
              </a:extLst>
            </p:cNvPr>
            <p:cNvSpPr/>
            <p:nvPr/>
          </p:nvSpPr>
          <p:spPr>
            <a:xfrm>
              <a:off x="3474041" y="15091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5" name="Freeform: Shape 5554">
              <a:extLst>
                <a:ext uri="{FF2B5EF4-FFF2-40B4-BE49-F238E27FC236}">
                  <a16:creationId xmlns:a16="http://schemas.microsoft.com/office/drawing/2014/main" id="{51EA8789-74D6-8E78-6ACB-EEE27E9F1FF1}"/>
                </a:ext>
              </a:extLst>
            </p:cNvPr>
            <p:cNvSpPr/>
            <p:nvPr/>
          </p:nvSpPr>
          <p:spPr>
            <a:xfrm>
              <a:off x="3474041" y="15091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6" name="Freeform: Shape 5555">
              <a:extLst>
                <a:ext uri="{FF2B5EF4-FFF2-40B4-BE49-F238E27FC236}">
                  <a16:creationId xmlns:a16="http://schemas.microsoft.com/office/drawing/2014/main" id="{4623F70C-E48C-9C5B-E024-4E34216DD886}"/>
                </a:ext>
              </a:extLst>
            </p:cNvPr>
            <p:cNvSpPr/>
            <p:nvPr/>
          </p:nvSpPr>
          <p:spPr>
            <a:xfrm>
              <a:off x="3478632" y="15091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7" name="Freeform: Shape 5556">
              <a:extLst>
                <a:ext uri="{FF2B5EF4-FFF2-40B4-BE49-F238E27FC236}">
                  <a16:creationId xmlns:a16="http://schemas.microsoft.com/office/drawing/2014/main" id="{60A15798-622C-8C29-9397-256AC65CE6BB}"/>
                </a:ext>
              </a:extLst>
            </p:cNvPr>
            <p:cNvSpPr/>
            <p:nvPr/>
          </p:nvSpPr>
          <p:spPr>
            <a:xfrm>
              <a:off x="3478632" y="15091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8" name="Freeform: Shape 5557">
              <a:extLst>
                <a:ext uri="{FF2B5EF4-FFF2-40B4-BE49-F238E27FC236}">
                  <a16:creationId xmlns:a16="http://schemas.microsoft.com/office/drawing/2014/main" id="{C9500C5A-F605-D76F-B5D7-832E619CF6F2}"/>
                </a:ext>
              </a:extLst>
            </p:cNvPr>
            <p:cNvSpPr/>
            <p:nvPr/>
          </p:nvSpPr>
          <p:spPr>
            <a:xfrm>
              <a:off x="3487962" y="152161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9" name="Freeform: Shape 5558">
              <a:extLst>
                <a:ext uri="{FF2B5EF4-FFF2-40B4-BE49-F238E27FC236}">
                  <a16:creationId xmlns:a16="http://schemas.microsoft.com/office/drawing/2014/main" id="{2187C04B-B936-7237-E25A-4894BC9666D5}"/>
                </a:ext>
              </a:extLst>
            </p:cNvPr>
            <p:cNvSpPr/>
            <p:nvPr/>
          </p:nvSpPr>
          <p:spPr>
            <a:xfrm>
              <a:off x="3487962" y="152161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0" name="Freeform: Shape 5559">
              <a:extLst>
                <a:ext uri="{FF2B5EF4-FFF2-40B4-BE49-F238E27FC236}">
                  <a16:creationId xmlns:a16="http://schemas.microsoft.com/office/drawing/2014/main" id="{F8386042-4913-55FE-CB7A-DED1E15368E7}"/>
                </a:ext>
              </a:extLst>
            </p:cNvPr>
            <p:cNvSpPr/>
            <p:nvPr/>
          </p:nvSpPr>
          <p:spPr>
            <a:xfrm>
              <a:off x="3492700" y="154666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1" name="Freeform: Shape 5560">
              <a:extLst>
                <a:ext uri="{FF2B5EF4-FFF2-40B4-BE49-F238E27FC236}">
                  <a16:creationId xmlns:a16="http://schemas.microsoft.com/office/drawing/2014/main" id="{D276B314-3437-EE3F-6F9B-7139E2816C40}"/>
                </a:ext>
              </a:extLst>
            </p:cNvPr>
            <p:cNvSpPr/>
            <p:nvPr/>
          </p:nvSpPr>
          <p:spPr>
            <a:xfrm>
              <a:off x="3492700" y="154666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2" name="Freeform: Shape 5561">
              <a:extLst>
                <a:ext uri="{FF2B5EF4-FFF2-40B4-BE49-F238E27FC236}">
                  <a16:creationId xmlns:a16="http://schemas.microsoft.com/office/drawing/2014/main" id="{34A748B8-CBBA-736A-E2AC-21F67BFD6813}"/>
                </a:ext>
              </a:extLst>
            </p:cNvPr>
            <p:cNvSpPr/>
            <p:nvPr/>
          </p:nvSpPr>
          <p:spPr>
            <a:xfrm>
              <a:off x="3492700" y="154666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3" name="Freeform: Shape 5562">
              <a:extLst>
                <a:ext uri="{FF2B5EF4-FFF2-40B4-BE49-F238E27FC236}">
                  <a16:creationId xmlns:a16="http://schemas.microsoft.com/office/drawing/2014/main" id="{3FD61BA3-89DE-49FD-0F25-7C9682F54395}"/>
                </a:ext>
              </a:extLst>
            </p:cNvPr>
            <p:cNvSpPr/>
            <p:nvPr/>
          </p:nvSpPr>
          <p:spPr>
            <a:xfrm>
              <a:off x="3492700" y="154666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4" name="Freeform: Shape 5563">
              <a:extLst>
                <a:ext uri="{FF2B5EF4-FFF2-40B4-BE49-F238E27FC236}">
                  <a16:creationId xmlns:a16="http://schemas.microsoft.com/office/drawing/2014/main" id="{C1517731-DDC5-B95D-A9C4-F0808CE12DD6}"/>
                </a:ext>
              </a:extLst>
            </p:cNvPr>
            <p:cNvSpPr/>
            <p:nvPr/>
          </p:nvSpPr>
          <p:spPr>
            <a:xfrm>
              <a:off x="3502030" y="1571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5" name="Freeform: Shape 5564">
              <a:extLst>
                <a:ext uri="{FF2B5EF4-FFF2-40B4-BE49-F238E27FC236}">
                  <a16:creationId xmlns:a16="http://schemas.microsoft.com/office/drawing/2014/main" id="{7B8DEED5-CB21-B34B-F1C5-D91D7F3765F4}"/>
                </a:ext>
              </a:extLst>
            </p:cNvPr>
            <p:cNvSpPr/>
            <p:nvPr/>
          </p:nvSpPr>
          <p:spPr>
            <a:xfrm>
              <a:off x="3502030" y="1571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6" name="Freeform: Shape 5565">
              <a:extLst>
                <a:ext uri="{FF2B5EF4-FFF2-40B4-BE49-F238E27FC236}">
                  <a16:creationId xmlns:a16="http://schemas.microsoft.com/office/drawing/2014/main" id="{C11C8B9C-8C3C-2885-1E0E-0EEEC6F6B8E1}"/>
                </a:ext>
              </a:extLst>
            </p:cNvPr>
            <p:cNvSpPr/>
            <p:nvPr/>
          </p:nvSpPr>
          <p:spPr>
            <a:xfrm>
              <a:off x="3511359" y="158446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7" name="Freeform: Shape 5566">
              <a:extLst>
                <a:ext uri="{FF2B5EF4-FFF2-40B4-BE49-F238E27FC236}">
                  <a16:creationId xmlns:a16="http://schemas.microsoft.com/office/drawing/2014/main" id="{4820C85A-CC01-DC21-7DE8-A0DCAEF357AF}"/>
                </a:ext>
              </a:extLst>
            </p:cNvPr>
            <p:cNvSpPr/>
            <p:nvPr/>
          </p:nvSpPr>
          <p:spPr>
            <a:xfrm>
              <a:off x="3511359" y="158446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8" name="Freeform: Shape 5567">
              <a:extLst>
                <a:ext uri="{FF2B5EF4-FFF2-40B4-BE49-F238E27FC236}">
                  <a16:creationId xmlns:a16="http://schemas.microsoft.com/office/drawing/2014/main" id="{964F3F4D-7C18-B916-4A9F-62E368255054}"/>
                </a:ext>
              </a:extLst>
            </p:cNvPr>
            <p:cNvSpPr/>
            <p:nvPr/>
          </p:nvSpPr>
          <p:spPr>
            <a:xfrm>
              <a:off x="3632641" y="1628941"/>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9" name="Freeform: Shape 5568">
              <a:extLst>
                <a:ext uri="{FF2B5EF4-FFF2-40B4-BE49-F238E27FC236}">
                  <a16:creationId xmlns:a16="http://schemas.microsoft.com/office/drawing/2014/main" id="{88343455-94CF-7210-D68C-10DA3B4613AB}"/>
                </a:ext>
              </a:extLst>
            </p:cNvPr>
            <p:cNvSpPr/>
            <p:nvPr/>
          </p:nvSpPr>
          <p:spPr>
            <a:xfrm>
              <a:off x="3632641" y="1628941"/>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0" name="Freeform: Shape 5569">
              <a:extLst>
                <a:ext uri="{FF2B5EF4-FFF2-40B4-BE49-F238E27FC236}">
                  <a16:creationId xmlns:a16="http://schemas.microsoft.com/office/drawing/2014/main" id="{E48114C2-2678-6649-37F6-4C2AE2A44300}"/>
                </a:ext>
              </a:extLst>
            </p:cNvPr>
            <p:cNvSpPr/>
            <p:nvPr/>
          </p:nvSpPr>
          <p:spPr>
            <a:xfrm>
              <a:off x="3809754" y="164169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1" name="Freeform: Shape 5570">
              <a:extLst>
                <a:ext uri="{FF2B5EF4-FFF2-40B4-BE49-F238E27FC236}">
                  <a16:creationId xmlns:a16="http://schemas.microsoft.com/office/drawing/2014/main" id="{B2E8AACD-EB88-D3A8-0F54-212FAD9702C0}"/>
                </a:ext>
              </a:extLst>
            </p:cNvPr>
            <p:cNvSpPr/>
            <p:nvPr/>
          </p:nvSpPr>
          <p:spPr>
            <a:xfrm>
              <a:off x="3809754" y="164169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2" name="Freeform: Shape 5571">
              <a:extLst>
                <a:ext uri="{FF2B5EF4-FFF2-40B4-BE49-F238E27FC236}">
                  <a16:creationId xmlns:a16="http://schemas.microsoft.com/office/drawing/2014/main" id="{41C5F801-C8FA-ABEF-76A4-DB1157E11124}"/>
                </a:ext>
              </a:extLst>
            </p:cNvPr>
            <p:cNvSpPr/>
            <p:nvPr/>
          </p:nvSpPr>
          <p:spPr>
            <a:xfrm>
              <a:off x="3851662" y="164806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3" name="Freeform: Shape 5572">
              <a:extLst>
                <a:ext uri="{FF2B5EF4-FFF2-40B4-BE49-F238E27FC236}">
                  <a16:creationId xmlns:a16="http://schemas.microsoft.com/office/drawing/2014/main" id="{FCAF8E13-3834-C58F-046C-1629A3D0E7E9}"/>
                </a:ext>
              </a:extLst>
            </p:cNvPr>
            <p:cNvSpPr/>
            <p:nvPr/>
          </p:nvSpPr>
          <p:spPr>
            <a:xfrm>
              <a:off x="3851662" y="164806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4" name="Freeform: Shape 5573">
              <a:extLst>
                <a:ext uri="{FF2B5EF4-FFF2-40B4-BE49-F238E27FC236}">
                  <a16:creationId xmlns:a16="http://schemas.microsoft.com/office/drawing/2014/main" id="{DA887F61-3E80-3B31-08B4-8664CE2ED192}"/>
                </a:ext>
              </a:extLst>
            </p:cNvPr>
            <p:cNvSpPr/>
            <p:nvPr/>
          </p:nvSpPr>
          <p:spPr>
            <a:xfrm>
              <a:off x="3860992" y="166733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5" name="Freeform: Shape 5574">
              <a:extLst>
                <a:ext uri="{FF2B5EF4-FFF2-40B4-BE49-F238E27FC236}">
                  <a16:creationId xmlns:a16="http://schemas.microsoft.com/office/drawing/2014/main" id="{38EC8F64-443E-C575-3769-9585AEFCD579}"/>
                </a:ext>
              </a:extLst>
            </p:cNvPr>
            <p:cNvSpPr/>
            <p:nvPr/>
          </p:nvSpPr>
          <p:spPr>
            <a:xfrm>
              <a:off x="3860992" y="166733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6" name="Freeform: Shape 5575">
              <a:extLst>
                <a:ext uri="{FF2B5EF4-FFF2-40B4-BE49-F238E27FC236}">
                  <a16:creationId xmlns:a16="http://schemas.microsoft.com/office/drawing/2014/main" id="{FF23A3CA-DCD2-B09B-37ED-F8A2F43494B2}"/>
                </a:ext>
              </a:extLst>
            </p:cNvPr>
            <p:cNvSpPr/>
            <p:nvPr/>
          </p:nvSpPr>
          <p:spPr>
            <a:xfrm>
              <a:off x="3879651" y="170587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7" name="Freeform: Shape 5576">
              <a:extLst>
                <a:ext uri="{FF2B5EF4-FFF2-40B4-BE49-F238E27FC236}">
                  <a16:creationId xmlns:a16="http://schemas.microsoft.com/office/drawing/2014/main" id="{465D5FFC-C49C-CF6B-B251-73D9F660861E}"/>
                </a:ext>
              </a:extLst>
            </p:cNvPr>
            <p:cNvSpPr/>
            <p:nvPr/>
          </p:nvSpPr>
          <p:spPr>
            <a:xfrm>
              <a:off x="3879651" y="170587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8" name="Freeform: Shape 5577">
              <a:extLst>
                <a:ext uri="{FF2B5EF4-FFF2-40B4-BE49-F238E27FC236}">
                  <a16:creationId xmlns:a16="http://schemas.microsoft.com/office/drawing/2014/main" id="{ED34263B-B56D-B23D-1266-CB8D309EDC72}"/>
                </a:ext>
              </a:extLst>
            </p:cNvPr>
            <p:cNvSpPr/>
            <p:nvPr/>
          </p:nvSpPr>
          <p:spPr>
            <a:xfrm>
              <a:off x="3884389" y="1725299"/>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9" name="Freeform: Shape 5578">
              <a:extLst>
                <a:ext uri="{FF2B5EF4-FFF2-40B4-BE49-F238E27FC236}">
                  <a16:creationId xmlns:a16="http://schemas.microsoft.com/office/drawing/2014/main" id="{E645A7DE-A19B-E6A9-4572-6A560BB28E7F}"/>
                </a:ext>
              </a:extLst>
            </p:cNvPr>
            <p:cNvSpPr/>
            <p:nvPr/>
          </p:nvSpPr>
          <p:spPr>
            <a:xfrm>
              <a:off x="3884389" y="1725299"/>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0" name="Freeform: Shape 5579">
              <a:extLst>
                <a:ext uri="{FF2B5EF4-FFF2-40B4-BE49-F238E27FC236}">
                  <a16:creationId xmlns:a16="http://schemas.microsoft.com/office/drawing/2014/main" id="{F3D50A1A-A344-FF20-2740-DDDC699B3429}"/>
                </a:ext>
              </a:extLst>
            </p:cNvPr>
            <p:cNvSpPr/>
            <p:nvPr/>
          </p:nvSpPr>
          <p:spPr>
            <a:xfrm>
              <a:off x="3888980" y="173819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1" name="Freeform: Shape 5580">
              <a:extLst>
                <a:ext uri="{FF2B5EF4-FFF2-40B4-BE49-F238E27FC236}">
                  <a16:creationId xmlns:a16="http://schemas.microsoft.com/office/drawing/2014/main" id="{D4D4B15D-D980-F1C6-DDAC-1B4534B22B71}"/>
                </a:ext>
              </a:extLst>
            </p:cNvPr>
            <p:cNvSpPr/>
            <p:nvPr/>
          </p:nvSpPr>
          <p:spPr>
            <a:xfrm>
              <a:off x="3888980" y="173819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2" name="Freeform: Shape 5581">
              <a:extLst>
                <a:ext uri="{FF2B5EF4-FFF2-40B4-BE49-F238E27FC236}">
                  <a16:creationId xmlns:a16="http://schemas.microsoft.com/office/drawing/2014/main" id="{D3CEF32A-EB34-37E3-E149-068726E51890}"/>
                </a:ext>
              </a:extLst>
            </p:cNvPr>
            <p:cNvSpPr/>
            <p:nvPr/>
          </p:nvSpPr>
          <p:spPr>
            <a:xfrm>
              <a:off x="3949697" y="177733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3" name="Freeform: Shape 5582">
              <a:extLst>
                <a:ext uri="{FF2B5EF4-FFF2-40B4-BE49-F238E27FC236}">
                  <a16:creationId xmlns:a16="http://schemas.microsoft.com/office/drawing/2014/main" id="{9E3484C0-724F-4DDC-9A79-82991105D9DF}"/>
                </a:ext>
              </a:extLst>
            </p:cNvPr>
            <p:cNvSpPr/>
            <p:nvPr/>
          </p:nvSpPr>
          <p:spPr>
            <a:xfrm>
              <a:off x="3949697" y="177733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4" name="Freeform: Shape 5583">
              <a:extLst>
                <a:ext uri="{FF2B5EF4-FFF2-40B4-BE49-F238E27FC236}">
                  <a16:creationId xmlns:a16="http://schemas.microsoft.com/office/drawing/2014/main" id="{8221F6D2-F3BB-D134-FD35-1199DCF25702}"/>
                </a:ext>
              </a:extLst>
            </p:cNvPr>
            <p:cNvSpPr/>
            <p:nvPr/>
          </p:nvSpPr>
          <p:spPr>
            <a:xfrm>
              <a:off x="4056911" y="178385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5" name="Freeform: Shape 5584">
              <a:extLst>
                <a:ext uri="{FF2B5EF4-FFF2-40B4-BE49-F238E27FC236}">
                  <a16:creationId xmlns:a16="http://schemas.microsoft.com/office/drawing/2014/main" id="{5C8BF114-1853-05B1-8A86-004CBCA005DA}"/>
                </a:ext>
              </a:extLst>
            </p:cNvPr>
            <p:cNvSpPr/>
            <p:nvPr/>
          </p:nvSpPr>
          <p:spPr>
            <a:xfrm>
              <a:off x="4056911" y="178385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6" name="Freeform: Shape 5585">
              <a:extLst>
                <a:ext uri="{FF2B5EF4-FFF2-40B4-BE49-F238E27FC236}">
                  <a16:creationId xmlns:a16="http://schemas.microsoft.com/office/drawing/2014/main" id="{A329506F-EDFC-76B3-E7E4-F18ABF281F8E}"/>
                </a:ext>
              </a:extLst>
            </p:cNvPr>
            <p:cNvSpPr/>
            <p:nvPr/>
          </p:nvSpPr>
          <p:spPr>
            <a:xfrm>
              <a:off x="4201443" y="179704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7" name="Freeform: Shape 5586">
              <a:extLst>
                <a:ext uri="{FF2B5EF4-FFF2-40B4-BE49-F238E27FC236}">
                  <a16:creationId xmlns:a16="http://schemas.microsoft.com/office/drawing/2014/main" id="{5EB25645-F476-9D3C-B7AE-2EE262D67BE6}"/>
                </a:ext>
              </a:extLst>
            </p:cNvPr>
            <p:cNvSpPr/>
            <p:nvPr/>
          </p:nvSpPr>
          <p:spPr>
            <a:xfrm>
              <a:off x="4201443" y="179704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8" name="Freeform: Shape 5587">
              <a:extLst>
                <a:ext uri="{FF2B5EF4-FFF2-40B4-BE49-F238E27FC236}">
                  <a16:creationId xmlns:a16="http://schemas.microsoft.com/office/drawing/2014/main" id="{87552706-E08A-00E3-C37B-862DD619D82A}"/>
                </a:ext>
              </a:extLst>
            </p:cNvPr>
            <p:cNvSpPr/>
            <p:nvPr/>
          </p:nvSpPr>
          <p:spPr>
            <a:xfrm>
              <a:off x="4252831" y="1803572"/>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9" name="Freeform: Shape 5588">
              <a:extLst>
                <a:ext uri="{FF2B5EF4-FFF2-40B4-BE49-F238E27FC236}">
                  <a16:creationId xmlns:a16="http://schemas.microsoft.com/office/drawing/2014/main" id="{E9BAA938-688F-360B-2EA9-101EE8CD60FD}"/>
                </a:ext>
              </a:extLst>
            </p:cNvPr>
            <p:cNvSpPr/>
            <p:nvPr/>
          </p:nvSpPr>
          <p:spPr>
            <a:xfrm>
              <a:off x="4252831" y="1803572"/>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0" name="Freeform: Shape 5589">
              <a:extLst>
                <a:ext uri="{FF2B5EF4-FFF2-40B4-BE49-F238E27FC236}">
                  <a16:creationId xmlns:a16="http://schemas.microsoft.com/office/drawing/2014/main" id="{136729D5-3AC9-8A7A-4919-B1FCA20DD6CB}"/>
                </a:ext>
              </a:extLst>
            </p:cNvPr>
            <p:cNvSpPr/>
            <p:nvPr/>
          </p:nvSpPr>
          <p:spPr>
            <a:xfrm>
              <a:off x="4262160" y="181024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1" name="Freeform: Shape 5590">
              <a:extLst>
                <a:ext uri="{FF2B5EF4-FFF2-40B4-BE49-F238E27FC236}">
                  <a16:creationId xmlns:a16="http://schemas.microsoft.com/office/drawing/2014/main" id="{E68B1038-F1BF-F81B-35BD-A2409ACF24D4}"/>
                </a:ext>
              </a:extLst>
            </p:cNvPr>
            <p:cNvSpPr/>
            <p:nvPr/>
          </p:nvSpPr>
          <p:spPr>
            <a:xfrm>
              <a:off x="4262160" y="181024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2" name="Freeform: Shape 5591">
              <a:extLst>
                <a:ext uri="{FF2B5EF4-FFF2-40B4-BE49-F238E27FC236}">
                  <a16:creationId xmlns:a16="http://schemas.microsoft.com/office/drawing/2014/main" id="{D930DFA4-60BD-EF79-CBDB-A251716732DC}"/>
                </a:ext>
              </a:extLst>
            </p:cNvPr>
            <p:cNvSpPr/>
            <p:nvPr/>
          </p:nvSpPr>
          <p:spPr>
            <a:xfrm>
              <a:off x="4266751" y="182343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3" name="Freeform: Shape 5592">
              <a:extLst>
                <a:ext uri="{FF2B5EF4-FFF2-40B4-BE49-F238E27FC236}">
                  <a16:creationId xmlns:a16="http://schemas.microsoft.com/office/drawing/2014/main" id="{7583EFD6-1650-E4DA-7286-BD733C2F3888}"/>
                </a:ext>
              </a:extLst>
            </p:cNvPr>
            <p:cNvSpPr/>
            <p:nvPr/>
          </p:nvSpPr>
          <p:spPr>
            <a:xfrm>
              <a:off x="4266751" y="182343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4" name="Freeform: Shape 5593">
              <a:extLst>
                <a:ext uri="{FF2B5EF4-FFF2-40B4-BE49-F238E27FC236}">
                  <a16:creationId xmlns:a16="http://schemas.microsoft.com/office/drawing/2014/main" id="{F1AE7785-9E60-E525-AB5B-615C4D3D1A88}"/>
                </a:ext>
              </a:extLst>
            </p:cNvPr>
            <p:cNvSpPr/>
            <p:nvPr/>
          </p:nvSpPr>
          <p:spPr>
            <a:xfrm>
              <a:off x="4276078" y="184344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5" name="Freeform: Shape 5594">
              <a:extLst>
                <a:ext uri="{FF2B5EF4-FFF2-40B4-BE49-F238E27FC236}">
                  <a16:creationId xmlns:a16="http://schemas.microsoft.com/office/drawing/2014/main" id="{C257BF41-EDD9-0110-5067-E79432366692}"/>
                </a:ext>
              </a:extLst>
            </p:cNvPr>
            <p:cNvSpPr/>
            <p:nvPr/>
          </p:nvSpPr>
          <p:spPr>
            <a:xfrm>
              <a:off x="4276078" y="184344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6" name="Freeform: Shape 5595">
              <a:extLst>
                <a:ext uri="{FF2B5EF4-FFF2-40B4-BE49-F238E27FC236}">
                  <a16:creationId xmlns:a16="http://schemas.microsoft.com/office/drawing/2014/main" id="{F1E0FEEF-4E32-19A6-701E-8BB26F199771}"/>
                </a:ext>
              </a:extLst>
            </p:cNvPr>
            <p:cNvSpPr/>
            <p:nvPr/>
          </p:nvSpPr>
          <p:spPr>
            <a:xfrm>
              <a:off x="4280819" y="1876952"/>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7" name="Freeform: Shape 5596">
              <a:extLst>
                <a:ext uri="{FF2B5EF4-FFF2-40B4-BE49-F238E27FC236}">
                  <a16:creationId xmlns:a16="http://schemas.microsoft.com/office/drawing/2014/main" id="{550E794B-B990-24E7-A43D-BF594A73C805}"/>
                </a:ext>
              </a:extLst>
            </p:cNvPr>
            <p:cNvSpPr/>
            <p:nvPr/>
          </p:nvSpPr>
          <p:spPr>
            <a:xfrm>
              <a:off x="4280819" y="1876952"/>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8" name="Freeform: Shape 5597">
              <a:extLst>
                <a:ext uri="{FF2B5EF4-FFF2-40B4-BE49-F238E27FC236}">
                  <a16:creationId xmlns:a16="http://schemas.microsoft.com/office/drawing/2014/main" id="{7C3128A5-1640-08AE-F1EC-857107DF9E82}"/>
                </a:ext>
              </a:extLst>
            </p:cNvPr>
            <p:cNvSpPr/>
            <p:nvPr/>
          </p:nvSpPr>
          <p:spPr>
            <a:xfrm>
              <a:off x="4308659" y="1890294"/>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9" name="Freeform: Shape 5598">
              <a:extLst>
                <a:ext uri="{FF2B5EF4-FFF2-40B4-BE49-F238E27FC236}">
                  <a16:creationId xmlns:a16="http://schemas.microsoft.com/office/drawing/2014/main" id="{9C34B005-0FA2-A0F0-AED3-4A81FB391602}"/>
                </a:ext>
              </a:extLst>
            </p:cNvPr>
            <p:cNvSpPr/>
            <p:nvPr/>
          </p:nvSpPr>
          <p:spPr>
            <a:xfrm>
              <a:off x="4308659" y="1890294"/>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0" name="Freeform: Shape 5599">
              <a:extLst>
                <a:ext uri="{FF2B5EF4-FFF2-40B4-BE49-F238E27FC236}">
                  <a16:creationId xmlns:a16="http://schemas.microsoft.com/office/drawing/2014/main" id="{BE396CE4-0089-522D-71F6-E565926B6B1E}"/>
                </a:ext>
              </a:extLst>
            </p:cNvPr>
            <p:cNvSpPr/>
            <p:nvPr/>
          </p:nvSpPr>
          <p:spPr>
            <a:xfrm>
              <a:off x="4639781" y="193091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1" name="Freeform: Shape 5600">
              <a:extLst>
                <a:ext uri="{FF2B5EF4-FFF2-40B4-BE49-F238E27FC236}">
                  <a16:creationId xmlns:a16="http://schemas.microsoft.com/office/drawing/2014/main" id="{D370546A-909C-A45F-C70E-F0A65EBAD9E5}"/>
                </a:ext>
              </a:extLst>
            </p:cNvPr>
            <p:cNvSpPr/>
            <p:nvPr/>
          </p:nvSpPr>
          <p:spPr>
            <a:xfrm>
              <a:off x="4639781" y="193091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2" name="Freeform: Shape 5601">
              <a:extLst>
                <a:ext uri="{FF2B5EF4-FFF2-40B4-BE49-F238E27FC236}">
                  <a16:creationId xmlns:a16="http://schemas.microsoft.com/office/drawing/2014/main" id="{6D9398ED-A5E0-7944-98CA-09EDF9178673}"/>
                </a:ext>
              </a:extLst>
            </p:cNvPr>
            <p:cNvSpPr/>
            <p:nvPr/>
          </p:nvSpPr>
          <p:spPr>
            <a:xfrm>
              <a:off x="4639781" y="193091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3" name="Freeform: Shape 5602">
              <a:extLst>
                <a:ext uri="{FF2B5EF4-FFF2-40B4-BE49-F238E27FC236}">
                  <a16:creationId xmlns:a16="http://schemas.microsoft.com/office/drawing/2014/main" id="{9D0B0C9B-6DFF-BBE5-149F-45D788B64317}"/>
                </a:ext>
              </a:extLst>
            </p:cNvPr>
            <p:cNvSpPr/>
            <p:nvPr/>
          </p:nvSpPr>
          <p:spPr>
            <a:xfrm>
              <a:off x="4639781" y="193091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4" name="Freeform: Shape 5603">
              <a:extLst>
                <a:ext uri="{FF2B5EF4-FFF2-40B4-BE49-F238E27FC236}">
                  <a16:creationId xmlns:a16="http://schemas.microsoft.com/office/drawing/2014/main" id="{85062FA6-A62F-6401-44D9-5BED17FD0D63}"/>
                </a:ext>
              </a:extLst>
            </p:cNvPr>
            <p:cNvSpPr/>
            <p:nvPr/>
          </p:nvSpPr>
          <p:spPr>
            <a:xfrm>
              <a:off x="4667769" y="1951371"/>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5" name="Freeform: Shape 5604">
              <a:extLst>
                <a:ext uri="{FF2B5EF4-FFF2-40B4-BE49-F238E27FC236}">
                  <a16:creationId xmlns:a16="http://schemas.microsoft.com/office/drawing/2014/main" id="{45F5C5A4-A6AE-841C-7579-B3B40C51A8D3}"/>
                </a:ext>
              </a:extLst>
            </p:cNvPr>
            <p:cNvSpPr/>
            <p:nvPr/>
          </p:nvSpPr>
          <p:spPr>
            <a:xfrm>
              <a:off x="4667769" y="1951371"/>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6" name="Freeform: Shape 5605">
              <a:extLst>
                <a:ext uri="{FF2B5EF4-FFF2-40B4-BE49-F238E27FC236}">
                  <a16:creationId xmlns:a16="http://schemas.microsoft.com/office/drawing/2014/main" id="{4D71A230-CFAE-DECD-75F8-04F6FA48F95D}"/>
                </a:ext>
              </a:extLst>
            </p:cNvPr>
            <p:cNvSpPr/>
            <p:nvPr/>
          </p:nvSpPr>
          <p:spPr>
            <a:xfrm>
              <a:off x="4681689" y="196500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7" name="Freeform: Shape 5606">
              <a:extLst>
                <a:ext uri="{FF2B5EF4-FFF2-40B4-BE49-F238E27FC236}">
                  <a16:creationId xmlns:a16="http://schemas.microsoft.com/office/drawing/2014/main" id="{989D7CFD-9506-859D-76DD-DA66C704AE09}"/>
                </a:ext>
              </a:extLst>
            </p:cNvPr>
            <p:cNvSpPr/>
            <p:nvPr/>
          </p:nvSpPr>
          <p:spPr>
            <a:xfrm>
              <a:off x="4681689" y="196500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8" name="Freeform: Shape 5607">
              <a:extLst>
                <a:ext uri="{FF2B5EF4-FFF2-40B4-BE49-F238E27FC236}">
                  <a16:creationId xmlns:a16="http://schemas.microsoft.com/office/drawing/2014/main" id="{77407A59-D41D-3D36-9D68-F76F64CEE99C}"/>
                </a:ext>
              </a:extLst>
            </p:cNvPr>
            <p:cNvSpPr/>
            <p:nvPr/>
          </p:nvSpPr>
          <p:spPr>
            <a:xfrm>
              <a:off x="4681689" y="196500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9" name="Freeform: Shape 5608">
              <a:extLst>
                <a:ext uri="{FF2B5EF4-FFF2-40B4-BE49-F238E27FC236}">
                  <a16:creationId xmlns:a16="http://schemas.microsoft.com/office/drawing/2014/main" id="{E1E41C3E-86D0-5DE3-ADE4-A64188358728}"/>
                </a:ext>
              </a:extLst>
            </p:cNvPr>
            <p:cNvSpPr/>
            <p:nvPr/>
          </p:nvSpPr>
          <p:spPr>
            <a:xfrm>
              <a:off x="4681689" y="196500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0" name="Freeform: Shape 5609">
              <a:extLst>
                <a:ext uri="{FF2B5EF4-FFF2-40B4-BE49-F238E27FC236}">
                  <a16:creationId xmlns:a16="http://schemas.microsoft.com/office/drawing/2014/main" id="{DE8C8D24-2C55-462F-1ED8-D8F7213E0D91}"/>
                </a:ext>
              </a:extLst>
            </p:cNvPr>
            <p:cNvSpPr/>
            <p:nvPr/>
          </p:nvSpPr>
          <p:spPr>
            <a:xfrm>
              <a:off x="4695757" y="1965009"/>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1" name="Freeform: Shape 5610">
              <a:extLst>
                <a:ext uri="{FF2B5EF4-FFF2-40B4-BE49-F238E27FC236}">
                  <a16:creationId xmlns:a16="http://schemas.microsoft.com/office/drawing/2014/main" id="{B7C12950-A4C0-14B6-F67C-91EC5D50CA50}"/>
                </a:ext>
              </a:extLst>
            </p:cNvPr>
            <p:cNvSpPr/>
            <p:nvPr/>
          </p:nvSpPr>
          <p:spPr>
            <a:xfrm>
              <a:off x="4695757" y="1965009"/>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2" name="Freeform: Shape 5611">
              <a:extLst>
                <a:ext uri="{FF2B5EF4-FFF2-40B4-BE49-F238E27FC236}">
                  <a16:creationId xmlns:a16="http://schemas.microsoft.com/office/drawing/2014/main" id="{6BFA7053-BF21-9B60-9BDB-E34BD588D5EA}"/>
                </a:ext>
              </a:extLst>
            </p:cNvPr>
            <p:cNvSpPr/>
            <p:nvPr/>
          </p:nvSpPr>
          <p:spPr>
            <a:xfrm>
              <a:off x="4723745" y="1978796"/>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3" name="Freeform: Shape 5612">
              <a:extLst>
                <a:ext uri="{FF2B5EF4-FFF2-40B4-BE49-F238E27FC236}">
                  <a16:creationId xmlns:a16="http://schemas.microsoft.com/office/drawing/2014/main" id="{72CD982E-230F-CCE7-9786-E7D4B98A9F9B}"/>
                </a:ext>
              </a:extLst>
            </p:cNvPr>
            <p:cNvSpPr/>
            <p:nvPr/>
          </p:nvSpPr>
          <p:spPr>
            <a:xfrm>
              <a:off x="4723745" y="1978796"/>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4" name="Freeform: Shape 5613">
              <a:extLst>
                <a:ext uri="{FF2B5EF4-FFF2-40B4-BE49-F238E27FC236}">
                  <a16:creationId xmlns:a16="http://schemas.microsoft.com/office/drawing/2014/main" id="{50003A61-56AD-712E-2CD0-C1937F2B3C84}"/>
                </a:ext>
              </a:extLst>
            </p:cNvPr>
            <p:cNvSpPr/>
            <p:nvPr/>
          </p:nvSpPr>
          <p:spPr>
            <a:xfrm>
              <a:off x="4774983" y="197879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5" name="Freeform: Shape 5614">
              <a:extLst>
                <a:ext uri="{FF2B5EF4-FFF2-40B4-BE49-F238E27FC236}">
                  <a16:creationId xmlns:a16="http://schemas.microsoft.com/office/drawing/2014/main" id="{7579601B-683A-3C21-9708-EB1F0AD1D5F8}"/>
                </a:ext>
              </a:extLst>
            </p:cNvPr>
            <p:cNvSpPr/>
            <p:nvPr/>
          </p:nvSpPr>
          <p:spPr>
            <a:xfrm>
              <a:off x="4774983" y="197879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6" name="Freeform: Shape 5615">
              <a:extLst>
                <a:ext uri="{FF2B5EF4-FFF2-40B4-BE49-F238E27FC236}">
                  <a16:creationId xmlns:a16="http://schemas.microsoft.com/office/drawing/2014/main" id="{5EC84B6A-8FB4-0053-8ACC-80B978C6AC8A}"/>
                </a:ext>
              </a:extLst>
            </p:cNvPr>
            <p:cNvSpPr/>
            <p:nvPr/>
          </p:nvSpPr>
          <p:spPr>
            <a:xfrm>
              <a:off x="4798383" y="1978796"/>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7" name="Freeform: Shape 5616">
              <a:extLst>
                <a:ext uri="{FF2B5EF4-FFF2-40B4-BE49-F238E27FC236}">
                  <a16:creationId xmlns:a16="http://schemas.microsoft.com/office/drawing/2014/main" id="{AF3E2B63-1B1D-1692-64E7-1DE335B91DD8}"/>
                </a:ext>
              </a:extLst>
            </p:cNvPr>
            <p:cNvSpPr/>
            <p:nvPr/>
          </p:nvSpPr>
          <p:spPr>
            <a:xfrm>
              <a:off x="4798383" y="1978796"/>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8" name="Freeform: Shape 5617">
              <a:extLst>
                <a:ext uri="{FF2B5EF4-FFF2-40B4-BE49-F238E27FC236}">
                  <a16:creationId xmlns:a16="http://schemas.microsoft.com/office/drawing/2014/main" id="{86B19493-4666-195C-F227-D776B5813486}"/>
                </a:ext>
              </a:extLst>
            </p:cNvPr>
            <p:cNvSpPr/>
            <p:nvPr/>
          </p:nvSpPr>
          <p:spPr>
            <a:xfrm>
              <a:off x="4821630" y="197879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19" name="Freeform: Shape 5618">
              <a:extLst>
                <a:ext uri="{FF2B5EF4-FFF2-40B4-BE49-F238E27FC236}">
                  <a16:creationId xmlns:a16="http://schemas.microsoft.com/office/drawing/2014/main" id="{797F589E-09D8-F7FA-0C7D-D3738ACFA530}"/>
                </a:ext>
              </a:extLst>
            </p:cNvPr>
            <p:cNvSpPr/>
            <p:nvPr/>
          </p:nvSpPr>
          <p:spPr>
            <a:xfrm>
              <a:off x="4821630" y="197879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0" name="Freeform: Shape 5619">
              <a:extLst>
                <a:ext uri="{FF2B5EF4-FFF2-40B4-BE49-F238E27FC236}">
                  <a16:creationId xmlns:a16="http://schemas.microsoft.com/office/drawing/2014/main" id="{9DFB98E9-0442-628A-E786-C9683FA885D0}"/>
                </a:ext>
              </a:extLst>
            </p:cNvPr>
            <p:cNvSpPr/>
            <p:nvPr/>
          </p:nvSpPr>
          <p:spPr>
            <a:xfrm>
              <a:off x="5036208" y="200014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1" name="Freeform: Shape 5620">
              <a:extLst>
                <a:ext uri="{FF2B5EF4-FFF2-40B4-BE49-F238E27FC236}">
                  <a16:creationId xmlns:a16="http://schemas.microsoft.com/office/drawing/2014/main" id="{024C4C02-FADA-41CF-0616-2B2C167FB715}"/>
                </a:ext>
              </a:extLst>
            </p:cNvPr>
            <p:cNvSpPr/>
            <p:nvPr/>
          </p:nvSpPr>
          <p:spPr>
            <a:xfrm>
              <a:off x="5036208" y="200014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2" name="Freeform: Shape 5621">
              <a:extLst>
                <a:ext uri="{FF2B5EF4-FFF2-40B4-BE49-F238E27FC236}">
                  <a16:creationId xmlns:a16="http://schemas.microsoft.com/office/drawing/2014/main" id="{33D5E8B7-890F-6859-E142-ADD52AA60637}"/>
                </a:ext>
              </a:extLst>
            </p:cNvPr>
            <p:cNvSpPr/>
            <p:nvPr/>
          </p:nvSpPr>
          <p:spPr>
            <a:xfrm>
              <a:off x="5068787" y="203557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3" name="Freeform: Shape 5622">
              <a:extLst>
                <a:ext uri="{FF2B5EF4-FFF2-40B4-BE49-F238E27FC236}">
                  <a16:creationId xmlns:a16="http://schemas.microsoft.com/office/drawing/2014/main" id="{F7335CA3-A21D-D3DD-106D-0DB012F29004}"/>
                </a:ext>
              </a:extLst>
            </p:cNvPr>
            <p:cNvSpPr/>
            <p:nvPr/>
          </p:nvSpPr>
          <p:spPr>
            <a:xfrm>
              <a:off x="5068787" y="203557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4" name="Freeform: Shape 5623">
              <a:extLst>
                <a:ext uri="{FF2B5EF4-FFF2-40B4-BE49-F238E27FC236}">
                  <a16:creationId xmlns:a16="http://schemas.microsoft.com/office/drawing/2014/main" id="{4CE7A038-C0A6-B3E1-4771-F20040215D2A}"/>
                </a:ext>
              </a:extLst>
            </p:cNvPr>
            <p:cNvSpPr/>
            <p:nvPr/>
          </p:nvSpPr>
          <p:spPr>
            <a:xfrm>
              <a:off x="5073526" y="203557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5" name="Freeform: Shape 5624">
              <a:extLst>
                <a:ext uri="{FF2B5EF4-FFF2-40B4-BE49-F238E27FC236}">
                  <a16:creationId xmlns:a16="http://schemas.microsoft.com/office/drawing/2014/main" id="{7230F6D0-920C-C16E-8E38-78559D7FA6AE}"/>
                </a:ext>
              </a:extLst>
            </p:cNvPr>
            <p:cNvSpPr/>
            <p:nvPr/>
          </p:nvSpPr>
          <p:spPr>
            <a:xfrm>
              <a:off x="5073526" y="203557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6" name="Freeform: Shape 5625">
              <a:extLst>
                <a:ext uri="{FF2B5EF4-FFF2-40B4-BE49-F238E27FC236}">
                  <a16:creationId xmlns:a16="http://schemas.microsoft.com/office/drawing/2014/main" id="{C2456485-BFC7-F3E8-55C0-F3AD2E45EAC2}"/>
                </a:ext>
              </a:extLst>
            </p:cNvPr>
            <p:cNvSpPr/>
            <p:nvPr/>
          </p:nvSpPr>
          <p:spPr>
            <a:xfrm>
              <a:off x="5087446" y="203557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7" name="Freeform: Shape 5626">
              <a:extLst>
                <a:ext uri="{FF2B5EF4-FFF2-40B4-BE49-F238E27FC236}">
                  <a16:creationId xmlns:a16="http://schemas.microsoft.com/office/drawing/2014/main" id="{3CDD4D82-8F65-D0A4-1AD5-7D260E5EB0A8}"/>
                </a:ext>
              </a:extLst>
            </p:cNvPr>
            <p:cNvSpPr/>
            <p:nvPr/>
          </p:nvSpPr>
          <p:spPr>
            <a:xfrm>
              <a:off x="5087446" y="203557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8" name="Freeform: Shape 5627">
              <a:extLst>
                <a:ext uri="{FF2B5EF4-FFF2-40B4-BE49-F238E27FC236}">
                  <a16:creationId xmlns:a16="http://schemas.microsoft.com/office/drawing/2014/main" id="{CE41F07F-1113-8ADD-E3AD-D71A5FE5BEB6}"/>
                </a:ext>
              </a:extLst>
            </p:cNvPr>
            <p:cNvSpPr/>
            <p:nvPr/>
          </p:nvSpPr>
          <p:spPr>
            <a:xfrm>
              <a:off x="5101514" y="204995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29" name="Freeform: Shape 5628">
              <a:extLst>
                <a:ext uri="{FF2B5EF4-FFF2-40B4-BE49-F238E27FC236}">
                  <a16:creationId xmlns:a16="http://schemas.microsoft.com/office/drawing/2014/main" id="{A0246388-4723-F483-4B38-F4C07DF2934D}"/>
                </a:ext>
              </a:extLst>
            </p:cNvPr>
            <p:cNvSpPr/>
            <p:nvPr/>
          </p:nvSpPr>
          <p:spPr>
            <a:xfrm>
              <a:off x="5101514" y="204995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0" name="Freeform: Shape 5629">
              <a:extLst>
                <a:ext uri="{FF2B5EF4-FFF2-40B4-BE49-F238E27FC236}">
                  <a16:creationId xmlns:a16="http://schemas.microsoft.com/office/drawing/2014/main" id="{31BF4543-FCA2-D220-FACF-2E314F280CAE}"/>
                </a:ext>
              </a:extLst>
            </p:cNvPr>
            <p:cNvSpPr/>
            <p:nvPr/>
          </p:nvSpPr>
          <p:spPr>
            <a:xfrm>
              <a:off x="5115434" y="20499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1" name="Freeform: Shape 5630">
              <a:extLst>
                <a:ext uri="{FF2B5EF4-FFF2-40B4-BE49-F238E27FC236}">
                  <a16:creationId xmlns:a16="http://schemas.microsoft.com/office/drawing/2014/main" id="{5A8FD1B6-B19D-DF21-7EB4-F0ECF0487677}"/>
                </a:ext>
              </a:extLst>
            </p:cNvPr>
            <p:cNvSpPr/>
            <p:nvPr/>
          </p:nvSpPr>
          <p:spPr>
            <a:xfrm>
              <a:off x="5115434" y="20499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2" name="Freeform: Shape 5631">
              <a:extLst>
                <a:ext uri="{FF2B5EF4-FFF2-40B4-BE49-F238E27FC236}">
                  <a16:creationId xmlns:a16="http://schemas.microsoft.com/office/drawing/2014/main" id="{3FE5CAC3-D36F-6D82-7AB5-F7A7278AEE00}"/>
                </a:ext>
              </a:extLst>
            </p:cNvPr>
            <p:cNvSpPr/>
            <p:nvPr/>
          </p:nvSpPr>
          <p:spPr>
            <a:xfrm>
              <a:off x="5199401" y="2057217"/>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3" name="Freeform: Shape 5632">
              <a:extLst>
                <a:ext uri="{FF2B5EF4-FFF2-40B4-BE49-F238E27FC236}">
                  <a16:creationId xmlns:a16="http://schemas.microsoft.com/office/drawing/2014/main" id="{7A721E2C-8F9D-C339-8854-54129E83F87B}"/>
                </a:ext>
              </a:extLst>
            </p:cNvPr>
            <p:cNvSpPr/>
            <p:nvPr/>
          </p:nvSpPr>
          <p:spPr>
            <a:xfrm>
              <a:off x="5199401" y="2057217"/>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4" name="Freeform: Shape 5633">
              <a:extLst>
                <a:ext uri="{FF2B5EF4-FFF2-40B4-BE49-F238E27FC236}">
                  <a16:creationId xmlns:a16="http://schemas.microsoft.com/office/drawing/2014/main" id="{5A907CD7-2BBA-B8E5-49DD-C99837C9D19E}"/>
                </a:ext>
              </a:extLst>
            </p:cNvPr>
            <p:cNvSpPr/>
            <p:nvPr/>
          </p:nvSpPr>
          <p:spPr>
            <a:xfrm>
              <a:off x="5306615" y="2064629"/>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5" name="Freeform: Shape 5634">
              <a:extLst>
                <a:ext uri="{FF2B5EF4-FFF2-40B4-BE49-F238E27FC236}">
                  <a16:creationId xmlns:a16="http://schemas.microsoft.com/office/drawing/2014/main" id="{019AC18B-9C5A-62ED-C16B-0758904D1D59}"/>
                </a:ext>
              </a:extLst>
            </p:cNvPr>
            <p:cNvSpPr/>
            <p:nvPr/>
          </p:nvSpPr>
          <p:spPr>
            <a:xfrm>
              <a:off x="5306615" y="2064629"/>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6" name="Freeform: Shape 5635">
              <a:extLst>
                <a:ext uri="{FF2B5EF4-FFF2-40B4-BE49-F238E27FC236}">
                  <a16:creationId xmlns:a16="http://schemas.microsoft.com/office/drawing/2014/main" id="{26C64834-F01E-1C2D-3E52-403664ECBA86}"/>
                </a:ext>
              </a:extLst>
            </p:cNvPr>
            <p:cNvSpPr/>
            <p:nvPr/>
          </p:nvSpPr>
          <p:spPr>
            <a:xfrm>
              <a:off x="5423159"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7" name="Freeform: Shape 5636">
              <a:extLst>
                <a:ext uri="{FF2B5EF4-FFF2-40B4-BE49-F238E27FC236}">
                  <a16:creationId xmlns:a16="http://schemas.microsoft.com/office/drawing/2014/main" id="{7D7115ED-BB5B-F00C-7DEC-29A9203654B9}"/>
                </a:ext>
              </a:extLst>
            </p:cNvPr>
            <p:cNvSpPr/>
            <p:nvPr/>
          </p:nvSpPr>
          <p:spPr>
            <a:xfrm>
              <a:off x="5423159"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8" name="Freeform: Shape 5637">
              <a:extLst>
                <a:ext uri="{FF2B5EF4-FFF2-40B4-BE49-F238E27FC236}">
                  <a16:creationId xmlns:a16="http://schemas.microsoft.com/office/drawing/2014/main" id="{6C991951-08CF-6C35-F5FC-24988F03A3B0}"/>
                </a:ext>
              </a:extLst>
            </p:cNvPr>
            <p:cNvSpPr/>
            <p:nvPr/>
          </p:nvSpPr>
          <p:spPr>
            <a:xfrm>
              <a:off x="5423159"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39" name="Freeform: Shape 5638">
              <a:extLst>
                <a:ext uri="{FF2B5EF4-FFF2-40B4-BE49-F238E27FC236}">
                  <a16:creationId xmlns:a16="http://schemas.microsoft.com/office/drawing/2014/main" id="{BC25335B-E153-B2FC-723F-35D06F1A4EAF}"/>
                </a:ext>
              </a:extLst>
            </p:cNvPr>
            <p:cNvSpPr/>
            <p:nvPr/>
          </p:nvSpPr>
          <p:spPr>
            <a:xfrm>
              <a:off x="5423159"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0" name="Freeform: Shape 5639">
              <a:extLst>
                <a:ext uri="{FF2B5EF4-FFF2-40B4-BE49-F238E27FC236}">
                  <a16:creationId xmlns:a16="http://schemas.microsoft.com/office/drawing/2014/main" id="{8E6A18C1-033F-1B5C-A0C5-4545B5CEFC4C}"/>
                </a:ext>
              </a:extLst>
            </p:cNvPr>
            <p:cNvSpPr/>
            <p:nvPr/>
          </p:nvSpPr>
          <p:spPr>
            <a:xfrm>
              <a:off x="5423159"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1" name="Freeform: Shape 5640">
              <a:extLst>
                <a:ext uri="{FF2B5EF4-FFF2-40B4-BE49-F238E27FC236}">
                  <a16:creationId xmlns:a16="http://schemas.microsoft.com/office/drawing/2014/main" id="{5380B7A1-D0AF-A7EE-1778-895356C4395E}"/>
                </a:ext>
              </a:extLst>
            </p:cNvPr>
            <p:cNvSpPr/>
            <p:nvPr/>
          </p:nvSpPr>
          <p:spPr>
            <a:xfrm>
              <a:off x="5423159"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2" name="Freeform: Shape 5641">
              <a:extLst>
                <a:ext uri="{FF2B5EF4-FFF2-40B4-BE49-F238E27FC236}">
                  <a16:creationId xmlns:a16="http://schemas.microsoft.com/office/drawing/2014/main" id="{4F3A8B02-7B19-0836-D107-7CE4A8CF8A79}"/>
                </a:ext>
              </a:extLst>
            </p:cNvPr>
            <p:cNvSpPr/>
            <p:nvPr/>
          </p:nvSpPr>
          <p:spPr>
            <a:xfrm>
              <a:off x="5423159"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3" name="Freeform: Shape 5642">
              <a:extLst>
                <a:ext uri="{FF2B5EF4-FFF2-40B4-BE49-F238E27FC236}">
                  <a16:creationId xmlns:a16="http://schemas.microsoft.com/office/drawing/2014/main" id="{953CA9C7-3B18-20A9-F1E4-1F06FD84C3F3}"/>
                </a:ext>
              </a:extLst>
            </p:cNvPr>
            <p:cNvSpPr/>
            <p:nvPr/>
          </p:nvSpPr>
          <p:spPr>
            <a:xfrm>
              <a:off x="5423159"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4" name="Freeform: Shape 5643">
              <a:extLst>
                <a:ext uri="{FF2B5EF4-FFF2-40B4-BE49-F238E27FC236}">
                  <a16:creationId xmlns:a16="http://schemas.microsoft.com/office/drawing/2014/main" id="{76DB24FF-97D3-AA93-4776-22F824EFAF57}"/>
                </a:ext>
              </a:extLst>
            </p:cNvPr>
            <p:cNvSpPr/>
            <p:nvPr/>
          </p:nvSpPr>
          <p:spPr>
            <a:xfrm>
              <a:off x="5423159"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5" name="Freeform: Shape 5644">
              <a:extLst>
                <a:ext uri="{FF2B5EF4-FFF2-40B4-BE49-F238E27FC236}">
                  <a16:creationId xmlns:a16="http://schemas.microsoft.com/office/drawing/2014/main" id="{D6573F3D-48DD-5E62-4C3C-C210CE0AE9F1}"/>
                </a:ext>
              </a:extLst>
            </p:cNvPr>
            <p:cNvSpPr/>
            <p:nvPr/>
          </p:nvSpPr>
          <p:spPr>
            <a:xfrm>
              <a:off x="5423159"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6" name="Freeform: Shape 5645">
              <a:extLst>
                <a:ext uri="{FF2B5EF4-FFF2-40B4-BE49-F238E27FC236}">
                  <a16:creationId xmlns:a16="http://schemas.microsoft.com/office/drawing/2014/main" id="{6B0D06E6-1C6B-12EC-C96F-4F219F06174A}"/>
                </a:ext>
              </a:extLst>
            </p:cNvPr>
            <p:cNvSpPr/>
            <p:nvPr/>
          </p:nvSpPr>
          <p:spPr>
            <a:xfrm>
              <a:off x="5423159"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7" name="Freeform: Shape 5646">
              <a:extLst>
                <a:ext uri="{FF2B5EF4-FFF2-40B4-BE49-F238E27FC236}">
                  <a16:creationId xmlns:a16="http://schemas.microsoft.com/office/drawing/2014/main" id="{DB9FCA77-DE91-9E12-060A-66A6BDFD1B6E}"/>
                </a:ext>
              </a:extLst>
            </p:cNvPr>
            <p:cNvSpPr/>
            <p:nvPr/>
          </p:nvSpPr>
          <p:spPr>
            <a:xfrm>
              <a:off x="5423159"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8" name="Freeform: Shape 5647">
              <a:extLst>
                <a:ext uri="{FF2B5EF4-FFF2-40B4-BE49-F238E27FC236}">
                  <a16:creationId xmlns:a16="http://schemas.microsoft.com/office/drawing/2014/main" id="{F4D9BBB1-CEB2-7627-58D7-DAE6B9D3AAE8}"/>
                </a:ext>
              </a:extLst>
            </p:cNvPr>
            <p:cNvSpPr/>
            <p:nvPr/>
          </p:nvSpPr>
          <p:spPr>
            <a:xfrm>
              <a:off x="5432488"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49" name="Freeform: Shape 5648">
              <a:extLst>
                <a:ext uri="{FF2B5EF4-FFF2-40B4-BE49-F238E27FC236}">
                  <a16:creationId xmlns:a16="http://schemas.microsoft.com/office/drawing/2014/main" id="{44014B1F-1AE1-C6A5-A069-B251CC910790}"/>
                </a:ext>
              </a:extLst>
            </p:cNvPr>
            <p:cNvSpPr/>
            <p:nvPr/>
          </p:nvSpPr>
          <p:spPr>
            <a:xfrm>
              <a:off x="5432488"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0" name="Freeform: Shape 5649">
              <a:extLst>
                <a:ext uri="{FF2B5EF4-FFF2-40B4-BE49-F238E27FC236}">
                  <a16:creationId xmlns:a16="http://schemas.microsoft.com/office/drawing/2014/main" id="{4375DD05-5121-1767-7230-7618BA55C9D4}"/>
                </a:ext>
              </a:extLst>
            </p:cNvPr>
            <p:cNvSpPr/>
            <p:nvPr/>
          </p:nvSpPr>
          <p:spPr>
            <a:xfrm>
              <a:off x="5432488"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1" name="Freeform: Shape 5650">
              <a:extLst>
                <a:ext uri="{FF2B5EF4-FFF2-40B4-BE49-F238E27FC236}">
                  <a16:creationId xmlns:a16="http://schemas.microsoft.com/office/drawing/2014/main" id="{1CD78ED3-B57A-812D-4557-3AB5A9BD911C}"/>
                </a:ext>
              </a:extLst>
            </p:cNvPr>
            <p:cNvSpPr/>
            <p:nvPr/>
          </p:nvSpPr>
          <p:spPr>
            <a:xfrm>
              <a:off x="5432488"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2" name="Freeform: Shape 5651">
              <a:extLst>
                <a:ext uri="{FF2B5EF4-FFF2-40B4-BE49-F238E27FC236}">
                  <a16:creationId xmlns:a16="http://schemas.microsoft.com/office/drawing/2014/main" id="{A53F51AE-8752-3656-D941-FE422BC5E3D4}"/>
                </a:ext>
              </a:extLst>
            </p:cNvPr>
            <p:cNvSpPr/>
            <p:nvPr/>
          </p:nvSpPr>
          <p:spPr>
            <a:xfrm>
              <a:off x="5432488" y="20793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3" name="Freeform: Shape 5652">
              <a:extLst>
                <a:ext uri="{FF2B5EF4-FFF2-40B4-BE49-F238E27FC236}">
                  <a16:creationId xmlns:a16="http://schemas.microsoft.com/office/drawing/2014/main" id="{52421E5C-A235-9FCA-5524-C36F056DE44C}"/>
                </a:ext>
              </a:extLst>
            </p:cNvPr>
            <p:cNvSpPr/>
            <p:nvPr/>
          </p:nvSpPr>
          <p:spPr>
            <a:xfrm>
              <a:off x="5432488" y="20793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4" name="Freeform: Shape 5653">
              <a:extLst>
                <a:ext uri="{FF2B5EF4-FFF2-40B4-BE49-F238E27FC236}">
                  <a16:creationId xmlns:a16="http://schemas.microsoft.com/office/drawing/2014/main" id="{1F79C1F6-C406-4BED-1A1C-98FB7B13C349}"/>
                </a:ext>
              </a:extLst>
            </p:cNvPr>
            <p:cNvSpPr/>
            <p:nvPr/>
          </p:nvSpPr>
          <p:spPr>
            <a:xfrm>
              <a:off x="5437227" y="2087014"/>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5" name="Freeform: Shape 5654">
              <a:extLst>
                <a:ext uri="{FF2B5EF4-FFF2-40B4-BE49-F238E27FC236}">
                  <a16:creationId xmlns:a16="http://schemas.microsoft.com/office/drawing/2014/main" id="{6A247AFF-3FA2-1F71-1F93-DA06304FB126}"/>
                </a:ext>
              </a:extLst>
            </p:cNvPr>
            <p:cNvSpPr/>
            <p:nvPr/>
          </p:nvSpPr>
          <p:spPr>
            <a:xfrm>
              <a:off x="5437227" y="2087014"/>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6" name="Freeform: Shape 5655">
              <a:extLst>
                <a:ext uri="{FF2B5EF4-FFF2-40B4-BE49-F238E27FC236}">
                  <a16:creationId xmlns:a16="http://schemas.microsoft.com/office/drawing/2014/main" id="{E63AC462-CCF6-ED6A-FEB7-B2AA6BB1374D}"/>
                </a:ext>
              </a:extLst>
            </p:cNvPr>
            <p:cNvSpPr/>
            <p:nvPr/>
          </p:nvSpPr>
          <p:spPr>
            <a:xfrm>
              <a:off x="5437227" y="2087014"/>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7" name="Freeform: Shape 5656">
              <a:extLst>
                <a:ext uri="{FF2B5EF4-FFF2-40B4-BE49-F238E27FC236}">
                  <a16:creationId xmlns:a16="http://schemas.microsoft.com/office/drawing/2014/main" id="{1CF37D5E-B346-1CF3-EC8D-43137D4ACD6F}"/>
                </a:ext>
              </a:extLst>
            </p:cNvPr>
            <p:cNvSpPr/>
            <p:nvPr/>
          </p:nvSpPr>
          <p:spPr>
            <a:xfrm>
              <a:off x="5437227" y="2087014"/>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8" name="Freeform: Shape 5657">
              <a:extLst>
                <a:ext uri="{FF2B5EF4-FFF2-40B4-BE49-F238E27FC236}">
                  <a16:creationId xmlns:a16="http://schemas.microsoft.com/office/drawing/2014/main" id="{D50694FC-151C-BBB9-8B81-E48DAC1F17FA}"/>
                </a:ext>
              </a:extLst>
            </p:cNvPr>
            <p:cNvSpPr/>
            <p:nvPr/>
          </p:nvSpPr>
          <p:spPr>
            <a:xfrm>
              <a:off x="5446558" y="209487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59" name="Freeform: Shape 5658">
              <a:extLst>
                <a:ext uri="{FF2B5EF4-FFF2-40B4-BE49-F238E27FC236}">
                  <a16:creationId xmlns:a16="http://schemas.microsoft.com/office/drawing/2014/main" id="{568ED091-A35E-078A-9C87-4DFA55503CE3}"/>
                </a:ext>
              </a:extLst>
            </p:cNvPr>
            <p:cNvSpPr/>
            <p:nvPr/>
          </p:nvSpPr>
          <p:spPr>
            <a:xfrm>
              <a:off x="5446558" y="209487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0" name="Freeform: Shape 5659">
              <a:extLst>
                <a:ext uri="{FF2B5EF4-FFF2-40B4-BE49-F238E27FC236}">
                  <a16:creationId xmlns:a16="http://schemas.microsoft.com/office/drawing/2014/main" id="{B793EDA6-AF21-550A-F8EE-F9B9A90B19E8}"/>
                </a:ext>
              </a:extLst>
            </p:cNvPr>
            <p:cNvSpPr/>
            <p:nvPr/>
          </p:nvSpPr>
          <p:spPr>
            <a:xfrm>
              <a:off x="5446558" y="209487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1" name="Freeform: Shape 5660">
              <a:extLst>
                <a:ext uri="{FF2B5EF4-FFF2-40B4-BE49-F238E27FC236}">
                  <a16:creationId xmlns:a16="http://schemas.microsoft.com/office/drawing/2014/main" id="{D198D941-E612-7DCF-BEA0-FF2C8AA864F0}"/>
                </a:ext>
              </a:extLst>
            </p:cNvPr>
            <p:cNvSpPr/>
            <p:nvPr/>
          </p:nvSpPr>
          <p:spPr>
            <a:xfrm>
              <a:off x="5446558" y="209487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2" name="Freeform: Shape 5661">
              <a:extLst>
                <a:ext uri="{FF2B5EF4-FFF2-40B4-BE49-F238E27FC236}">
                  <a16:creationId xmlns:a16="http://schemas.microsoft.com/office/drawing/2014/main" id="{34671EE2-238B-B8AD-4747-789CAC818613}"/>
                </a:ext>
              </a:extLst>
            </p:cNvPr>
            <p:cNvSpPr/>
            <p:nvPr/>
          </p:nvSpPr>
          <p:spPr>
            <a:xfrm>
              <a:off x="5446558" y="209487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3" name="Freeform: Shape 5662">
              <a:extLst>
                <a:ext uri="{FF2B5EF4-FFF2-40B4-BE49-F238E27FC236}">
                  <a16:creationId xmlns:a16="http://schemas.microsoft.com/office/drawing/2014/main" id="{C3D30714-E09A-1C02-9216-F5EDFF64E805}"/>
                </a:ext>
              </a:extLst>
            </p:cNvPr>
            <p:cNvSpPr/>
            <p:nvPr/>
          </p:nvSpPr>
          <p:spPr>
            <a:xfrm>
              <a:off x="5446558" y="209487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4" name="Freeform: Shape 5663">
              <a:extLst>
                <a:ext uri="{FF2B5EF4-FFF2-40B4-BE49-F238E27FC236}">
                  <a16:creationId xmlns:a16="http://schemas.microsoft.com/office/drawing/2014/main" id="{5ED4D2E6-E2FF-D0CF-DF40-16D7DAE3E533}"/>
                </a:ext>
              </a:extLst>
            </p:cNvPr>
            <p:cNvSpPr/>
            <p:nvPr/>
          </p:nvSpPr>
          <p:spPr>
            <a:xfrm>
              <a:off x="5446558" y="209487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5" name="Freeform: Shape 5664">
              <a:extLst>
                <a:ext uri="{FF2B5EF4-FFF2-40B4-BE49-F238E27FC236}">
                  <a16:creationId xmlns:a16="http://schemas.microsoft.com/office/drawing/2014/main" id="{D4625E07-9002-3E7D-5B40-2E30F086F26D}"/>
                </a:ext>
              </a:extLst>
            </p:cNvPr>
            <p:cNvSpPr/>
            <p:nvPr/>
          </p:nvSpPr>
          <p:spPr>
            <a:xfrm>
              <a:off x="5446558" y="209487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6" name="Freeform: Shape 5665">
              <a:extLst>
                <a:ext uri="{FF2B5EF4-FFF2-40B4-BE49-F238E27FC236}">
                  <a16:creationId xmlns:a16="http://schemas.microsoft.com/office/drawing/2014/main" id="{86F2F21E-8B3F-A6F0-E102-9D38986EEEFB}"/>
                </a:ext>
              </a:extLst>
            </p:cNvPr>
            <p:cNvSpPr/>
            <p:nvPr/>
          </p:nvSpPr>
          <p:spPr>
            <a:xfrm>
              <a:off x="5446558" y="209487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7" name="Freeform: Shape 5666">
              <a:extLst>
                <a:ext uri="{FF2B5EF4-FFF2-40B4-BE49-F238E27FC236}">
                  <a16:creationId xmlns:a16="http://schemas.microsoft.com/office/drawing/2014/main" id="{E301BDBA-3721-C603-D315-873ABAF0C6DB}"/>
                </a:ext>
              </a:extLst>
            </p:cNvPr>
            <p:cNvSpPr/>
            <p:nvPr/>
          </p:nvSpPr>
          <p:spPr>
            <a:xfrm>
              <a:off x="5446558" y="209487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8" name="Freeform: Shape 5667">
              <a:extLst>
                <a:ext uri="{FF2B5EF4-FFF2-40B4-BE49-F238E27FC236}">
                  <a16:creationId xmlns:a16="http://schemas.microsoft.com/office/drawing/2014/main" id="{A14EF79C-9E47-C61B-63F8-4D102E69B84C}"/>
                </a:ext>
              </a:extLst>
            </p:cNvPr>
            <p:cNvSpPr/>
            <p:nvPr/>
          </p:nvSpPr>
          <p:spPr>
            <a:xfrm>
              <a:off x="5446558" y="209487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69" name="Freeform: Shape 5668">
              <a:extLst>
                <a:ext uri="{FF2B5EF4-FFF2-40B4-BE49-F238E27FC236}">
                  <a16:creationId xmlns:a16="http://schemas.microsoft.com/office/drawing/2014/main" id="{C5260DDD-6863-7376-00D6-FF9BF615CEAD}"/>
                </a:ext>
              </a:extLst>
            </p:cNvPr>
            <p:cNvSpPr/>
            <p:nvPr/>
          </p:nvSpPr>
          <p:spPr>
            <a:xfrm>
              <a:off x="5446558" y="209487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0" name="Freeform: Shape 5669">
              <a:extLst>
                <a:ext uri="{FF2B5EF4-FFF2-40B4-BE49-F238E27FC236}">
                  <a16:creationId xmlns:a16="http://schemas.microsoft.com/office/drawing/2014/main" id="{27211514-521E-48E4-FFAF-D30E2E6FA487}"/>
                </a:ext>
              </a:extLst>
            </p:cNvPr>
            <p:cNvSpPr/>
            <p:nvPr/>
          </p:nvSpPr>
          <p:spPr>
            <a:xfrm>
              <a:off x="5451147" y="209487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1" name="Freeform: Shape 5670">
              <a:extLst>
                <a:ext uri="{FF2B5EF4-FFF2-40B4-BE49-F238E27FC236}">
                  <a16:creationId xmlns:a16="http://schemas.microsoft.com/office/drawing/2014/main" id="{65723E9F-0329-EE47-78AC-E7CA13272EF3}"/>
                </a:ext>
              </a:extLst>
            </p:cNvPr>
            <p:cNvSpPr/>
            <p:nvPr/>
          </p:nvSpPr>
          <p:spPr>
            <a:xfrm>
              <a:off x="5451147" y="209487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2" name="Freeform: Shape 5671">
              <a:extLst>
                <a:ext uri="{FF2B5EF4-FFF2-40B4-BE49-F238E27FC236}">
                  <a16:creationId xmlns:a16="http://schemas.microsoft.com/office/drawing/2014/main" id="{37011122-4B37-CFB1-D7F8-B0F018E12A0E}"/>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3" name="Freeform: Shape 5672">
              <a:extLst>
                <a:ext uri="{FF2B5EF4-FFF2-40B4-BE49-F238E27FC236}">
                  <a16:creationId xmlns:a16="http://schemas.microsoft.com/office/drawing/2014/main" id="{76D1C62C-CC78-239A-C1DF-949E5098A6BA}"/>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4" name="Freeform: Shape 5673">
              <a:extLst>
                <a:ext uri="{FF2B5EF4-FFF2-40B4-BE49-F238E27FC236}">
                  <a16:creationId xmlns:a16="http://schemas.microsoft.com/office/drawing/2014/main" id="{82E0771E-EEA6-9F5A-2121-74009A674627}"/>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5" name="Freeform: Shape 5674">
              <a:extLst>
                <a:ext uri="{FF2B5EF4-FFF2-40B4-BE49-F238E27FC236}">
                  <a16:creationId xmlns:a16="http://schemas.microsoft.com/office/drawing/2014/main" id="{C34BCF81-1069-C7C2-AC1C-A817A0664737}"/>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6" name="Freeform: Shape 5675">
              <a:extLst>
                <a:ext uri="{FF2B5EF4-FFF2-40B4-BE49-F238E27FC236}">
                  <a16:creationId xmlns:a16="http://schemas.microsoft.com/office/drawing/2014/main" id="{109ABBE3-4929-9A2D-436D-031F5DB44E5D}"/>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7" name="Freeform: Shape 5676">
              <a:extLst>
                <a:ext uri="{FF2B5EF4-FFF2-40B4-BE49-F238E27FC236}">
                  <a16:creationId xmlns:a16="http://schemas.microsoft.com/office/drawing/2014/main" id="{33641B1E-898E-4561-40C3-BD60504DD5FF}"/>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8" name="Freeform: Shape 5677">
              <a:extLst>
                <a:ext uri="{FF2B5EF4-FFF2-40B4-BE49-F238E27FC236}">
                  <a16:creationId xmlns:a16="http://schemas.microsoft.com/office/drawing/2014/main" id="{96E3AAA9-6467-49AB-7AE3-E8378B4A4470}"/>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79" name="Freeform: Shape 5678">
              <a:extLst>
                <a:ext uri="{FF2B5EF4-FFF2-40B4-BE49-F238E27FC236}">
                  <a16:creationId xmlns:a16="http://schemas.microsoft.com/office/drawing/2014/main" id="{7025FD8C-BE4C-693F-74BD-03DC5ACDE99B}"/>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0" name="Freeform: Shape 5679">
              <a:extLst>
                <a:ext uri="{FF2B5EF4-FFF2-40B4-BE49-F238E27FC236}">
                  <a16:creationId xmlns:a16="http://schemas.microsoft.com/office/drawing/2014/main" id="{BA946577-353E-7957-6297-5D7870DCA8C8}"/>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1" name="Freeform: Shape 5680">
              <a:extLst>
                <a:ext uri="{FF2B5EF4-FFF2-40B4-BE49-F238E27FC236}">
                  <a16:creationId xmlns:a16="http://schemas.microsoft.com/office/drawing/2014/main" id="{0155B3CF-F215-260F-D749-5BB717861167}"/>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2" name="Freeform: Shape 5681">
              <a:extLst>
                <a:ext uri="{FF2B5EF4-FFF2-40B4-BE49-F238E27FC236}">
                  <a16:creationId xmlns:a16="http://schemas.microsoft.com/office/drawing/2014/main" id="{599218C8-2DC8-FECA-FA06-5D2FEC042FA9}"/>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3" name="Freeform: Shape 5682">
              <a:extLst>
                <a:ext uri="{FF2B5EF4-FFF2-40B4-BE49-F238E27FC236}">
                  <a16:creationId xmlns:a16="http://schemas.microsoft.com/office/drawing/2014/main" id="{04540E6D-4446-BAB0-A5CD-4209B7833D81}"/>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4" name="Freeform: Shape 5683">
              <a:extLst>
                <a:ext uri="{FF2B5EF4-FFF2-40B4-BE49-F238E27FC236}">
                  <a16:creationId xmlns:a16="http://schemas.microsoft.com/office/drawing/2014/main" id="{F9AD50E9-CBFF-4C76-E293-78715BC05838}"/>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5" name="Freeform: Shape 5684">
              <a:extLst>
                <a:ext uri="{FF2B5EF4-FFF2-40B4-BE49-F238E27FC236}">
                  <a16:creationId xmlns:a16="http://schemas.microsoft.com/office/drawing/2014/main" id="{987DD5BC-3341-C701-B775-25A0BAAFEA95}"/>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6" name="Freeform: Shape 5685">
              <a:extLst>
                <a:ext uri="{FF2B5EF4-FFF2-40B4-BE49-F238E27FC236}">
                  <a16:creationId xmlns:a16="http://schemas.microsoft.com/office/drawing/2014/main" id="{3C0C0F93-1814-2E0E-281D-18D34BB6D138}"/>
                </a:ext>
              </a:extLst>
            </p:cNvPr>
            <p:cNvSpPr/>
            <p:nvPr/>
          </p:nvSpPr>
          <p:spPr>
            <a:xfrm>
              <a:off x="5455888" y="21030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7" name="Freeform: Shape 5686">
              <a:extLst>
                <a:ext uri="{FF2B5EF4-FFF2-40B4-BE49-F238E27FC236}">
                  <a16:creationId xmlns:a16="http://schemas.microsoft.com/office/drawing/2014/main" id="{210827E3-CD26-477D-6C34-ECC93FF94088}"/>
                </a:ext>
              </a:extLst>
            </p:cNvPr>
            <p:cNvSpPr/>
            <p:nvPr/>
          </p:nvSpPr>
          <p:spPr>
            <a:xfrm>
              <a:off x="5455888" y="21030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8" name="Freeform: Shape 5687">
              <a:extLst>
                <a:ext uri="{FF2B5EF4-FFF2-40B4-BE49-F238E27FC236}">
                  <a16:creationId xmlns:a16="http://schemas.microsoft.com/office/drawing/2014/main" id="{2DCE7353-6BBE-84C6-334B-E476F16E34D9}"/>
                </a:ext>
              </a:extLst>
            </p:cNvPr>
            <p:cNvSpPr/>
            <p:nvPr/>
          </p:nvSpPr>
          <p:spPr>
            <a:xfrm>
              <a:off x="5460479" y="2111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89" name="Freeform: Shape 5688">
              <a:extLst>
                <a:ext uri="{FF2B5EF4-FFF2-40B4-BE49-F238E27FC236}">
                  <a16:creationId xmlns:a16="http://schemas.microsoft.com/office/drawing/2014/main" id="{FCC16ACD-7ACB-4750-3B20-377687F0DF69}"/>
                </a:ext>
              </a:extLst>
            </p:cNvPr>
            <p:cNvSpPr/>
            <p:nvPr/>
          </p:nvSpPr>
          <p:spPr>
            <a:xfrm>
              <a:off x="5460479" y="2111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0" name="Freeform: Shape 5689">
              <a:extLst>
                <a:ext uri="{FF2B5EF4-FFF2-40B4-BE49-F238E27FC236}">
                  <a16:creationId xmlns:a16="http://schemas.microsoft.com/office/drawing/2014/main" id="{6252FB12-28B0-65DA-73EC-90D23CFD524D}"/>
                </a:ext>
              </a:extLst>
            </p:cNvPr>
            <p:cNvSpPr/>
            <p:nvPr/>
          </p:nvSpPr>
          <p:spPr>
            <a:xfrm>
              <a:off x="5460479" y="2111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1" name="Freeform: Shape 5690">
              <a:extLst>
                <a:ext uri="{FF2B5EF4-FFF2-40B4-BE49-F238E27FC236}">
                  <a16:creationId xmlns:a16="http://schemas.microsoft.com/office/drawing/2014/main" id="{1E40085A-D6AE-65B5-1790-A9E41388A21F}"/>
                </a:ext>
              </a:extLst>
            </p:cNvPr>
            <p:cNvSpPr/>
            <p:nvPr/>
          </p:nvSpPr>
          <p:spPr>
            <a:xfrm>
              <a:off x="5460479" y="2111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2" name="Freeform: Shape 5691">
              <a:extLst>
                <a:ext uri="{FF2B5EF4-FFF2-40B4-BE49-F238E27FC236}">
                  <a16:creationId xmlns:a16="http://schemas.microsoft.com/office/drawing/2014/main" id="{40100F0C-32B7-F18A-FB96-8794F6AB18AA}"/>
                </a:ext>
              </a:extLst>
            </p:cNvPr>
            <p:cNvSpPr/>
            <p:nvPr/>
          </p:nvSpPr>
          <p:spPr>
            <a:xfrm>
              <a:off x="5460479" y="2111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3" name="Freeform: Shape 5692">
              <a:extLst>
                <a:ext uri="{FF2B5EF4-FFF2-40B4-BE49-F238E27FC236}">
                  <a16:creationId xmlns:a16="http://schemas.microsoft.com/office/drawing/2014/main" id="{F8221206-89F8-8B0B-015E-88085D74DC64}"/>
                </a:ext>
              </a:extLst>
            </p:cNvPr>
            <p:cNvSpPr/>
            <p:nvPr/>
          </p:nvSpPr>
          <p:spPr>
            <a:xfrm>
              <a:off x="5460479" y="2111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4" name="Freeform: Shape 5693">
              <a:extLst>
                <a:ext uri="{FF2B5EF4-FFF2-40B4-BE49-F238E27FC236}">
                  <a16:creationId xmlns:a16="http://schemas.microsoft.com/office/drawing/2014/main" id="{8829A5AC-ACAF-2895-096F-8D8A8BD6D6F0}"/>
                </a:ext>
              </a:extLst>
            </p:cNvPr>
            <p:cNvSpPr/>
            <p:nvPr/>
          </p:nvSpPr>
          <p:spPr>
            <a:xfrm>
              <a:off x="5460479" y="2111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5" name="Freeform: Shape 5694">
              <a:extLst>
                <a:ext uri="{FF2B5EF4-FFF2-40B4-BE49-F238E27FC236}">
                  <a16:creationId xmlns:a16="http://schemas.microsoft.com/office/drawing/2014/main" id="{82873602-0402-3754-3A88-95724419776A}"/>
                </a:ext>
              </a:extLst>
            </p:cNvPr>
            <p:cNvSpPr/>
            <p:nvPr/>
          </p:nvSpPr>
          <p:spPr>
            <a:xfrm>
              <a:off x="5460479" y="2111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6" name="Freeform: Shape 5695">
              <a:extLst>
                <a:ext uri="{FF2B5EF4-FFF2-40B4-BE49-F238E27FC236}">
                  <a16:creationId xmlns:a16="http://schemas.microsoft.com/office/drawing/2014/main" id="{D6FA1056-6432-3111-D545-190E9EA2EAD2}"/>
                </a:ext>
              </a:extLst>
            </p:cNvPr>
            <p:cNvSpPr/>
            <p:nvPr/>
          </p:nvSpPr>
          <p:spPr>
            <a:xfrm>
              <a:off x="5460479" y="2111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7" name="Freeform: Shape 5696">
              <a:extLst>
                <a:ext uri="{FF2B5EF4-FFF2-40B4-BE49-F238E27FC236}">
                  <a16:creationId xmlns:a16="http://schemas.microsoft.com/office/drawing/2014/main" id="{BB96397B-CB56-43AD-AD90-EF4D87809B92}"/>
                </a:ext>
              </a:extLst>
            </p:cNvPr>
            <p:cNvSpPr/>
            <p:nvPr/>
          </p:nvSpPr>
          <p:spPr>
            <a:xfrm>
              <a:off x="5460479" y="2111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8" name="Freeform: Shape 5697">
              <a:extLst>
                <a:ext uri="{FF2B5EF4-FFF2-40B4-BE49-F238E27FC236}">
                  <a16:creationId xmlns:a16="http://schemas.microsoft.com/office/drawing/2014/main" id="{F4AEE307-F122-0DA9-15D8-13CEF92AAD43}"/>
                </a:ext>
              </a:extLst>
            </p:cNvPr>
            <p:cNvSpPr/>
            <p:nvPr/>
          </p:nvSpPr>
          <p:spPr>
            <a:xfrm>
              <a:off x="5460479" y="2111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99" name="Freeform: Shape 5698">
              <a:extLst>
                <a:ext uri="{FF2B5EF4-FFF2-40B4-BE49-F238E27FC236}">
                  <a16:creationId xmlns:a16="http://schemas.microsoft.com/office/drawing/2014/main" id="{FEC15835-7D50-3AD4-DEFB-AA436AC1040F}"/>
                </a:ext>
              </a:extLst>
            </p:cNvPr>
            <p:cNvSpPr/>
            <p:nvPr/>
          </p:nvSpPr>
          <p:spPr>
            <a:xfrm>
              <a:off x="5460479" y="2111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0" name="Freeform: Shape 5699">
              <a:extLst>
                <a:ext uri="{FF2B5EF4-FFF2-40B4-BE49-F238E27FC236}">
                  <a16:creationId xmlns:a16="http://schemas.microsoft.com/office/drawing/2014/main" id="{661FD736-1F8D-775D-BE64-9577BF45CAE7}"/>
                </a:ext>
              </a:extLst>
            </p:cNvPr>
            <p:cNvSpPr/>
            <p:nvPr/>
          </p:nvSpPr>
          <p:spPr>
            <a:xfrm>
              <a:off x="5465217" y="211162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1" name="Freeform: Shape 5700">
              <a:extLst>
                <a:ext uri="{FF2B5EF4-FFF2-40B4-BE49-F238E27FC236}">
                  <a16:creationId xmlns:a16="http://schemas.microsoft.com/office/drawing/2014/main" id="{01DCCA5B-C551-99CF-AA63-07D0B46A81CD}"/>
                </a:ext>
              </a:extLst>
            </p:cNvPr>
            <p:cNvSpPr/>
            <p:nvPr/>
          </p:nvSpPr>
          <p:spPr>
            <a:xfrm>
              <a:off x="5465217" y="211162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2" name="Freeform: Shape 5701">
              <a:extLst>
                <a:ext uri="{FF2B5EF4-FFF2-40B4-BE49-F238E27FC236}">
                  <a16:creationId xmlns:a16="http://schemas.microsoft.com/office/drawing/2014/main" id="{E0F0C0DF-6E46-FA94-EE4E-08FAD06C0994}"/>
                </a:ext>
              </a:extLst>
            </p:cNvPr>
            <p:cNvSpPr/>
            <p:nvPr/>
          </p:nvSpPr>
          <p:spPr>
            <a:xfrm>
              <a:off x="5465217" y="211162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3" name="Freeform: Shape 5702">
              <a:extLst>
                <a:ext uri="{FF2B5EF4-FFF2-40B4-BE49-F238E27FC236}">
                  <a16:creationId xmlns:a16="http://schemas.microsoft.com/office/drawing/2014/main" id="{AFDC9ADF-75D2-8A01-243D-43B91FB7527F}"/>
                </a:ext>
              </a:extLst>
            </p:cNvPr>
            <p:cNvSpPr/>
            <p:nvPr/>
          </p:nvSpPr>
          <p:spPr>
            <a:xfrm>
              <a:off x="5465217" y="211162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4" name="Freeform: Shape 5703">
              <a:extLst>
                <a:ext uri="{FF2B5EF4-FFF2-40B4-BE49-F238E27FC236}">
                  <a16:creationId xmlns:a16="http://schemas.microsoft.com/office/drawing/2014/main" id="{E73BC40A-7D51-661E-A4B6-98505CAFC0A0}"/>
                </a:ext>
              </a:extLst>
            </p:cNvPr>
            <p:cNvSpPr/>
            <p:nvPr/>
          </p:nvSpPr>
          <p:spPr>
            <a:xfrm>
              <a:off x="5465217" y="211162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5" name="Freeform: Shape 5704">
              <a:extLst>
                <a:ext uri="{FF2B5EF4-FFF2-40B4-BE49-F238E27FC236}">
                  <a16:creationId xmlns:a16="http://schemas.microsoft.com/office/drawing/2014/main" id="{134C5726-2FF5-6D23-7891-98250995D7F8}"/>
                </a:ext>
              </a:extLst>
            </p:cNvPr>
            <p:cNvSpPr/>
            <p:nvPr/>
          </p:nvSpPr>
          <p:spPr>
            <a:xfrm>
              <a:off x="5465217" y="211162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6" name="Freeform: Shape 5705">
              <a:extLst>
                <a:ext uri="{FF2B5EF4-FFF2-40B4-BE49-F238E27FC236}">
                  <a16:creationId xmlns:a16="http://schemas.microsoft.com/office/drawing/2014/main" id="{9BBF6B80-A3D7-9528-EF85-D353ED7774B3}"/>
                </a:ext>
              </a:extLst>
            </p:cNvPr>
            <p:cNvSpPr/>
            <p:nvPr/>
          </p:nvSpPr>
          <p:spPr>
            <a:xfrm>
              <a:off x="5469806" y="212066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7" name="Freeform: Shape 5706">
              <a:extLst>
                <a:ext uri="{FF2B5EF4-FFF2-40B4-BE49-F238E27FC236}">
                  <a16:creationId xmlns:a16="http://schemas.microsoft.com/office/drawing/2014/main" id="{AFB61B44-1D48-96DC-274B-5D0F3662BB86}"/>
                </a:ext>
              </a:extLst>
            </p:cNvPr>
            <p:cNvSpPr/>
            <p:nvPr/>
          </p:nvSpPr>
          <p:spPr>
            <a:xfrm>
              <a:off x="5469806" y="212066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8" name="Freeform: Shape 5707">
              <a:extLst>
                <a:ext uri="{FF2B5EF4-FFF2-40B4-BE49-F238E27FC236}">
                  <a16:creationId xmlns:a16="http://schemas.microsoft.com/office/drawing/2014/main" id="{0077A1A2-D106-19E1-0E75-A1B7F24DF7B5}"/>
                </a:ext>
              </a:extLst>
            </p:cNvPr>
            <p:cNvSpPr/>
            <p:nvPr/>
          </p:nvSpPr>
          <p:spPr>
            <a:xfrm>
              <a:off x="5474546" y="212066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09" name="Freeform: Shape 5708">
              <a:extLst>
                <a:ext uri="{FF2B5EF4-FFF2-40B4-BE49-F238E27FC236}">
                  <a16:creationId xmlns:a16="http://schemas.microsoft.com/office/drawing/2014/main" id="{7072C41F-DD32-78B1-1F92-579A74870A41}"/>
                </a:ext>
              </a:extLst>
            </p:cNvPr>
            <p:cNvSpPr/>
            <p:nvPr/>
          </p:nvSpPr>
          <p:spPr>
            <a:xfrm>
              <a:off x="5474546" y="212066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0" name="Freeform: Shape 5709">
              <a:extLst>
                <a:ext uri="{FF2B5EF4-FFF2-40B4-BE49-F238E27FC236}">
                  <a16:creationId xmlns:a16="http://schemas.microsoft.com/office/drawing/2014/main" id="{70DDEA33-3AB6-64E8-A7B9-84C4CCA5F987}"/>
                </a:ext>
              </a:extLst>
            </p:cNvPr>
            <p:cNvSpPr/>
            <p:nvPr/>
          </p:nvSpPr>
          <p:spPr>
            <a:xfrm>
              <a:off x="5474546" y="212066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1" name="Freeform: Shape 5710">
              <a:extLst>
                <a:ext uri="{FF2B5EF4-FFF2-40B4-BE49-F238E27FC236}">
                  <a16:creationId xmlns:a16="http://schemas.microsoft.com/office/drawing/2014/main" id="{70654120-5B44-59FA-A970-6BD0C9C3C924}"/>
                </a:ext>
              </a:extLst>
            </p:cNvPr>
            <p:cNvSpPr/>
            <p:nvPr/>
          </p:nvSpPr>
          <p:spPr>
            <a:xfrm>
              <a:off x="5474546" y="212066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2" name="Freeform: Shape 5711">
              <a:extLst>
                <a:ext uri="{FF2B5EF4-FFF2-40B4-BE49-F238E27FC236}">
                  <a16:creationId xmlns:a16="http://schemas.microsoft.com/office/drawing/2014/main" id="{E4BF87BF-7F8B-2ACA-C6BC-8C8CB005FB0C}"/>
                </a:ext>
              </a:extLst>
            </p:cNvPr>
            <p:cNvSpPr/>
            <p:nvPr/>
          </p:nvSpPr>
          <p:spPr>
            <a:xfrm>
              <a:off x="5479137" y="212066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3" name="Freeform: Shape 5712">
              <a:extLst>
                <a:ext uri="{FF2B5EF4-FFF2-40B4-BE49-F238E27FC236}">
                  <a16:creationId xmlns:a16="http://schemas.microsoft.com/office/drawing/2014/main" id="{A5E18EB8-1F58-9DB8-06B8-9A3B9827666F}"/>
                </a:ext>
              </a:extLst>
            </p:cNvPr>
            <p:cNvSpPr/>
            <p:nvPr/>
          </p:nvSpPr>
          <p:spPr>
            <a:xfrm>
              <a:off x="5479137" y="212066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4" name="Freeform: Shape 5713">
              <a:extLst>
                <a:ext uri="{FF2B5EF4-FFF2-40B4-BE49-F238E27FC236}">
                  <a16:creationId xmlns:a16="http://schemas.microsoft.com/office/drawing/2014/main" id="{18695A94-3002-D530-A235-9649DB41AF9D}"/>
                </a:ext>
              </a:extLst>
            </p:cNvPr>
            <p:cNvSpPr/>
            <p:nvPr/>
          </p:nvSpPr>
          <p:spPr>
            <a:xfrm>
              <a:off x="5479137" y="212066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5" name="Freeform: Shape 5714">
              <a:extLst>
                <a:ext uri="{FF2B5EF4-FFF2-40B4-BE49-F238E27FC236}">
                  <a16:creationId xmlns:a16="http://schemas.microsoft.com/office/drawing/2014/main" id="{1055E543-7E49-2CB7-BDB0-C6E3F1A12251}"/>
                </a:ext>
              </a:extLst>
            </p:cNvPr>
            <p:cNvSpPr/>
            <p:nvPr/>
          </p:nvSpPr>
          <p:spPr>
            <a:xfrm>
              <a:off x="5479137" y="212066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6" name="Freeform: Shape 5715">
              <a:extLst>
                <a:ext uri="{FF2B5EF4-FFF2-40B4-BE49-F238E27FC236}">
                  <a16:creationId xmlns:a16="http://schemas.microsoft.com/office/drawing/2014/main" id="{E19E2CF9-B18F-F5C8-6D5C-71B4EA83FEB1}"/>
                </a:ext>
              </a:extLst>
            </p:cNvPr>
            <p:cNvSpPr/>
            <p:nvPr/>
          </p:nvSpPr>
          <p:spPr>
            <a:xfrm>
              <a:off x="5488467" y="213015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7" name="Freeform: Shape 5716">
              <a:extLst>
                <a:ext uri="{FF2B5EF4-FFF2-40B4-BE49-F238E27FC236}">
                  <a16:creationId xmlns:a16="http://schemas.microsoft.com/office/drawing/2014/main" id="{962A8468-28D5-AFB2-0B4D-7F7DBDF657F2}"/>
                </a:ext>
              </a:extLst>
            </p:cNvPr>
            <p:cNvSpPr/>
            <p:nvPr/>
          </p:nvSpPr>
          <p:spPr>
            <a:xfrm>
              <a:off x="5488467" y="213015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8" name="Freeform: Shape 5717">
              <a:extLst>
                <a:ext uri="{FF2B5EF4-FFF2-40B4-BE49-F238E27FC236}">
                  <a16:creationId xmlns:a16="http://schemas.microsoft.com/office/drawing/2014/main" id="{5201F5B8-A874-2C24-0F2B-21CA96E0CE8E}"/>
                </a:ext>
              </a:extLst>
            </p:cNvPr>
            <p:cNvSpPr/>
            <p:nvPr/>
          </p:nvSpPr>
          <p:spPr>
            <a:xfrm>
              <a:off x="5493205" y="2130152"/>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19" name="Freeform: Shape 5718">
              <a:extLst>
                <a:ext uri="{FF2B5EF4-FFF2-40B4-BE49-F238E27FC236}">
                  <a16:creationId xmlns:a16="http://schemas.microsoft.com/office/drawing/2014/main" id="{75E975EC-AC29-47FD-ACED-51C9730CFC88}"/>
                </a:ext>
              </a:extLst>
            </p:cNvPr>
            <p:cNvSpPr/>
            <p:nvPr/>
          </p:nvSpPr>
          <p:spPr>
            <a:xfrm>
              <a:off x="5493205" y="2130152"/>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0" name="Freeform: Shape 5719">
              <a:extLst>
                <a:ext uri="{FF2B5EF4-FFF2-40B4-BE49-F238E27FC236}">
                  <a16:creationId xmlns:a16="http://schemas.microsoft.com/office/drawing/2014/main" id="{F9D90146-9CB6-B075-442C-BC312C7EBE73}"/>
                </a:ext>
              </a:extLst>
            </p:cNvPr>
            <p:cNvSpPr/>
            <p:nvPr/>
          </p:nvSpPr>
          <p:spPr>
            <a:xfrm>
              <a:off x="5511864" y="2130152"/>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1" name="Freeform: Shape 5720">
              <a:extLst>
                <a:ext uri="{FF2B5EF4-FFF2-40B4-BE49-F238E27FC236}">
                  <a16:creationId xmlns:a16="http://schemas.microsoft.com/office/drawing/2014/main" id="{50BB6AAA-5FD4-18B6-C31F-EACD96CF18CE}"/>
                </a:ext>
              </a:extLst>
            </p:cNvPr>
            <p:cNvSpPr/>
            <p:nvPr/>
          </p:nvSpPr>
          <p:spPr>
            <a:xfrm>
              <a:off x="5511864" y="2130152"/>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2" name="Freeform: Shape 5721">
              <a:extLst>
                <a:ext uri="{FF2B5EF4-FFF2-40B4-BE49-F238E27FC236}">
                  <a16:creationId xmlns:a16="http://schemas.microsoft.com/office/drawing/2014/main" id="{4FF5581C-FD2D-B198-E8DA-1B4845A4B097}"/>
                </a:ext>
              </a:extLst>
            </p:cNvPr>
            <p:cNvSpPr/>
            <p:nvPr/>
          </p:nvSpPr>
          <p:spPr>
            <a:xfrm>
              <a:off x="5521193" y="2130152"/>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3" name="Freeform: Shape 5722">
              <a:extLst>
                <a:ext uri="{FF2B5EF4-FFF2-40B4-BE49-F238E27FC236}">
                  <a16:creationId xmlns:a16="http://schemas.microsoft.com/office/drawing/2014/main" id="{248E9EAA-6441-9A65-F7B2-1451DFA7BC39}"/>
                </a:ext>
              </a:extLst>
            </p:cNvPr>
            <p:cNvSpPr/>
            <p:nvPr/>
          </p:nvSpPr>
          <p:spPr>
            <a:xfrm>
              <a:off x="5521193" y="2130152"/>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4" name="Freeform: Shape 5723">
              <a:extLst>
                <a:ext uri="{FF2B5EF4-FFF2-40B4-BE49-F238E27FC236}">
                  <a16:creationId xmlns:a16="http://schemas.microsoft.com/office/drawing/2014/main" id="{4EDE930B-6B0E-F8D7-54BA-237876591255}"/>
                </a:ext>
              </a:extLst>
            </p:cNvPr>
            <p:cNvSpPr/>
            <p:nvPr/>
          </p:nvSpPr>
          <p:spPr>
            <a:xfrm>
              <a:off x="5651657" y="213015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5" name="Freeform: Shape 5724">
              <a:extLst>
                <a:ext uri="{FF2B5EF4-FFF2-40B4-BE49-F238E27FC236}">
                  <a16:creationId xmlns:a16="http://schemas.microsoft.com/office/drawing/2014/main" id="{8F4916CF-F440-E15C-7575-83216B1C7C37}"/>
                </a:ext>
              </a:extLst>
            </p:cNvPr>
            <p:cNvSpPr/>
            <p:nvPr/>
          </p:nvSpPr>
          <p:spPr>
            <a:xfrm>
              <a:off x="5651657" y="213015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6" name="Freeform: Shape 5725">
              <a:extLst>
                <a:ext uri="{FF2B5EF4-FFF2-40B4-BE49-F238E27FC236}">
                  <a16:creationId xmlns:a16="http://schemas.microsoft.com/office/drawing/2014/main" id="{DA0470BF-B517-31B2-825B-03EC3C3B447E}"/>
                </a:ext>
              </a:extLst>
            </p:cNvPr>
            <p:cNvSpPr/>
            <p:nvPr/>
          </p:nvSpPr>
          <p:spPr>
            <a:xfrm>
              <a:off x="5819588" y="214957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7" name="Freeform: Shape 5726">
              <a:extLst>
                <a:ext uri="{FF2B5EF4-FFF2-40B4-BE49-F238E27FC236}">
                  <a16:creationId xmlns:a16="http://schemas.microsoft.com/office/drawing/2014/main" id="{794721DF-1B07-85A9-3F52-08785212F931}"/>
                </a:ext>
              </a:extLst>
            </p:cNvPr>
            <p:cNvSpPr/>
            <p:nvPr/>
          </p:nvSpPr>
          <p:spPr>
            <a:xfrm>
              <a:off x="5819588" y="214957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8" name="Freeform: Shape 5727">
              <a:extLst>
                <a:ext uri="{FF2B5EF4-FFF2-40B4-BE49-F238E27FC236}">
                  <a16:creationId xmlns:a16="http://schemas.microsoft.com/office/drawing/2014/main" id="{D66251B7-E1AD-280C-2B3E-932EAA8F3C2C}"/>
                </a:ext>
              </a:extLst>
            </p:cNvPr>
            <p:cNvSpPr/>
            <p:nvPr/>
          </p:nvSpPr>
          <p:spPr>
            <a:xfrm>
              <a:off x="5819588" y="214957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29" name="Freeform: Shape 5728">
              <a:extLst>
                <a:ext uri="{FF2B5EF4-FFF2-40B4-BE49-F238E27FC236}">
                  <a16:creationId xmlns:a16="http://schemas.microsoft.com/office/drawing/2014/main" id="{B5224FEF-BEB3-CDED-099A-852A8258FB57}"/>
                </a:ext>
              </a:extLst>
            </p:cNvPr>
            <p:cNvSpPr/>
            <p:nvPr/>
          </p:nvSpPr>
          <p:spPr>
            <a:xfrm>
              <a:off x="5819588" y="214957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0" name="Freeform: Shape 5729">
              <a:extLst>
                <a:ext uri="{FF2B5EF4-FFF2-40B4-BE49-F238E27FC236}">
                  <a16:creationId xmlns:a16="http://schemas.microsoft.com/office/drawing/2014/main" id="{687741A8-8591-88F5-B7AE-C4C7B37A2D76}"/>
                </a:ext>
              </a:extLst>
            </p:cNvPr>
            <p:cNvSpPr/>
            <p:nvPr/>
          </p:nvSpPr>
          <p:spPr>
            <a:xfrm>
              <a:off x="5819588" y="214957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1" name="Freeform: Shape 5730">
              <a:extLst>
                <a:ext uri="{FF2B5EF4-FFF2-40B4-BE49-F238E27FC236}">
                  <a16:creationId xmlns:a16="http://schemas.microsoft.com/office/drawing/2014/main" id="{13A8962E-901A-46C9-18E7-55631012B6A6}"/>
                </a:ext>
              </a:extLst>
            </p:cNvPr>
            <p:cNvSpPr/>
            <p:nvPr/>
          </p:nvSpPr>
          <p:spPr>
            <a:xfrm>
              <a:off x="5819588" y="214957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2" name="Freeform: Shape 5731">
              <a:extLst>
                <a:ext uri="{FF2B5EF4-FFF2-40B4-BE49-F238E27FC236}">
                  <a16:creationId xmlns:a16="http://schemas.microsoft.com/office/drawing/2014/main" id="{937C4AF2-85B4-FAFF-3178-51FCFEC6E7E4}"/>
                </a:ext>
              </a:extLst>
            </p:cNvPr>
            <p:cNvSpPr/>
            <p:nvPr/>
          </p:nvSpPr>
          <p:spPr>
            <a:xfrm>
              <a:off x="5824327" y="214957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3" name="Freeform: Shape 5732">
              <a:extLst>
                <a:ext uri="{FF2B5EF4-FFF2-40B4-BE49-F238E27FC236}">
                  <a16:creationId xmlns:a16="http://schemas.microsoft.com/office/drawing/2014/main" id="{6107072E-64D0-B320-0D29-A9BDB97E3A1F}"/>
                </a:ext>
              </a:extLst>
            </p:cNvPr>
            <p:cNvSpPr/>
            <p:nvPr/>
          </p:nvSpPr>
          <p:spPr>
            <a:xfrm>
              <a:off x="5824327" y="214957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4" name="Freeform: Shape 5733">
              <a:extLst>
                <a:ext uri="{FF2B5EF4-FFF2-40B4-BE49-F238E27FC236}">
                  <a16:creationId xmlns:a16="http://schemas.microsoft.com/office/drawing/2014/main" id="{C929FE28-6324-CC26-D90F-0405736F181D}"/>
                </a:ext>
              </a:extLst>
            </p:cNvPr>
            <p:cNvSpPr/>
            <p:nvPr/>
          </p:nvSpPr>
          <p:spPr>
            <a:xfrm>
              <a:off x="5824327" y="214957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5" name="Freeform: Shape 5734">
              <a:extLst>
                <a:ext uri="{FF2B5EF4-FFF2-40B4-BE49-F238E27FC236}">
                  <a16:creationId xmlns:a16="http://schemas.microsoft.com/office/drawing/2014/main" id="{659D70DC-94BA-7EB7-5812-4E4A3D457503}"/>
                </a:ext>
              </a:extLst>
            </p:cNvPr>
            <p:cNvSpPr/>
            <p:nvPr/>
          </p:nvSpPr>
          <p:spPr>
            <a:xfrm>
              <a:off x="5824327" y="214957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6" name="Freeform: Shape 5735">
              <a:extLst>
                <a:ext uri="{FF2B5EF4-FFF2-40B4-BE49-F238E27FC236}">
                  <a16:creationId xmlns:a16="http://schemas.microsoft.com/office/drawing/2014/main" id="{7F90A13E-9A70-EFD3-9C5A-451E7992F342}"/>
                </a:ext>
              </a:extLst>
            </p:cNvPr>
            <p:cNvSpPr/>
            <p:nvPr/>
          </p:nvSpPr>
          <p:spPr>
            <a:xfrm>
              <a:off x="5824327" y="214957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7" name="Freeform: Shape 5736">
              <a:extLst>
                <a:ext uri="{FF2B5EF4-FFF2-40B4-BE49-F238E27FC236}">
                  <a16:creationId xmlns:a16="http://schemas.microsoft.com/office/drawing/2014/main" id="{547EF578-65CF-4CF0-7E56-903664A0D0E9}"/>
                </a:ext>
              </a:extLst>
            </p:cNvPr>
            <p:cNvSpPr/>
            <p:nvPr/>
          </p:nvSpPr>
          <p:spPr>
            <a:xfrm>
              <a:off x="5824327" y="214957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8" name="Freeform: Shape 5737">
              <a:extLst>
                <a:ext uri="{FF2B5EF4-FFF2-40B4-BE49-F238E27FC236}">
                  <a16:creationId xmlns:a16="http://schemas.microsoft.com/office/drawing/2014/main" id="{7AD660C6-D4E2-37DA-3692-6B3B59398888}"/>
                </a:ext>
              </a:extLst>
            </p:cNvPr>
            <p:cNvSpPr/>
            <p:nvPr/>
          </p:nvSpPr>
          <p:spPr>
            <a:xfrm>
              <a:off x="5824327" y="214957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39" name="Freeform: Shape 5738">
              <a:extLst>
                <a:ext uri="{FF2B5EF4-FFF2-40B4-BE49-F238E27FC236}">
                  <a16:creationId xmlns:a16="http://schemas.microsoft.com/office/drawing/2014/main" id="{28A57CEB-81DF-33EA-83F4-2E584B641AF5}"/>
                </a:ext>
              </a:extLst>
            </p:cNvPr>
            <p:cNvSpPr/>
            <p:nvPr/>
          </p:nvSpPr>
          <p:spPr>
            <a:xfrm>
              <a:off x="5824327" y="214957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0" name="Freeform: Shape 5739">
              <a:extLst>
                <a:ext uri="{FF2B5EF4-FFF2-40B4-BE49-F238E27FC236}">
                  <a16:creationId xmlns:a16="http://schemas.microsoft.com/office/drawing/2014/main" id="{2FE486CC-CDDA-2296-3A36-F88505363398}"/>
                </a:ext>
              </a:extLst>
            </p:cNvPr>
            <p:cNvSpPr/>
            <p:nvPr/>
          </p:nvSpPr>
          <p:spPr>
            <a:xfrm>
              <a:off x="5828918" y="215994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1" name="Freeform: Shape 5740">
              <a:extLst>
                <a:ext uri="{FF2B5EF4-FFF2-40B4-BE49-F238E27FC236}">
                  <a16:creationId xmlns:a16="http://schemas.microsoft.com/office/drawing/2014/main" id="{8088D152-EF18-43EB-8091-1734436571CB}"/>
                </a:ext>
              </a:extLst>
            </p:cNvPr>
            <p:cNvSpPr/>
            <p:nvPr/>
          </p:nvSpPr>
          <p:spPr>
            <a:xfrm>
              <a:off x="5828918" y="215994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2" name="Freeform: Shape 5741">
              <a:extLst>
                <a:ext uri="{FF2B5EF4-FFF2-40B4-BE49-F238E27FC236}">
                  <a16:creationId xmlns:a16="http://schemas.microsoft.com/office/drawing/2014/main" id="{2A2FD3E4-D448-D708-C2C7-9579FF0E7364}"/>
                </a:ext>
              </a:extLst>
            </p:cNvPr>
            <p:cNvSpPr/>
            <p:nvPr/>
          </p:nvSpPr>
          <p:spPr>
            <a:xfrm>
              <a:off x="5828918" y="215994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3" name="Freeform: Shape 5742">
              <a:extLst>
                <a:ext uri="{FF2B5EF4-FFF2-40B4-BE49-F238E27FC236}">
                  <a16:creationId xmlns:a16="http://schemas.microsoft.com/office/drawing/2014/main" id="{3761DA65-F6C9-9E3E-3188-7DCC40DCDE8F}"/>
                </a:ext>
              </a:extLst>
            </p:cNvPr>
            <p:cNvSpPr/>
            <p:nvPr/>
          </p:nvSpPr>
          <p:spPr>
            <a:xfrm>
              <a:off x="5828918" y="215994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4" name="Freeform: Shape 5743">
              <a:extLst>
                <a:ext uri="{FF2B5EF4-FFF2-40B4-BE49-F238E27FC236}">
                  <a16:creationId xmlns:a16="http://schemas.microsoft.com/office/drawing/2014/main" id="{54E2CAB5-0758-03C4-3F81-B37FF2459CFA}"/>
                </a:ext>
              </a:extLst>
            </p:cNvPr>
            <p:cNvSpPr/>
            <p:nvPr/>
          </p:nvSpPr>
          <p:spPr>
            <a:xfrm>
              <a:off x="5828918" y="215994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5" name="Freeform: Shape 5744">
              <a:extLst>
                <a:ext uri="{FF2B5EF4-FFF2-40B4-BE49-F238E27FC236}">
                  <a16:creationId xmlns:a16="http://schemas.microsoft.com/office/drawing/2014/main" id="{1738251A-0F77-6F6C-B764-5F8476FCFA71}"/>
                </a:ext>
              </a:extLst>
            </p:cNvPr>
            <p:cNvSpPr/>
            <p:nvPr/>
          </p:nvSpPr>
          <p:spPr>
            <a:xfrm>
              <a:off x="5828918" y="215994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6" name="Freeform: Shape 5745">
              <a:extLst>
                <a:ext uri="{FF2B5EF4-FFF2-40B4-BE49-F238E27FC236}">
                  <a16:creationId xmlns:a16="http://schemas.microsoft.com/office/drawing/2014/main" id="{CE586889-A222-131B-F519-3E6C8E6E61D4}"/>
                </a:ext>
              </a:extLst>
            </p:cNvPr>
            <p:cNvSpPr/>
            <p:nvPr/>
          </p:nvSpPr>
          <p:spPr>
            <a:xfrm>
              <a:off x="583824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7" name="Freeform: Shape 5746">
              <a:extLst>
                <a:ext uri="{FF2B5EF4-FFF2-40B4-BE49-F238E27FC236}">
                  <a16:creationId xmlns:a16="http://schemas.microsoft.com/office/drawing/2014/main" id="{DE24C2A1-7CCD-E07E-33A9-4B3786618ECF}"/>
                </a:ext>
              </a:extLst>
            </p:cNvPr>
            <p:cNvSpPr/>
            <p:nvPr/>
          </p:nvSpPr>
          <p:spPr>
            <a:xfrm>
              <a:off x="583824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8" name="Freeform: Shape 5747">
              <a:extLst>
                <a:ext uri="{FF2B5EF4-FFF2-40B4-BE49-F238E27FC236}">
                  <a16:creationId xmlns:a16="http://schemas.microsoft.com/office/drawing/2014/main" id="{3A26AB1D-1201-573E-95C1-856B3FA4D385}"/>
                </a:ext>
              </a:extLst>
            </p:cNvPr>
            <p:cNvSpPr/>
            <p:nvPr/>
          </p:nvSpPr>
          <p:spPr>
            <a:xfrm>
              <a:off x="583824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49" name="Freeform: Shape 5748">
              <a:extLst>
                <a:ext uri="{FF2B5EF4-FFF2-40B4-BE49-F238E27FC236}">
                  <a16:creationId xmlns:a16="http://schemas.microsoft.com/office/drawing/2014/main" id="{B52B0DD4-8C05-3233-C9DB-0A8197DFD47F}"/>
                </a:ext>
              </a:extLst>
            </p:cNvPr>
            <p:cNvSpPr/>
            <p:nvPr/>
          </p:nvSpPr>
          <p:spPr>
            <a:xfrm>
              <a:off x="583824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0" name="Freeform: Shape 5749">
              <a:extLst>
                <a:ext uri="{FF2B5EF4-FFF2-40B4-BE49-F238E27FC236}">
                  <a16:creationId xmlns:a16="http://schemas.microsoft.com/office/drawing/2014/main" id="{6F5FA5B3-1847-68DF-AAAA-094C922FE177}"/>
                </a:ext>
              </a:extLst>
            </p:cNvPr>
            <p:cNvSpPr/>
            <p:nvPr/>
          </p:nvSpPr>
          <p:spPr>
            <a:xfrm>
              <a:off x="583824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1" name="Freeform: Shape 5750">
              <a:extLst>
                <a:ext uri="{FF2B5EF4-FFF2-40B4-BE49-F238E27FC236}">
                  <a16:creationId xmlns:a16="http://schemas.microsoft.com/office/drawing/2014/main" id="{CFDA9EB6-CCD4-86F9-D23A-82A33FB37245}"/>
                </a:ext>
              </a:extLst>
            </p:cNvPr>
            <p:cNvSpPr/>
            <p:nvPr/>
          </p:nvSpPr>
          <p:spPr>
            <a:xfrm>
              <a:off x="583824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2" name="Freeform: Shape 5751">
              <a:extLst>
                <a:ext uri="{FF2B5EF4-FFF2-40B4-BE49-F238E27FC236}">
                  <a16:creationId xmlns:a16="http://schemas.microsoft.com/office/drawing/2014/main" id="{411F7F7A-C849-6304-9460-A1E3DC4ED6B6}"/>
                </a:ext>
              </a:extLst>
            </p:cNvPr>
            <p:cNvSpPr/>
            <p:nvPr/>
          </p:nvSpPr>
          <p:spPr>
            <a:xfrm>
              <a:off x="5842986"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3" name="Freeform: Shape 5752">
              <a:extLst>
                <a:ext uri="{FF2B5EF4-FFF2-40B4-BE49-F238E27FC236}">
                  <a16:creationId xmlns:a16="http://schemas.microsoft.com/office/drawing/2014/main" id="{69613685-9FD4-C3F0-B830-A38ABD537C00}"/>
                </a:ext>
              </a:extLst>
            </p:cNvPr>
            <p:cNvSpPr/>
            <p:nvPr/>
          </p:nvSpPr>
          <p:spPr>
            <a:xfrm>
              <a:off x="5842986"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4" name="Freeform: Shape 5753">
              <a:extLst>
                <a:ext uri="{FF2B5EF4-FFF2-40B4-BE49-F238E27FC236}">
                  <a16:creationId xmlns:a16="http://schemas.microsoft.com/office/drawing/2014/main" id="{51B16284-03E3-CA11-0867-E9FF25172581}"/>
                </a:ext>
              </a:extLst>
            </p:cNvPr>
            <p:cNvSpPr/>
            <p:nvPr/>
          </p:nvSpPr>
          <p:spPr>
            <a:xfrm>
              <a:off x="5842986"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5" name="Freeform: Shape 5754">
              <a:extLst>
                <a:ext uri="{FF2B5EF4-FFF2-40B4-BE49-F238E27FC236}">
                  <a16:creationId xmlns:a16="http://schemas.microsoft.com/office/drawing/2014/main" id="{7FA590AD-E594-63B8-CBED-C480BFEB0CF0}"/>
                </a:ext>
              </a:extLst>
            </p:cNvPr>
            <p:cNvSpPr/>
            <p:nvPr/>
          </p:nvSpPr>
          <p:spPr>
            <a:xfrm>
              <a:off x="5842986"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6" name="Freeform: Shape 5755">
              <a:extLst>
                <a:ext uri="{FF2B5EF4-FFF2-40B4-BE49-F238E27FC236}">
                  <a16:creationId xmlns:a16="http://schemas.microsoft.com/office/drawing/2014/main" id="{1B463E74-EA52-696B-A352-B6D09BC304DA}"/>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7" name="Freeform: Shape 5756">
              <a:extLst>
                <a:ext uri="{FF2B5EF4-FFF2-40B4-BE49-F238E27FC236}">
                  <a16:creationId xmlns:a16="http://schemas.microsoft.com/office/drawing/2014/main" id="{5A16058C-2DB5-B5FA-3F6C-62151AE0B55C}"/>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8" name="Freeform: Shape 5757">
              <a:extLst>
                <a:ext uri="{FF2B5EF4-FFF2-40B4-BE49-F238E27FC236}">
                  <a16:creationId xmlns:a16="http://schemas.microsoft.com/office/drawing/2014/main" id="{F30BE921-77C5-4EE0-4278-872DB0358445}"/>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59" name="Freeform: Shape 5758">
              <a:extLst>
                <a:ext uri="{FF2B5EF4-FFF2-40B4-BE49-F238E27FC236}">
                  <a16:creationId xmlns:a16="http://schemas.microsoft.com/office/drawing/2014/main" id="{64396CF9-784A-F799-FC1A-5269F92E1DB0}"/>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0" name="Freeform: Shape 5759">
              <a:extLst>
                <a:ext uri="{FF2B5EF4-FFF2-40B4-BE49-F238E27FC236}">
                  <a16:creationId xmlns:a16="http://schemas.microsoft.com/office/drawing/2014/main" id="{8342C58F-4B2B-169A-0925-953CA6C399EF}"/>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1" name="Freeform: Shape 5760">
              <a:extLst>
                <a:ext uri="{FF2B5EF4-FFF2-40B4-BE49-F238E27FC236}">
                  <a16:creationId xmlns:a16="http://schemas.microsoft.com/office/drawing/2014/main" id="{6A0DBA84-F281-B492-7146-B7B582F26C54}"/>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2" name="Freeform: Shape 5761">
              <a:extLst>
                <a:ext uri="{FF2B5EF4-FFF2-40B4-BE49-F238E27FC236}">
                  <a16:creationId xmlns:a16="http://schemas.microsoft.com/office/drawing/2014/main" id="{33CA077D-FBE2-356E-BC79-E5E7D8489CDF}"/>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3" name="Freeform: Shape 5762">
              <a:extLst>
                <a:ext uri="{FF2B5EF4-FFF2-40B4-BE49-F238E27FC236}">
                  <a16:creationId xmlns:a16="http://schemas.microsoft.com/office/drawing/2014/main" id="{5ACCB66E-9479-46BD-2FFB-B868929F8ACF}"/>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4" name="Freeform: Shape 5763">
              <a:extLst>
                <a:ext uri="{FF2B5EF4-FFF2-40B4-BE49-F238E27FC236}">
                  <a16:creationId xmlns:a16="http://schemas.microsoft.com/office/drawing/2014/main" id="{80D45ADD-11DC-9ACF-3356-CB128B0F486D}"/>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5" name="Freeform: Shape 5764">
              <a:extLst>
                <a:ext uri="{FF2B5EF4-FFF2-40B4-BE49-F238E27FC236}">
                  <a16:creationId xmlns:a16="http://schemas.microsoft.com/office/drawing/2014/main" id="{2C520C67-0140-0E57-45F7-F5F0947872AC}"/>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6" name="Freeform: Shape 5765">
              <a:extLst>
                <a:ext uri="{FF2B5EF4-FFF2-40B4-BE49-F238E27FC236}">
                  <a16:creationId xmlns:a16="http://schemas.microsoft.com/office/drawing/2014/main" id="{EFEF9674-A5B1-0B76-00F9-010F5687D05A}"/>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7" name="Freeform: Shape 5766">
              <a:extLst>
                <a:ext uri="{FF2B5EF4-FFF2-40B4-BE49-F238E27FC236}">
                  <a16:creationId xmlns:a16="http://schemas.microsoft.com/office/drawing/2014/main" id="{C4C0A00C-6F03-28B4-3EBF-F77BF65B0632}"/>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8" name="Freeform: Shape 5767">
              <a:extLst>
                <a:ext uri="{FF2B5EF4-FFF2-40B4-BE49-F238E27FC236}">
                  <a16:creationId xmlns:a16="http://schemas.microsoft.com/office/drawing/2014/main" id="{2F5D0374-7524-C30C-4F5A-4271A2A1AD21}"/>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69" name="Freeform: Shape 5768">
              <a:extLst>
                <a:ext uri="{FF2B5EF4-FFF2-40B4-BE49-F238E27FC236}">
                  <a16:creationId xmlns:a16="http://schemas.microsoft.com/office/drawing/2014/main" id="{030F11F9-3F46-949C-1C35-70F79003799F}"/>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0" name="Freeform: Shape 5769">
              <a:extLst>
                <a:ext uri="{FF2B5EF4-FFF2-40B4-BE49-F238E27FC236}">
                  <a16:creationId xmlns:a16="http://schemas.microsoft.com/office/drawing/2014/main" id="{2E26BDF8-6430-0943-6975-021AE9F8C761}"/>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1" name="Freeform: Shape 5770">
              <a:extLst>
                <a:ext uri="{FF2B5EF4-FFF2-40B4-BE49-F238E27FC236}">
                  <a16:creationId xmlns:a16="http://schemas.microsoft.com/office/drawing/2014/main" id="{66799990-5CC1-5BCE-D931-607A14310659}"/>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2" name="Freeform: Shape 5771">
              <a:extLst>
                <a:ext uri="{FF2B5EF4-FFF2-40B4-BE49-F238E27FC236}">
                  <a16:creationId xmlns:a16="http://schemas.microsoft.com/office/drawing/2014/main" id="{376D611D-FC3B-B082-7CA1-8A208610B3CE}"/>
                </a:ext>
              </a:extLst>
            </p:cNvPr>
            <p:cNvSpPr/>
            <p:nvPr/>
          </p:nvSpPr>
          <p:spPr>
            <a:xfrm>
              <a:off x="5847577"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3" name="Freeform: Shape 5772">
              <a:extLst>
                <a:ext uri="{FF2B5EF4-FFF2-40B4-BE49-F238E27FC236}">
                  <a16:creationId xmlns:a16="http://schemas.microsoft.com/office/drawing/2014/main" id="{A7640AEF-61CE-9877-9760-6186C7EC7273}"/>
                </a:ext>
              </a:extLst>
            </p:cNvPr>
            <p:cNvSpPr/>
            <p:nvPr/>
          </p:nvSpPr>
          <p:spPr>
            <a:xfrm>
              <a:off x="5847577"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4" name="Freeform: Shape 5773">
              <a:extLst>
                <a:ext uri="{FF2B5EF4-FFF2-40B4-BE49-F238E27FC236}">
                  <a16:creationId xmlns:a16="http://schemas.microsoft.com/office/drawing/2014/main" id="{428EE5E5-677D-3701-988D-0157397155AA}"/>
                </a:ext>
              </a:extLst>
            </p:cNvPr>
            <p:cNvSpPr/>
            <p:nvPr/>
          </p:nvSpPr>
          <p:spPr>
            <a:xfrm>
              <a:off x="5852315"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5" name="Freeform: Shape 5774">
              <a:extLst>
                <a:ext uri="{FF2B5EF4-FFF2-40B4-BE49-F238E27FC236}">
                  <a16:creationId xmlns:a16="http://schemas.microsoft.com/office/drawing/2014/main" id="{84B194D6-BDF7-8C3E-9B7D-C6FB7101E669}"/>
                </a:ext>
              </a:extLst>
            </p:cNvPr>
            <p:cNvSpPr/>
            <p:nvPr/>
          </p:nvSpPr>
          <p:spPr>
            <a:xfrm>
              <a:off x="5852315"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6" name="Freeform: Shape 5775">
              <a:extLst>
                <a:ext uri="{FF2B5EF4-FFF2-40B4-BE49-F238E27FC236}">
                  <a16:creationId xmlns:a16="http://schemas.microsoft.com/office/drawing/2014/main" id="{418BE1AB-73BC-8538-C235-B44F2CBD0172}"/>
                </a:ext>
              </a:extLst>
            </p:cNvPr>
            <p:cNvSpPr/>
            <p:nvPr/>
          </p:nvSpPr>
          <p:spPr>
            <a:xfrm>
              <a:off x="5861645"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7" name="Freeform: Shape 5776">
              <a:extLst>
                <a:ext uri="{FF2B5EF4-FFF2-40B4-BE49-F238E27FC236}">
                  <a16:creationId xmlns:a16="http://schemas.microsoft.com/office/drawing/2014/main" id="{FBFC34AA-7ACF-7976-4682-398FCB4BA958}"/>
                </a:ext>
              </a:extLst>
            </p:cNvPr>
            <p:cNvSpPr/>
            <p:nvPr/>
          </p:nvSpPr>
          <p:spPr>
            <a:xfrm>
              <a:off x="5861645"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8" name="Freeform: Shape 5777">
              <a:extLst>
                <a:ext uri="{FF2B5EF4-FFF2-40B4-BE49-F238E27FC236}">
                  <a16:creationId xmlns:a16="http://schemas.microsoft.com/office/drawing/2014/main" id="{A39EA454-ED99-8C65-8C3D-35D959DCDC2D}"/>
                </a:ext>
              </a:extLst>
            </p:cNvPr>
            <p:cNvSpPr/>
            <p:nvPr/>
          </p:nvSpPr>
          <p:spPr>
            <a:xfrm>
              <a:off x="5861645"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79" name="Freeform: Shape 5778">
              <a:extLst>
                <a:ext uri="{FF2B5EF4-FFF2-40B4-BE49-F238E27FC236}">
                  <a16:creationId xmlns:a16="http://schemas.microsoft.com/office/drawing/2014/main" id="{728DF44A-09D8-306A-F0A0-2F204C2363B3}"/>
                </a:ext>
              </a:extLst>
            </p:cNvPr>
            <p:cNvSpPr/>
            <p:nvPr/>
          </p:nvSpPr>
          <p:spPr>
            <a:xfrm>
              <a:off x="5861645"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0" name="Freeform: Shape 5779">
              <a:extLst>
                <a:ext uri="{FF2B5EF4-FFF2-40B4-BE49-F238E27FC236}">
                  <a16:creationId xmlns:a16="http://schemas.microsoft.com/office/drawing/2014/main" id="{96C49DA5-D93A-6898-2BDE-5B1307A6A158}"/>
                </a:ext>
              </a:extLst>
            </p:cNvPr>
            <p:cNvSpPr/>
            <p:nvPr/>
          </p:nvSpPr>
          <p:spPr>
            <a:xfrm>
              <a:off x="5861645"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1" name="Freeform: Shape 5780">
              <a:extLst>
                <a:ext uri="{FF2B5EF4-FFF2-40B4-BE49-F238E27FC236}">
                  <a16:creationId xmlns:a16="http://schemas.microsoft.com/office/drawing/2014/main" id="{1766683F-44BD-3E98-5CFC-08B5D2E1D6AC}"/>
                </a:ext>
              </a:extLst>
            </p:cNvPr>
            <p:cNvSpPr/>
            <p:nvPr/>
          </p:nvSpPr>
          <p:spPr>
            <a:xfrm>
              <a:off x="5861645"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2" name="Freeform: Shape 5781">
              <a:extLst>
                <a:ext uri="{FF2B5EF4-FFF2-40B4-BE49-F238E27FC236}">
                  <a16:creationId xmlns:a16="http://schemas.microsoft.com/office/drawing/2014/main" id="{AD267789-CF91-337E-3C76-88D72AB67FFC}"/>
                </a:ext>
              </a:extLst>
            </p:cNvPr>
            <p:cNvSpPr/>
            <p:nvPr/>
          </p:nvSpPr>
          <p:spPr>
            <a:xfrm>
              <a:off x="5870974"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3" name="Freeform: Shape 5782">
              <a:extLst>
                <a:ext uri="{FF2B5EF4-FFF2-40B4-BE49-F238E27FC236}">
                  <a16:creationId xmlns:a16="http://schemas.microsoft.com/office/drawing/2014/main" id="{8643DDEF-D9C0-15CB-817B-ED7106979DDB}"/>
                </a:ext>
              </a:extLst>
            </p:cNvPr>
            <p:cNvSpPr/>
            <p:nvPr/>
          </p:nvSpPr>
          <p:spPr>
            <a:xfrm>
              <a:off x="5870974"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4" name="Freeform: Shape 5783">
              <a:extLst>
                <a:ext uri="{FF2B5EF4-FFF2-40B4-BE49-F238E27FC236}">
                  <a16:creationId xmlns:a16="http://schemas.microsoft.com/office/drawing/2014/main" id="{0D0C1968-2364-33E6-283C-A9A6B4507321}"/>
                </a:ext>
              </a:extLst>
            </p:cNvPr>
            <p:cNvSpPr/>
            <p:nvPr/>
          </p:nvSpPr>
          <p:spPr>
            <a:xfrm>
              <a:off x="5903553"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5" name="Freeform: Shape 5784">
              <a:extLst>
                <a:ext uri="{FF2B5EF4-FFF2-40B4-BE49-F238E27FC236}">
                  <a16:creationId xmlns:a16="http://schemas.microsoft.com/office/drawing/2014/main" id="{6C1A10E2-888A-865C-D3D5-BC4C97739323}"/>
                </a:ext>
              </a:extLst>
            </p:cNvPr>
            <p:cNvSpPr/>
            <p:nvPr/>
          </p:nvSpPr>
          <p:spPr>
            <a:xfrm>
              <a:off x="5903553"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6" name="Freeform: Shape 5785">
              <a:extLst>
                <a:ext uri="{FF2B5EF4-FFF2-40B4-BE49-F238E27FC236}">
                  <a16:creationId xmlns:a16="http://schemas.microsoft.com/office/drawing/2014/main" id="{D890362C-020A-6A32-2467-5B94447296AD}"/>
                </a:ext>
              </a:extLst>
            </p:cNvPr>
            <p:cNvSpPr/>
            <p:nvPr/>
          </p:nvSpPr>
          <p:spPr>
            <a:xfrm>
              <a:off x="5912882" y="217047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7" name="Freeform: Shape 5786">
              <a:extLst>
                <a:ext uri="{FF2B5EF4-FFF2-40B4-BE49-F238E27FC236}">
                  <a16:creationId xmlns:a16="http://schemas.microsoft.com/office/drawing/2014/main" id="{F7E12DC0-E3B2-5F00-A6D7-EB396E56227A}"/>
                </a:ext>
              </a:extLst>
            </p:cNvPr>
            <p:cNvSpPr/>
            <p:nvPr/>
          </p:nvSpPr>
          <p:spPr>
            <a:xfrm>
              <a:off x="5912882" y="217047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8" name="Freeform: Shape 5787">
              <a:extLst>
                <a:ext uri="{FF2B5EF4-FFF2-40B4-BE49-F238E27FC236}">
                  <a16:creationId xmlns:a16="http://schemas.microsoft.com/office/drawing/2014/main" id="{C45985FB-23F5-A74A-5E90-0D524E9EAD72}"/>
                </a:ext>
              </a:extLst>
            </p:cNvPr>
            <p:cNvSpPr/>
            <p:nvPr/>
          </p:nvSpPr>
          <p:spPr>
            <a:xfrm>
              <a:off x="5926950" y="217047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89" name="Freeform: Shape 5788">
              <a:extLst>
                <a:ext uri="{FF2B5EF4-FFF2-40B4-BE49-F238E27FC236}">
                  <a16:creationId xmlns:a16="http://schemas.microsoft.com/office/drawing/2014/main" id="{6ED7F9A5-8361-1A1B-7386-5583470264B6}"/>
                </a:ext>
              </a:extLst>
            </p:cNvPr>
            <p:cNvSpPr/>
            <p:nvPr/>
          </p:nvSpPr>
          <p:spPr>
            <a:xfrm>
              <a:off x="5926950" y="217047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0" name="Freeform: Shape 5789">
              <a:extLst>
                <a:ext uri="{FF2B5EF4-FFF2-40B4-BE49-F238E27FC236}">
                  <a16:creationId xmlns:a16="http://schemas.microsoft.com/office/drawing/2014/main" id="{53AEE8B6-2B5E-0226-FB7E-27FCAB3D8DC7}"/>
                </a:ext>
              </a:extLst>
            </p:cNvPr>
            <p:cNvSpPr/>
            <p:nvPr/>
          </p:nvSpPr>
          <p:spPr>
            <a:xfrm>
              <a:off x="5996699" y="219627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1" name="Freeform: Shape 5790">
              <a:extLst>
                <a:ext uri="{FF2B5EF4-FFF2-40B4-BE49-F238E27FC236}">
                  <a16:creationId xmlns:a16="http://schemas.microsoft.com/office/drawing/2014/main" id="{E591821E-6B35-3121-4CF4-E8AB3FEDE925}"/>
                </a:ext>
              </a:extLst>
            </p:cNvPr>
            <p:cNvSpPr/>
            <p:nvPr/>
          </p:nvSpPr>
          <p:spPr>
            <a:xfrm>
              <a:off x="5996699" y="219627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2" name="Freeform: Shape 5791">
              <a:extLst>
                <a:ext uri="{FF2B5EF4-FFF2-40B4-BE49-F238E27FC236}">
                  <a16:creationId xmlns:a16="http://schemas.microsoft.com/office/drawing/2014/main" id="{6CAAD8AF-4D1A-FAB8-8FA6-689279A9EA59}"/>
                </a:ext>
              </a:extLst>
            </p:cNvPr>
            <p:cNvSpPr/>
            <p:nvPr/>
          </p:nvSpPr>
          <p:spPr>
            <a:xfrm>
              <a:off x="6080664" y="219627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3" name="Freeform: Shape 5792">
              <a:extLst>
                <a:ext uri="{FF2B5EF4-FFF2-40B4-BE49-F238E27FC236}">
                  <a16:creationId xmlns:a16="http://schemas.microsoft.com/office/drawing/2014/main" id="{E638B161-ECDF-6A99-0D4D-EDA786EA7B24}"/>
                </a:ext>
              </a:extLst>
            </p:cNvPr>
            <p:cNvSpPr/>
            <p:nvPr/>
          </p:nvSpPr>
          <p:spPr>
            <a:xfrm>
              <a:off x="6080664" y="219627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4" name="Freeform: Shape 5793">
              <a:extLst>
                <a:ext uri="{FF2B5EF4-FFF2-40B4-BE49-F238E27FC236}">
                  <a16:creationId xmlns:a16="http://schemas.microsoft.com/office/drawing/2014/main" id="{BD116261-9FA0-B0A9-EC68-67A4FDCA5901}"/>
                </a:ext>
              </a:extLst>
            </p:cNvPr>
            <p:cNvSpPr/>
            <p:nvPr/>
          </p:nvSpPr>
          <p:spPr>
            <a:xfrm>
              <a:off x="6173960" y="219627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5" name="Freeform: Shape 5794">
              <a:extLst>
                <a:ext uri="{FF2B5EF4-FFF2-40B4-BE49-F238E27FC236}">
                  <a16:creationId xmlns:a16="http://schemas.microsoft.com/office/drawing/2014/main" id="{97E38EE9-F920-C94E-FF8A-648823216E26}"/>
                </a:ext>
              </a:extLst>
            </p:cNvPr>
            <p:cNvSpPr/>
            <p:nvPr/>
          </p:nvSpPr>
          <p:spPr>
            <a:xfrm>
              <a:off x="6173960" y="219627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6" name="Freeform: Shape 5795">
              <a:extLst>
                <a:ext uri="{FF2B5EF4-FFF2-40B4-BE49-F238E27FC236}">
                  <a16:creationId xmlns:a16="http://schemas.microsoft.com/office/drawing/2014/main" id="{A21D169C-DF08-D129-8FE8-633DA174E14C}"/>
                </a:ext>
              </a:extLst>
            </p:cNvPr>
            <p:cNvSpPr/>
            <p:nvPr/>
          </p:nvSpPr>
          <p:spPr>
            <a:xfrm>
              <a:off x="6201948" y="219627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7" name="Freeform: Shape 5796">
              <a:extLst>
                <a:ext uri="{FF2B5EF4-FFF2-40B4-BE49-F238E27FC236}">
                  <a16:creationId xmlns:a16="http://schemas.microsoft.com/office/drawing/2014/main" id="{1BF01115-5114-1C60-C5F3-68BD406BDF98}"/>
                </a:ext>
              </a:extLst>
            </p:cNvPr>
            <p:cNvSpPr/>
            <p:nvPr/>
          </p:nvSpPr>
          <p:spPr>
            <a:xfrm>
              <a:off x="6201948" y="219627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8" name="Freeform: Shape 5797">
              <a:extLst>
                <a:ext uri="{FF2B5EF4-FFF2-40B4-BE49-F238E27FC236}">
                  <a16:creationId xmlns:a16="http://schemas.microsoft.com/office/drawing/2014/main" id="{E4F28DF5-3892-2EA9-E446-FECF96CADD26}"/>
                </a:ext>
              </a:extLst>
            </p:cNvPr>
            <p:cNvSpPr/>
            <p:nvPr/>
          </p:nvSpPr>
          <p:spPr>
            <a:xfrm>
              <a:off x="6206686" y="220961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99" name="Freeform: Shape 5798">
              <a:extLst>
                <a:ext uri="{FF2B5EF4-FFF2-40B4-BE49-F238E27FC236}">
                  <a16:creationId xmlns:a16="http://schemas.microsoft.com/office/drawing/2014/main" id="{1B2DA3E5-E7F6-140E-ACA6-5E9189A83691}"/>
                </a:ext>
              </a:extLst>
            </p:cNvPr>
            <p:cNvSpPr/>
            <p:nvPr/>
          </p:nvSpPr>
          <p:spPr>
            <a:xfrm>
              <a:off x="6206686" y="220961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0" name="Freeform: Shape 5799">
              <a:extLst>
                <a:ext uri="{FF2B5EF4-FFF2-40B4-BE49-F238E27FC236}">
                  <a16:creationId xmlns:a16="http://schemas.microsoft.com/office/drawing/2014/main" id="{FA0C50FE-ECBE-6372-ABDD-EEE9565B309D}"/>
                </a:ext>
              </a:extLst>
            </p:cNvPr>
            <p:cNvSpPr/>
            <p:nvPr/>
          </p:nvSpPr>
          <p:spPr>
            <a:xfrm>
              <a:off x="6206686" y="220961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1" name="Freeform: Shape 5800">
              <a:extLst>
                <a:ext uri="{FF2B5EF4-FFF2-40B4-BE49-F238E27FC236}">
                  <a16:creationId xmlns:a16="http://schemas.microsoft.com/office/drawing/2014/main" id="{D89D2F34-F8C9-5D3B-7DC1-2CEC6095B2EB}"/>
                </a:ext>
              </a:extLst>
            </p:cNvPr>
            <p:cNvSpPr/>
            <p:nvPr/>
          </p:nvSpPr>
          <p:spPr>
            <a:xfrm>
              <a:off x="6206686" y="220961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2" name="Freeform: Shape 5801">
              <a:extLst>
                <a:ext uri="{FF2B5EF4-FFF2-40B4-BE49-F238E27FC236}">
                  <a16:creationId xmlns:a16="http://schemas.microsoft.com/office/drawing/2014/main" id="{81F9A2F0-2194-A68E-F0E0-B46184715DEA}"/>
                </a:ext>
              </a:extLst>
            </p:cNvPr>
            <p:cNvSpPr/>
            <p:nvPr/>
          </p:nvSpPr>
          <p:spPr>
            <a:xfrm>
              <a:off x="6220607"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3" name="Freeform: Shape 5802">
              <a:extLst>
                <a:ext uri="{FF2B5EF4-FFF2-40B4-BE49-F238E27FC236}">
                  <a16:creationId xmlns:a16="http://schemas.microsoft.com/office/drawing/2014/main" id="{73887C0A-610F-BB2D-8EBE-2E66529D35BD}"/>
                </a:ext>
              </a:extLst>
            </p:cNvPr>
            <p:cNvSpPr/>
            <p:nvPr/>
          </p:nvSpPr>
          <p:spPr>
            <a:xfrm>
              <a:off x="6220607"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4" name="Freeform: Shape 5803">
              <a:extLst>
                <a:ext uri="{FF2B5EF4-FFF2-40B4-BE49-F238E27FC236}">
                  <a16:creationId xmlns:a16="http://schemas.microsoft.com/office/drawing/2014/main" id="{E4A8BE00-840A-04A9-25A0-388213D88702}"/>
                </a:ext>
              </a:extLst>
            </p:cNvPr>
            <p:cNvSpPr/>
            <p:nvPr/>
          </p:nvSpPr>
          <p:spPr>
            <a:xfrm>
              <a:off x="622534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5" name="Freeform: Shape 5804">
              <a:extLst>
                <a:ext uri="{FF2B5EF4-FFF2-40B4-BE49-F238E27FC236}">
                  <a16:creationId xmlns:a16="http://schemas.microsoft.com/office/drawing/2014/main" id="{6CC4F2C3-1E53-DE0E-8409-8F2BC7376169}"/>
                </a:ext>
              </a:extLst>
            </p:cNvPr>
            <p:cNvSpPr/>
            <p:nvPr/>
          </p:nvSpPr>
          <p:spPr>
            <a:xfrm>
              <a:off x="622534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6" name="Freeform: Shape 5805">
              <a:extLst>
                <a:ext uri="{FF2B5EF4-FFF2-40B4-BE49-F238E27FC236}">
                  <a16:creationId xmlns:a16="http://schemas.microsoft.com/office/drawing/2014/main" id="{232ECBBA-6B4D-90BB-46F4-9D127C1B73ED}"/>
                </a:ext>
              </a:extLst>
            </p:cNvPr>
            <p:cNvSpPr/>
            <p:nvPr/>
          </p:nvSpPr>
          <p:spPr>
            <a:xfrm>
              <a:off x="622993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7" name="Freeform: Shape 5806">
              <a:extLst>
                <a:ext uri="{FF2B5EF4-FFF2-40B4-BE49-F238E27FC236}">
                  <a16:creationId xmlns:a16="http://schemas.microsoft.com/office/drawing/2014/main" id="{3B3C85F4-3545-B295-BE06-9BAC95537E87}"/>
                </a:ext>
              </a:extLst>
            </p:cNvPr>
            <p:cNvSpPr/>
            <p:nvPr/>
          </p:nvSpPr>
          <p:spPr>
            <a:xfrm>
              <a:off x="622993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8" name="Freeform: Shape 5807">
              <a:extLst>
                <a:ext uri="{FF2B5EF4-FFF2-40B4-BE49-F238E27FC236}">
                  <a16:creationId xmlns:a16="http://schemas.microsoft.com/office/drawing/2014/main" id="{741C175A-7299-F1B0-560E-5CDB753B90A2}"/>
                </a:ext>
              </a:extLst>
            </p:cNvPr>
            <p:cNvSpPr/>
            <p:nvPr/>
          </p:nvSpPr>
          <p:spPr>
            <a:xfrm>
              <a:off x="622993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09" name="Freeform: Shape 5808">
              <a:extLst>
                <a:ext uri="{FF2B5EF4-FFF2-40B4-BE49-F238E27FC236}">
                  <a16:creationId xmlns:a16="http://schemas.microsoft.com/office/drawing/2014/main" id="{69F97807-EC1A-ABF6-A720-094FB4F3043F}"/>
                </a:ext>
              </a:extLst>
            </p:cNvPr>
            <p:cNvSpPr/>
            <p:nvPr/>
          </p:nvSpPr>
          <p:spPr>
            <a:xfrm>
              <a:off x="622993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0" name="Freeform: Shape 5809">
              <a:extLst>
                <a:ext uri="{FF2B5EF4-FFF2-40B4-BE49-F238E27FC236}">
                  <a16:creationId xmlns:a16="http://schemas.microsoft.com/office/drawing/2014/main" id="{78DB294F-EDE3-8ECD-A40A-4944D4276333}"/>
                </a:ext>
              </a:extLst>
            </p:cNvPr>
            <p:cNvSpPr/>
            <p:nvPr/>
          </p:nvSpPr>
          <p:spPr>
            <a:xfrm>
              <a:off x="623467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1" name="Freeform: Shape 5810">
              <a:extLst>
                <a:ext uri="{FF2B5EF4-FFF2-40B4-BE49-F238E27FC236}">
                  <a16:creationId xmlns:a16="http://schemas.microsoft.com/office/drawing/2014/main" id="{3BBCC4B9-79CD-EB3B-2556-8FEFA83066C1}"/>
                </a:ext>
              </a:extLst>
            </p:cNvPr>
            <p:cNvSpPr/>
            <p:nvPr/>
          </p:nvSpPr>
          <p:spPr>
            <a:xfrm>
              <a:off x="623467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2" name="Freeform: Shape 5811">
              <a:extLst>
                <a:ext uri="{FF2B5EF4-FFF2-40B4-BE49-F238E27FC236}">
                  <a16:creationId xmlns:a16="http://schemas.microsoft.com/office/drawing/2014/main" id="{3151A425-A776-FAF3-CC5A-9A639100877F}"/>
                </a:ext>
              </a:extLst>
            </p:cNvPr>
            <p:cNvSpPr/>
            <p:nvPr/>
          </p:nvSpPr>
          <p:spPr>
            <a:xfrm>
              <a:off x="623467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3" name="Freeform: Shape 5812">
              <a:extLst>
                <a:ext uri="{FF2B5EF4-FFF2-40B4-BE49-F238E27FC236}">
                  <a16:creationId xmlns:a16="http://schemas.microsoft.com/office/drawing/2014/main" id="{4359DE68-ABC5-CA4B-6C66-85B48E056A02}"/>
                </a:ext>
              </a:extLst>
            </p:cNvPr>
            <p:cNvSpPr/>
            <p:nvPr/>
          </p:nvSpPr>
          <p:spPr>
            <a:xfrm>
              <a:off x="623467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4" name="Freeform: Shape 5813">
              <a:extLst>
                <a:ext uri="{FF2B5EF4-FFF2-40B4-BE49-F238E27FC236}">
                  <a16:creationId xmlns:a16="http://schemas.microsoft.com/office/drawing/2014/main" id="{85C749D2-7124-4D2D-C33D-0E89349471EE}"/>
                </a:ext>
              </a:extLst>
            </p:cNvPr>
            <p:cNvSpPr/>
            <p:nvPr/>
          </p:nvSpPr>
          <p:spPr>
            <a:xfrm>
              <a:off x="623467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5" name="Freeform: Shape 5814">
              <a:extLst>
                <a:ext uri="{FF2B5EF4-FFF2-40B4-BE49-F238E27FC236}">
                  <a16:creationId xmlns:a16="http://schemas.microsoft.com/office/drawing/2014/main" id="{32809013-07CC-70D9-5BE0-E7A7BA5A88E0}"/>
                </a:ext>
              </a:extLst>
            </p:cNvPr>
            <p:cNvSpPr/>
            <p:nvPr/>
          </p:nvSpPr>
          <p:spPr>
            <a:xfrm>
              <a:off x="623467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6" name="Freeform: Shape 5815">
              <a:extLst>
                <a:ext uri="{FF2B5EF4-FFF2-40B4-BE49-F238E27FC236}">
                  <a16:creationId xmlns:a16="http://schemas.microsoft.com/office/drawing/2014/main" id="{C635EE07-BD2A-79C7-15B8-5E3A0B7D80E7}"/>
                </a:ext>
              </a:extLst>
            </p:cNvPr>
            <p:cNvSpPr/>
            <p:nvPr/>
          </p:nvSpPr>
          <p:spPr>
            <a:xfrm>
              <a:off x="623467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7" name="Freeform: Shape 5816">
              <a:extLst>
                <a:ext uri="{FF2B5EF4-FFF2-40B4-BE49-F238E27FC236}">
                  <a16:creationId xmlns:a16="http://schemas.microsoft.com/office/drawing/2014/main" id="{6373856E-4FC6-123A-3A2D-C450A5A18C48}"/>
                </a:ext>
              </a:extLst>
            </p:cNvPr>
            <p:cNvSpPr/>
            <p:nvPr/>
          </p:nvSpPr>
          <p:spPr>
            <a:xfrm>
              <a:off x="623467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8" name="Freeform: Shape 5817">
              <a:extLst>
                <a:ext uri="{FF2B5EF4-FFF2-40B4-BE49-F238E27FC236}">
                  <a16:creationId xmlns:a16="http://schemas.microsoft.com/office/drawing/2014/main" id="{F8E709FB-6660-C4C0-3A2E-A38C4A9CF269}"/>
                </a:ext>
              </a:extLst>
            </p:cNvPr>
            <p:cNvSpPr/>
            <p:nvPr/>
          </p:nvSpPr>
          <p:spPr>
            <a:xfrm>
              <a:off x="623467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19" name="Freeform: Shape 5818">
              <a:extLst>
                <a:ext uri="{FF2B5EF4-FFF2-40B4-BE49-F238E27FC236}">
                  <a16:creationId xmlns:a16="http://schemas.microsoft.com/office/drawing/2014/main" id="{16A7AFA6-5603-4951-1C0D-1A9FE5A39CD4}"/>
                </a:ext>
              </a:extLst>
            </p:cNvPr>
            <p:cNvSpPr/>
            <p:nvPr/>
          </p:nvSpPr>
          <p:spPr>
            <a:xfrm>
              <a:off x="623467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0" name="Freeform: Shape 5819">
              <a:extLst>
                <a:ext uri="{FF2B5EF4-FFF2-40B4-BE49-F238E27FC236}">
                  <a16:creationId xmlns:a16="http://schemas.microsoft.com/office/drawing/2014/main" id="{AE0FD24E-6AB9-CB31-F2CD-483BAB04614D}"/>
                </a:ext>
              </a:extLst>
            </p:cNvPr>
            <p:cNvSpPr/>
            <p:nvPr/>
          </p:nvSpPr>
          <p:spPr>
            <a:xfrm>
              <a:off x="623926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1" name="Freeform: Shape 5820">
              <a:extLst>
                <a:ext uri="{FF2B5EF4-FFF2-40B4-BE49-F238E27FC236}">
                  <a16:creationId xmlns:a16="http://schemas.microsoft.com/office/drawing/2014/main" id="{6C7D671E-C808-8924-66E6-9C940809497A}"/>
                </a:ext>
              </a:extLst>
            </p:cNvPr>
            <p:cNvSpPr/>
            <p:nvPr/>
          </p:nvSpPr>
          <p:spPr>
            <a:xfrm>
              <a:off x="623926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2" name="Freeform: Shape 5821">
              <a:extLst>
                <a:ext uri="{FF2B5EF4-FFF2-40B4-BE49-F238E27FC236}">
                  <a16:creationId xmlns:a16="http://schemas.microsoft.com/office/drawing/2014/main" id="{926FAAAC-7601-9B78-89F7-A41E4B7CDD1B}"/>
                </a:ext>
              </a:extLst>
            </p:cNvPr>
            <p:cNvSpPr/>
            <p:nvPr/>
          </p:nvSpPr>
          <p:spPr>
            <a:xfrm>
              <a:off x="623926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3" name="Freeform: Shape 5822">
              <a:extLst>
                <a:ext uri="{FF2B5EF4-FFF2-40B4-BE49-F238E27FC236}">
                  <a16:creationId xmlns:a16="http://schemas.microsoft.com/office/drawing/2014/main" id="{50ECF879-C9F0-3E0D-485D-4D8A9D08879E}"/>
                </a:ext>
              </a:extLst>
            </p:cNvPr>
            <p:cNvSpPr/>
            <p:nvPr/>
          </p:nvSpPr>
          <p:spPr>
            <a:xfrm>
              <a:off x="623926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4" name="Freeform: Shape 5823">
              <a:extLst>
                <a:ext uri="{FF2B5EF4-FFF2-40B4-BE49-F238E27FC236}">
                  <a16:creationId xmlns:a16="http://schemas.microsoft.com/office/drawing/2014/main" id="{2E2F9EEB-5C95-4301-215A-A8B7502D307B}"/>
                </a:ext>
              </a:extLst>
            </p:cNvPr>
            <p:cNvSpPr/>
            <p:nvPr/>
          </p:nvSpPr>
          <p:spPr>
            <a:xfrm>
              <a:off x="6244004"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5" name="Freeform: Shape 5824">
              <a:extLst>
                <a:ext uri="{FF2B5EF4-FFF2-40B4-BE49-F238E27FC236}">
                  <a16:creationId xmlns:a16="http://schemas.microsoft.com/office/drawing/2014/main" id="{739892AB-2427-393A-248A-CAB5605264CB}"/>
                </a:ext>
              </a:extLst>
            </p:cNvPr>
            <p:cNvSpPr/>
            <p:nvPr/>
          </p:nvSpPr>
          <p:spPr>
            <a:xfrm>
              <a:off x="6244004"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6" name="Freeform: Shape 5825">
              <a:extLst>
                <a:ext uri="{FF2B5EF4-FFF2-40B4-BE49-F238E27FC236}">
                  <a16:creationId xmlns:a16="http://schemas.microsoft.com/office/drawing/2014/main" id="{BC8E1650-E680-D171-5EF0-3C6521F9B32D}"/>
                </a:ext>
              </a:extLst>
            </p:cNvPr>
            <p:cNvSpPr/>
            <p:nvPr/>
          </p:nvSpPr>
          <p:spPr>
            <a:xfrm>
              <a:off x="6244004"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7" name="Freeform: Shape 5826">
              <a:extLst>
                <a:ext uri="{FF2B5EF4-FFF2-40B4-BE49-F238E27FC236}">
                  <a16:creationId xmlns:a16="http://schemas.microsoft.com/office/drawing/2014/main" id="{C1AC4A15-B6DC-470A-3054-23714060D196}"/>
                </a:ext>
              </a:extLst>
            </p:cNvPr>
            <p:cNvSpPr/>
            <p:nvPr/>
          </p:nvSpPr>
          <p:spPr>
            <a:xfrm>
              <a:off x="6244004"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8" name="Freeform: Shape 5827">
              <a:extLst>
                <a:ext uri="{FF2B5EF4-FFF2-40B4-BE49-F238E27FC236}">
                  <a16:creationId xmlns:a16="http://schemas.microsoft.com/office/drawing/2014/main" id="{2E55BB7B-2713-BD72-C6BE-F95509C41D14}"/>
                </a:ext>
              </a:extLst>
            </p:cNvPr>
            <p:cNvSpPr/>
            <p:nvPr/>
          </p:nvSpPr>
          <p:spPr>
            <a:xfrm>
              <a:off x="6244004"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29" name="Freeform: Shape 5828">
              <a:extLst>
                <a:ext uri="{FF2B5EF4-FFF2-40B4-BE49-F238E27FC236}">
                  <a16:creationId xmlns:a16="http://schemas.microsoft.com/office/drawing/2014/main" id="{8E17D5DF-5F87-4DA5-3DCF-ABC6FC769DBD}"/>
                </a:ext>
              </a:extLst>
            </p:cNvPr>
            <p:cNvSpPr/>
            <p:nvPr/>
          </p:nvSpPr>
          <p:spPr>
            <a:xfrm>
              <a:off x="6244004"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0" name="Freeform: Shape 5829">
              <a:extLst>
                <a:ext uri="{FF2B5EF4-FFF2-40B4-BE49-F238E27FC236}">
                  <a16:creationId xmlns:a16="http://schemas.microsoft.com/office/drawing/2014/main" id="{7FAF8A87-A4E2-844E-34A3-2EBB7AD1E272}"/>
                </a:ext>
              </a:extLst>
            </p:cNvPr>
            <p:cNvSpPr/>
            <p:nvPr/>
          </p:nvSpPr>
          <p:spPr>
            <a:xfrm>
              <a:off x="6244004"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1" name="Freeform: Shape 5830">
              <a:extLst>
                <a:ext uri="{FF2B5EF4-FFF2-40B4-BE49-F238E27FC236}">
                  <a16:creationId xmlns:a16="http://schemas.microsoft.com/office/drawing/2014/main" id="{1A7BB5C3-3F2F-7B3E-62A1-0FCF11698289}"/>
                </a:ext>
              </a:extLst>
            </p:cNvPr>
            <p:cNvSpPr/>
            <p:nvPr/>
          </p:nvSpPr>
          <p:spPr>
            <a:xfrm>
              <a:off x="6244004"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2" name="Freeform: Shape 5831">
              <a:extLst>
                <a:ext uri="{FF2B5EF4-FFF2-40B4-BE49-F238E27FC236}">
                  <a16:creationId xmlns:a16="http://schemas.microsoft.com/office/drawing/2014/main" id="{B44F7A70-418D-9D56-EA4A-30AC8F260B00}"/>
                </a:ext>
              </a:extLst>
            </p:cNvPr>
            <p:cNvSpPr/>
            <p:nvPr/>
          </p:nvSpPr>
          <p:spPr>
            <a:xfrm>
              <a:off x="6248595"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3" name="Freeform: Shape 5832">
              <a:extLst>
                <a:ext uri="{FF2B5EF4-FFF2-40B4-BE49-F238E27FC236}">
                  <a16:creationId xmlns:a16="http://schemas.microsoft.com/office/drawing/2014/main" id="{D633E1BF-588D-1B53-082C-1B57A8DD1AE0}"/>
                </a:ext>
              </a:extLst>
            </p:cNvPr>
            <p:cNvSpPr/>
            <p:nvPr/>
          </p:nvSpPr>
          <p:spPr>
            <a:xfrm>
              <a:off x="6248595"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4" name="Freeform: Shape 5833">
              <a:extLst>
                <a:ext uri="{FF2B5EF4-FFF2-40B4-BE49-F238E27FC236}">
                  <a16:creationId xmlns:a16="http://schemas.microsoft.com/office/drawing/2014/main" id="{E262D642-677B-59B0-0D55-1D11E718444C}"/>
                </a:ext>
              </a:extLst>
            </p:cNvPr>
            <p:cNvSpPr/>
            <p:nvPr/>
          </p:nvSpPr>
          <p:spPr>
            <a:xfrm>
              <a:off x="625333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5" name="Freeform: Shape 5834">
              <a:extLst>
                <a:ext uri="{FF2B5EF4-FFF2-40B4-BE49-F238E27FC236}">
                  <a16:creationId xmlns:a16="http://schemas.microsoft.com/office/drawing/2014/main" id="{97DB76BE-85D8-94A6-5CD4-E585FB6F9E36}"/>
                </a:ext>
              </a:extLst>
            </p:cNvPr>
            <p:cNvSpPr/>
            <p:nvPr/>
          </p:nvSpPr>
          <p:spPr>
            <a:xfrm>
              <a:off x="625333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6" name="Freeform: Shape 5835">
              <a:extLst>
                <a:ext uri="{FF2B5EF4-FFF2-40B4-BE49-F238E27FC236}">
                  <a16:creationId xmlns:a16="http://schemas.microsoft.com/office/drawing/2014/main" id="{204B5F7B-08A2-3010-41A4-0EEE972CD8A7}"/>
                </a:ext>
              </a:extLst>
            </p:cNvPr>
            <p:cNvSpPr/>
            <p:nvPr/>
          </p:nvSpPr>
          <p:spPr>
            <a:xfrm>
              <a:off x="625333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7" name="Freeform: Shape 5836">
              <a:extLst>
                <a:ext uri="{FF2B5EF4-FFF2-40B4-BE49-F238E27FC236}">
                  <a16:creationId xmlns:a16="http://schemas.microsoft.com/office/drawing/2014/main" id="{26974C51-3F79-251C-8DAF-0E89516721A5}"/>
                </a:ext>
              </a:extLst>
            </p:cNvPr>
            <p:cNvSpPr/>
            <p:nvPr/>
          </p:nvSpPr>
          <p:spPr>
            <a:xfrm>
              <a:off x="625333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8" name="Freeform: Shape 5837">
              <a:extLst>
                <a:ext uri="{FF2B5EF4-FFF2-40B4-BE49-F238E27FC236}">
                  <a16:creationId xmlns:a16="http://schemas.microsoft.com/office/drawing/2014/main" id="{CA9B0252-0535-4231-394B-7118C7973C42}"/>
                </a:ext>
              </a:extLst>
            </p:cNvPr>
            <p:cNvSpPr/>
            <p:nvPr/>
          </p:nvSpPr>
          <p:spPr>
            <a:xfrm>
              <a:off x="6253336"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39" name="Freeform: Shape 5838">
              <a:extLst>
                <a:ext uri="{FF2B5EF4-FFF2-40B4-BE49-F238E27FC236}">
                  <a16:creationId xmlns:a16="http://schemas.microsoft.com/office/drawing/2014/main" id="{ABD43695-FE00-361F-01BE-1BA68FE6B573}"/>
                </a:ext>
              </a:extLst>
            </p:cNvPr>
            <p:cNvSpPr/>
            <p:nvPr/>
          </p:nvSpPr>
          <p:spPr>
            <a:xfrm>
              <a:off x="6253336"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0" name="Freeform: Shape 5839">
              <a:extLst>
                <a:ext uri="{FF2B5EF4-FFF2-40B4-BE49-F238E27FC236}">
                  <a16:creationId xmlns:a16="http://schemas.microsoft.com/office/drawing/2014/main" id="{4D4E35AE-9D07-B394-2D13-201A12E9F0EE}"/>
                </a:ext>
              </a:extLst>
            </p:cNvPr>
            <p:cNvSpPr/>
            <p:nvPr/>
          </p:nvSpPr>
          <p:spPr>
            <a:xfrm>
              <a:off x="6267254"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1" name="Freeform: Shape 5840">
              <a:extLst>
                <a:ext uri="{FF2B5EF4-FFF2-40B4-BE49-F238E27FC236}">
                  <a16:creationId xmlns:a16="http://schemas.microsoft.com/office/drawing/2014/main" id="{1F6189D1-1CE3-8C39-93C2-864FDE63E139}"/>
                </a:ext>
              </a:extLst>
            </p:cNvPr>
            <p:cNvSpPr/>
            <p:nvPr/>
          </p:nvSpPr>
          <p:spPr>
            <a:xfrm>
              <a:off x="6267254"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2" name="Freeform: Shape 5841">
              <a:extLst>
                <a:ext uri="{FF2B5EF4-FFF2-40B4-BE49-F238E27FC236}">
                  <a16:creationId xmlns:a16="http://schemas.microsoft.com/office/drawing/2014/main" id="{6C565D63-B03B-A57A-38F2-168B2FB997B1}"/>
                </a:ext>
              </a:extLst>
            </p:cNvPr>
            <p:cNvSpPr/>
            <p:nvPr/>
          </p:nvSpPr>
          <p:spPr>
            <a:xfrm>
              <a:off x="6267254" y="222324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3" name="Freeform: Shape 5842">
              <a:extLst>
                <a:ext uri="{FF2B5EF4-FFF2-40B4-BE49-F238E27FC236}">
                  <a16:creationId xmlns:a16="http://schemas.microsoft.com/office/drawing/2014/main" id="{9EE695D6-34B5-821C-CFA1-7CB26534AA14}"/>
                </a:ext>
              </a:extLst>
            </p:cNvPr>
            <p:cNvSpPr/>
            <p:nvPr/>
          </p:nvSpPr>
          <p:spPr>
            <a:xfrm>
              <a:off x="6267254" y="222324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4" name="Freeform: Shape 5843">
              <a:extLst>
                <a:ext uri="{FF2B5EF4-FFF2-40B4-BE49-F238E27FC236}">
                  <a16:creationId xmlns:a16="http://schemas.microsoft.com/office/drawing/2014/main" id="{794A01FA-3126-F4B6-6C71-7D354034A3B5}"/>
                </a:ext>
              </a:extLst>
            </p:cNvPr>
            <p:cNvSpPr/>
            <p:nvPr/>
          </p:nvSpPr>
          <p:spPr>
            <a:xfrm>
              <a:off x="6271845"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5" name="Freeform: Shape 5844">
              <a:extLst>
                <a:ext uri="{FF2B5EF4-FFF2-40B4-BE49-F238E27FC236}">
                  <a16:creationId xmlns:a16="http://schemas.microsoft.com/office/drawing/2014/main" id="{F318F256-C79B-CFD8-939B-E71FF38434C8}"/>
                </a:ext>
              </a:extLst>
            </p:cNvPr>
            <p:cNvSpPr/>
            <p:nvPr/>
          </p:nvSpPr>
          <p:spPr>
            <a:xfrm>
              <a:off x="6271845"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6" name="Freeform: Shape 5845">
              <a:extLst>
                <a:ext uri="{FF2B5EF4-FFF2-40B4-BE49-F238E27FC236}">
                  <a16:creationId xmlns:a16="http://schemas.microsoft.com/office/drawing/2014/main" id="{16B01391-6206-C355-639A-CE792A6EC025}"/>
                </a:ext>
              </a:extLst>
            </p:cNvPr>
            <p:cNvSpPr/>
            <p:nvPr/>
          </p:nvSpPr>
          <p:spPr>
            <a:xfrm>
              <a:off x="6304573"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7" name="Freeform: Shape 5846">
              <a:extLst>
                <a:ext uri="{FF2B5EF4-FFF2-40B4-BE49-F238E27FC236}">
                  <a16:creationId xmlns:a16="http://schemas.microsoft.com/office/drawing/2014/main" id="{7C81CC4E-A4D4-92CC-E637-0F5D7BF50223}"/>
                </a:ext>
              </a:extLst>
            </p:cNvPr>
            <p:cNvSpPr/>
            <p:nvPr/>
          </p:nvSpPr>
          <p:spPr>
            <a:xfrm>
              <a:off x="6304573"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8" name="Freeform: Shape 5847">
              <a:extLst>
                <a:ext uri="{FF2B5EF4-FFF2-40B4-BE49-F238E27FC236}">
                  <a16:creationId xmlns:a16="http://schemas.microsoft.com/office/drawing/2014/main" id="{8C51BADE-662B-0E32-4095-D6E48DFEC941}"/>
                </a:ext>
              </a:extLst>
            </p:cNvPr>
            <p:cNvSpPr/>
            <p:nvPr/>
          </p:nvSpPr>
          <p:spPr>
            <a:xfrm>
              <a:off x="6337153"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49" name="Freeform: Shape 5848">
              <a:extLst>
                <a:ext uri="{FF2B5EF4-FFF2-40B4-BE49-F238E27FC236}">
                  <a16:creationId xmlns:a16="http://schemas.microsoft.com/office/drawing/2014/main" id="{ADBBF009-C09E-CE8F-7416-A6F65585E7A6}"/>
                </a:ext>
              </a:extLst>
            </p:cNvPr>
            <p:cNvSpPr/>
            <p:nvPr/>
          </p:nvSpPr>
          <p:spPr>
            <a:xfrm>
              <a:off x="6337153"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0" name="Freeform: Shape 5849">
              <a:extLst>
                <a:ext uri="{FF2B5EF4-FFF2-40B4-BE49-F238E27FC236}">
                  <a16:creationId xmlns:a16="http://schemas.microsoft.com/office/drawing/2014/main" id="{97AE5681-617C-6DF7-48E3-74BBF4AB82FA}"/>
                </a:ext>
              </a:extLst>
            </p:cNvPr>
            <p:cNvSpPr/>
            <p:nvPr/>
          </p:nvSpPr>
          <p:spPr>
            <a:xfrm>
              <a:off x="6365141"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1" name="Freeform: Shape 5850">
              <a:extLst>
                <a:ext uri="{FF2B5EF4-FFF2-40B4-BE49-F238E27FC236}">
                  <a16:creationId xmlns:a16="http://schemas.microsoft.com/office/drawing/2014/main" id="{D115E139-F218-DEFA-4BAD-3FA2340C8D3B}"/>
                </a:ext>
              </a:extLst>
            </p:cNvPr>
            <p:cNvSpPr/>
            <p:nvPr/>
          </p:nvSpPr>
          <p:spPr>
            <a:xfrm>
              <a:off x="6365141"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2" name="Freeform: Shape 5851">
              <a:extLst>
                <a:ext uri="{FF2B5EF4-FFF2-40B4-BE49-F238E27FC236}">
                  <a16:creationId xmlns:a16="http://schemas.microsoft.com/office/drawing/2014/main" id="{69FA739C-EF5A-78AC-AA27-29C6D37CFAF7}"/>
                </a:ext>
              </a:extLst>
            </p:cNvPr>
            <p:cNvSpPr/>
            <p:nvPr/>
          </p:nvSpPr>
          <p:spPr>
            <a:xfrm>
              <a:off x="6374470"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3" name="Freeform: Shape 5852">
              <a:extLst>
                <a:ext uri="{FF2B5EF4-FFF2-40B4-BE49-F238E27FC236}">
                  <a16:creationId xmlns:a16="http://schemas.microsoft.com/office/drawing/2014/main" id="{B672C23A-4671-69B1-3B08-2DE9A9D42D34}"/>
                </a:ext>
              </a:extLst>
            </p:cNvPr>
            <p:cNvSpPr/>
            <p:nvPr/>
          </p:nvSpPr>
          <p:spPr>
            <a:xfrm>
              <a:off x="6374470"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4" name="Freeform: Shape 5853">
              <a:extLst>
                <a:ext uri="{FF2B5EF4-FFF2-40B4-BE49-F238E27FC236}">
                  <a16:creationId xmlns:a16="http://schemas.microsoft.com/office/drawing/2014/main" id="{D5D0D9DF-35D9-F5DE-BDD1-BE817F087D81}"/>
                </a:ext>
              </a:extLst>
            </p:cNvPr>
            <p:cNvSpPr/>
            <p:nvPr/>
          </p:nvSpPr>
          <p:spPr>
            <a:xfrm>
              <a:off x="6570387"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5" name="Freeform: Shape 5854">
              <a:extLst>
                <a:ext uri="{FF2B5EF4-FFF2-40B4-BE49-F238E27FC236}">
                  <a16:creationId xmlns:a16="http://schemas.microsoft.com/office/drawing/2014/main" id="{48041DBE-E073-8AA4-EBBD-A2AE0870EA28}"/>
                </a:ext>
              </a:extLst>
            </p:cNvPr>
            <p:cNvSpPr/>
            <p:nvPr/>
          </p:nvSpPr>
          <p:spPr>
            <a:xfrm>
              <a:off x="6570387"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6" name="Freeform: Shape 5855">
              <a:extLst>
                <a:ext uri="{FF2B5EF4-FFF2-40B4-BE49-F238E27FC236}">
                  <a16:creationId xmlns:a16="http://schemas.microsoft.com/office/drawing/2014/main" id="{E8BEB1FB-44C4-4359-07FD-6FA5197EE416}"/>
                </a:ext>
              </a:extLst>
            </p:cNvPr>
            <p:cNvSpPr/>
            <p:nvPr/>
          </p:nvSpPr>
          <p:spPr>
            <a:xfrm>
              <a:off x="6575126"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7" name="Freeform: Shape 5856">
              <a:extLst>
                <a:ext uri="{FF2B5EF4-FFF2-40B4-BE49-F238E27FC236}">
                  <a16:creationId xmlns:a16="http://schemas.microsoft.com/office/drawing/2014/main" id="{894ACEE2-8E2B-224B-5DEF-4229413DE54C}"/>
                </a:ext>
              </a:extLst>
            </p:cNvPr>
            <p:cNvSpPr/>
            <p:nvPr/>
          </p:nvSpPr>
          <p:spPr>
            <a:xfrm>
              <a:off x="6575126"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8" name="Freeform: Shape 5857">
              <a:extLst>
                <a:ext uri="{FF2B5EF4-FFF2-40B4-BE49-F238E27FC236}">
                  <a16:creationId xmlns:a16="http://schemas.microsoft.com/office/drawing/2014/main" id="{9302AE6F-2295-14B6-3F06-BEAE0E292A4E}"/>
                </a:ext>
              </a:extLst>
            </p:cNvPr>
            <p:cNvSpPr/>
            <p:nvPr/>
          </p:nvSpPr>
          <p:spPr>
            <a:xfrm>
              <a:off x="6598378"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59" name="Freeform: Shape 5858">
              <a:extLst>
                <a:ext uri="{FF2B5EF4-FFF2-40B4-BE49-F238E27FC236}">
                  <a16:creationId xmlns:a16="http://schemas.microsoft.com/office/drawing/2014/main" id="{429BB70A-F207-4AB0-18D7-BF23DCCA426F}"/>
                </a:ext>
              </a:extLst>
            </p:cNvPr>
            <p:cNvSpPr/>
            <p:nvPr/>
          </p:nvSpPr>
          <p:spPr>
            <a:xfrm>
              <a:off x="6598378"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0" name="Freeform: Shape 5859">
              <a:extLst>
                <a:ext uri="{FF2B5EF4-FFF2-40B4-BE49-F238E27FC236}">
                  <a16:creationId xmlns:a16="http://schemas.microsoft.com/office/drawing/2014/main" id="{B8871971-6CC0-C1A3-AAF4-748A79EAB8C5}"/>
                </a:ext>
              </a:extLst>
            </p:cNvPr>
            <p:cNvSpPr/>
            <p:nvPr/>
          </p:nvSpPr>
          <p:spPr>
            <a:xfrm>
              <a:off x="6598378"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1" name="Freeform: Shape 5860">
              <a:extLst>
                <a:ext uri="{FF2B5EF4-FFF2-40B4-BE49-F238E27FC236}">
                  <a16:creationId xmlns:a16="http://schemas.microsoft.com/office/drawing/2014/main" id="{DFBBF301-6F49-2A12-CEC3-AFFBADC79C36}"/>
                </a:ext>
              </a:extLst>
            </p:cNvPr>
            <p:cNvSpPr/>
            <p:nvPr/>
          </p:nvSpPr>
          <p:spPr>
            <a:xfrm>
              <a:off x="6598378"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2" name="Freeform: Shape 5861">
              <a:extLst>
                <a:ext uri="{FF2B5EF4-FFF2-40B4-BE49-F238E27FC236}">
                  <a16:creationId xmlns:a16="http://schemas.microsoft.com/office/drawing/2014/main" id="{C16A9A32-B76B-E532-87C9-DA63D05941B1}"/>
                </a:ext>
              </a:extLst>
            </p:cNvPr>
            <p:cNvSpPr/>
            <p:nvPr/>
          </p:nvSpPr>
          <p:spPr>
            <a:xfrm>
              <a:off x="6598378"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3" name="Freeform: Shape 5862">
              <a:extLst>
                <a:ext uri="{FF2B5EF4-FFF2-40B4-BE49-F238E27FC236}">
                  <a16:creationId xmlns:a16="http://schemas.microsoft.com/office/drawing/2014/main" id="{18302DCD-DAFE-4A53-244D-ADC2693FD96B}"/>
                </a:ext>
              </a:extLst>
            </p:cNvPr>
            <p:cNvSpPr/>
            <p:nvPr/>
          </p:nvSpPr>
          <p:spPr>
            <a:xfrm>
              <a:off x="6598378"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4" name="Freeform: Shape 5863">
              <a:extLst>
                <a:ext uri="{FF2B5EF4-FFF2-40B4-BE49-F238E27FC236}">
                  <a16:creationId xmlns:a16="http://schemas.microsoft.com/office/drawing/2014/main" id="{A6D1C280-151C-79B4-2910-5DD99DA82189}"/>
                </a:ext>
              </a:extLst>
            </p:cNvPr>
            <p:cNvSpPr/>
            <p:nvPr/>
          </p:nvSpPr>
          <p:spPr>
            <a:xfrm>
              <a:off x="6598378"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5" name="Freeform: Shape 5864">
              <a:extLst>
                <a:ext uri="{FF2B5EF4-FFF2-40B4-BE49-F238E27FC236}">
                  <a16:creationId xmlns:a16="http://schemas.microsoft.com/office/drawing/2014/main" id="{749237CF-E590-739B-A90E-AF0AA99B6B02}"/>
                </a:ext>
              </a:extLst>
            </p:cNvPr>
            <p:cNvSpPr/>
            <p:nvPr/>
          </p:nvSpPr>
          <p:spPr>
            <a:xfrm>
              <a:off x="6598378"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6" name="Freeform: Shape 5865">
              <a:extLst>
                <a:ext uri="{FF2B5EF4-FFF2-40B4-BE49-F238E27FC236}">
                  <a16:creationId xmlns:a16="http://schemas.microsoft.com/office/drawing/2014/main" id="{C41AD57D-CDA6-4B2C-3F17-7A299F3AF9E2}"/>
                </a:ext>
              </a:extLst>
            </p:cNvPr>
            <p:cNvSpPr/>
            <p:nvPr/>
          </p:nvSpPr>
          <p:spPr>
            <a:xfrm>
              <a:off x="6602966"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7" name="Freeform: Shape 5866">
              <a:extLst>
                <a:ext uri="{FF2B5EF4-FFF2-40B4-BE49-F238E27FC236}">
                  <a16:creationId xmlns:a16="http://schemas.microsoft.com/office/drawing/2014/main" id="{B0EEDD32-3578-DB75-CDDA-5775B52706E2}"/>
                </a:ext>
              </a:extLst>
            </p:cNvPr>
            <p:cNvSpPr/>
            <p:nvPr/>
          </p:nvSpPr>
          <p:spPr>
            <a:xfrm>
              <a:off x="6602966"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8" name="Freeform: Shape 5867">
              <a:extLst>
                <a:ext uri="{FF2B5EF4-FFF2-40B4-BE49-F238E27FC236}">
                  <a16:creationId xmlns:a16="http://schemas.microsoft.com/office/drawing/2014/main" id="{1ADD98C0-4999-F551-2FDF-4A59EFCC9D7A}"/>
                </a:ext>
              </a:extLst>
            </p:cNvPr>
            <p:cNvSpPr/>
            <p:nvPr/>
          </p:nvSpPr>
          <p:spPr>
            <a:xfrm>
              <a:off x="6602966"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69" name="Freeform: Shape 5868">
              <a:extLst>
                <a:ext uri="{FF2B5EF4-FFF2-40B4-BE49-F238E27FC236}">
                  <a16:creationId xmlns:a16="http://schemas.microsoft.com/office/drawing/2014/main" id="{53E72039-F40C-77DE-6E1F-50FE52EE301B}"/>
                </a:ext>
              </a:extLst>
            </p:cNvPr>
            <p:cNvSpPr/>
            <p:nvPr/>
          </p:nvSpPr>
          <p:spPr>
            <a:xfrm>
              <a:off x="6602966"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0" name="Freeform: Shape 5869">
              <a:extLst>
                <a:ext uri="{FF2B5EF4-FFF2-40B4-BE49-F238E27FC236}">
                  <a16:creationId xmlns:a16="http://schemas.microsoft.com/office/drawing/2014/main" id="{63A9631A-1723-5D4D-9666-33F9BE9CB9CA}"/>
                </a:ext>
              </a:extLst>
            </p:cNvPr>
            <p:cNvSpPr/>
            <p:nvPr/>
          </p:nvSpPr>
          <p:spPr>
            <a:xfrm>
              <a:off x="6602966"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1" name="Freeform: Shape 5870">
              <a:extLst>
                <a:ext uri="{FF2B5EF4-FFF2-40B4-BE49-F238E27FC236}">
                  <a16:creationId xmlns:a16="http://schemas.microsoft.com/office/drawing/2014/main" id="{478ADBFD-0B49-E5D6-E26F-6D795BAB9E30}"/>
                </a:ext>
              </a:extLst>
            </p:cNvPr>
            <p:cNvSpPr/>
            <p:nvPr/>
          </p:nvSpPr>
          <p:spPr>
            <a:xfrm>
              <a:off x="6602966"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2" name="Freeform: Shape 5871">
              <a:extLst>
                <a:ext uri="{FF2B5EF4-FFF2-40B4-BE49-F238E27FC236}">
                  <a16:creationId xmlns:a16="http://schemas.microsoft.com/office/drawing/2014/main" id="{4F0DE77B-7685-347F-8DEE-C552015AEDC3}"/>
                </a:ext>
              </a:extLst>
            </p:cNvPr>
            <p:cNvSpPr/>
            <p:nvPr/>
          </p:nvSpPr>
          <p:spPr>
            <a:xfrm>
              <a:off x="6602966"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3" name="Freeform: Shape 5872">
              <a:extLst>
                <a:ext uri="{FF2B5EF4-FFF2-40B4-BE49-F238E27FC236}">
                  <a16:creationId xmlns:a16="http://schemas.microsoft.com/office/drawing/2014/main" id="{24F9182B-CAFB-16FE-A968-D36E36D7F0FF}"/>
                </a:ext>
              </a:extLst>
            </p:cNvPr>
            <p:cNvSpPr/>
            <p:nvPr/>
          </p:nvSpPr>
          <p:spPr>
            <a:xfrm>
              <a:off x="6602966"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4" name="Freeform: Shape 5873">
              <a:extLst>
                <a:ext uri="{FF2B5EF4-FFF2-40B4-BE49-F238E27FC236}">
                  <a16:creationId xmlns:a16="http://schemas.microsoft.com/office/drawing/2014/main" id="{CD603EB9-4774-5AD1-24CD-1D9F528E99C8}"/>
                </a:ext>
              </a:extLst>
            </p:cNvPr>
            <p:cNvSpPr/>
            <p:nvPr/>
          </p:nvSpPr>
          <p:spPr>
            <a:xfrm>
              <a:off x="6602966" y="224118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5" name="Freeform: Shape 5874">
              <a:extLst>
                <a:ext uri="{FF2B5EF4-FFF2-40B4-BE49-F238E27FC236}">
                  <a16:creationId xmlns:a16="http://schemas.microsoft.com/office/drawing/2014/main" id="{FE2CAA6C-738C-FAC6-817F-2B8867BD823C}"/>
                </a:ext>
              </a:extLst>
            </p:cNvPr>
            <p:cNvSpPr/>
            <p:nvPr/>
          </p:nvSpPr>
          <p:spPr>
            <a:xfrm>
              <a:off x="6602966" y="224118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6" name="Freeform: Shape 5875">
              <a:extLst>
                <a:ext uri="{FF2B5EF4-FFF2-40B4-BE49-F238E27FC236}">
                  <a16:creationId xmlns:a16="http://schemas.microsoft.com/office/drawing/2014/main" id="{E85637A2-7E09-FFF2-E9BC-A970CC8F5207}"/>
                </a:ext>
              </a:extLst>
            </p:cNvPr>
            <p:cNvSpPr/>
            <p:nvPr/>
          </p:nvSpPr>
          <p:spPr>
            <a:xfrm>
              <a:off x="6607705"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7" name="Freeform: Shape 5876">
              <a:extLst>
                <a:ext uri="{FF2B5EF4-FFF2-40B4-BE49-F238E27FC236}">
                  <a16:creationId xmlns:a16="http://schemas.microsoft.com/office/drawing/2014/main" id="{E0D4077B-F408-B5CF-FB20-D3323A5469E5}"/>
                </a:ext>
              </a:extLst>
            </p:cNvPr>
            <p:cNvSpPr/>
            <p:nvPr/>
          </p:nvSpPr>
          <p:spPr>
            <a:xfrm>
              <a:off x="6607705"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8" name="Freeform: Shape 5877">
              <a:extLst>
                <a:ext uri="{FF2B5EF4-FFF2-40B4-BE49-F238E27FC236}">
                  <a16:creationId xmlns:a16="http://schemas.microsoft.com/office/drawing/2014/main" id="{AC745E59-A889-687E-4D66-F735F9313A26}"/>
                </a:ext>
              </a:extLst>
            </p:cNvPr>
            <p:cNvSpPr/>
            <p:nvPr/>
          </p:nvSpPr>
          <p:spPr>
            <a:xfrm>
              <a:off x="6607705"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79" name="Freeform: Shape 5878">
              <a:extLst>
                <a:ext uri="{FF2B5EF4-FFF2-40B4-BE49-F238E27FC236}">
                  <a16:creationId xmlns:a16="http://schemas.microsoft.com/office/drawing/2014/main" id="{ED9ADCD8-0085-E070-C517-F8777ADD2A3B}"/>
                </a:ext>
              </a:extLst>
            </p:cNvPr>
            <p:cNvSpPr/>
            <p:nvPr/>
          </p:nvSpPr>
          <p:spPr>
            <a:xfrm>
              <a:off x="6607705"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0" name="Freeform: Shape 5879">
              <a:extLst>
                <a:ext uri="{FF2B5EF4-FFF2-40B4-BE49-F238E27FC236}">
                  <a16:creationId xmlns:a16="http://schemas.microsoft.com/office/drawing/2014/main" id="{55765452-1C59-C85D-D5BD-150AD6919E9F}"/>
                </a:ext>
              </a:extLst>
            </p:cNvPr>
            <p:cNvSpPr/>
            <p:nvPr/>
          </p:nvSpPr>
          <p:spPr>
            <a:xfrm>
              <a:off x="6617036"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1" name="Freeform: Shape 5880">
              <a:extLst>
                <a:ext uri="{FF2B5EF4-FFF2-40B4-BE49-F238E27FC236}">
                  <a16:creationId xmlns:a16="http://schemas.microsoft.com/office/drawing/2014/main" id="{D6CB44C1-7E31-8F28-57E7-F165EB324AB9}"/>
                </a:ext>
              </a:extLst>
            </p:cNvPr>
            <p:cNvSpPr/>
            <p:nvPr/>
          </p:nvSpPr>
          <p:spPr>
            <a:xfrm>
              <a:off x="6617036"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2" name="Freeform: Shape 5881">
              <a:extLst>
                <a:ext uri="{FF2B5EF4-FFF2-40B4-BE49-F238E27FC236}">
                  <a16:creationId xmlns:a16="http://schemas.microsoft.com/office/drawing/2014/main" id="{B89A8CD8-807B-F977-2418-B9EE776DB26B}"/>
                </a:ext>
              </a:extLst>
            </p:cNvPr>
            <p:cNvSpPr/>
            <p:nvPr/>
          </p:nvSpPr>
          <p:spPr>
            <a:xfrm>
              <a:off x="6617036"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3" name="Freeform: Shape 5882">
              <a:extLst>
                <a:ext uri="{FF2B5EF4-FFF2-40B4-BE49-F238E27FC236}">
                  <a16:creationId xmlns:a16="http://schemas.microsoft.com/office/drawing/2014/main" id="{1C8CC87C-04A5-D2FD-2B12-53691ACAF2A0}"/>
                </a:ext>
              </a:extLst>
            </p:cNvPr>
            <p:cNvSpPr/>
            <p:nvPr/>
          </p:nvSpPr>
          <p:spPr>
            <a:xfrm>
              <a:off x="6617036"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4" name="Freeform: Shape 5883">
              <a:extLst>
                <a:ext uri="{FF2B5EF4-FFF2-40B4-BE49-F238E27FC236}">
                  <a16:creationId xmlns:a16="http://schemas.microsoft.com/office/drawing/2014/main" id="{CE2637F3-91A6-4562-460B-030C63AEE753}"/>
                </a:ext>
              </a:extLst>
            </p:cNvPr>
            <p:cNvSpPr/>
            <p:nvPr/>
          </p:nvSpPr>
          <p:spPr>
            <a:xfrm>
              <a:off x="6626364"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5" name="Freeform: Shape 5884">
              <a:extLst>
                <a:ext uri="{FF2B5EF4-FFF2-40B4-BE49-F238E27FC236}">
                  <a16:creationId xmlns:a16="http://schemas.microsoft.com/office/drawing/2014/main" id="{1144569D-1288-8AF9-F3AA-CD0D8E396C74}"/>
                </a:ext>
              </a:extLst>
            </p:cNvPr>
            <p:cNvSpPr/>
            <p:nvPr/>
          </p:nvSpPr>
          <p:spPr>
            <a:xfrm>
              <a:off x="6626364"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6" name="Freeform: Shape 5885">
              <a:extLst>
                <a:ext uri="{FF2B5EF4-FFF2-40B4-BE49-F238E27FC236}">
                  <a16:creationId xmlns:a16="http://schemas.microsoft.com/office/drawing/2014/main" id="{06B5E287-1E74-7612-A14E-E8A74F63650D}"/>
                </a:ext>
              </a:extLst>
            </p:cNvPr>
            <p:cNvSpPr/>
            <p:nvPr/>
          </p:nvSpPr>
          <p:spPr>
            <a:xfrm>
              <a:off x="6626364"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7" name="Freeform: Shape 5886">
              <a:extLst>
                <a:ext uri="{FF2B5EF4-FFF2-40B4-BE49-F238E27FC236}">
                  <a16:creationId xmlns:a16="http://schemas.microsoft.com/office/drawing/2014/main" id="{D5CD359B-299D-793A-90A6-02AA39D6A834}"/>
                </a:ext>
              </a:extLst>
            </p:cNvPr>
            <p:cNvSpPr/>
            <p:nvPr/>
          </p:nvSpPr>
          <p:spPr>
            <a:xfrm>
              <a:off x="6626364"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8" name="Freeform: Shape 5887">
              <a:extLst>
                <a:ext uri="{FF2B5EF4-FFF2-40B4-BE49-F238E27FC236}">
                  <a16:creationId xmlns:a16="http://schemas.microsoft.com/office/drawing/2014/main" id="{EDC81885-F0EE-6981-0BBC-F1DF47A10A2B}"/>
                </a:ext>
              </a:extLst>
            </p:cNvPr>
            <p:cNvSpPr/>
            <p:nvPr/>
          </p:nvSpPr>
          <p:spPr>
            <a:xfrm>
              <a:off x="6626364"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89" name="Freeform: Shape 5888">
              <a:extLst>
                <a:ext uri="{FF2B5EF4-FFF2-40B4-BE49-F238E27FC236}">
                  <a16:creationId xmlns:a16="http://schemas.microsoft.com/office/drawing/2014/main" id="{F8D49A8A-9124-D1A3-F106-82E030263D3D}"/>
                </a:ext>
              </a:extLst>
            </p:cNvPr>
            <p:cNvSpPr/>
            <p:nvPr/>
          </p:nvSpPr>
          <p:spPr>
            <a:xfrm>
              <a:off x="6626364"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0" name="Freeform: Shape 5889">
              <a:extLst>
                <a:ext uri="{FF2B5EF4-FFF2-40B4-BE49-F238E27FC236}">
                  <a16:creationId xmlns:a16="http://schemas.microsoft.com/office/drawing/2014/main" id="{6AC09C89-7CD8-0AE7-0BDB-88AE229F0869}"/>
                </a:ext>
              </a:extLst>
            </p:cNvPr>
            <p:cNvSpPr/>
            <p:nvPr/>
          </p:nvSpPr>
          <p:spPr>
            <a:xfrm>
              <a:off x="6626364"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1" name="Freeform: Shape 5890">
              <a:extLst>
                <a:ext uri="{FF2B5EF4-FFF2-40B4-BE49-F238E27FC236}">
                  <a16:creationId xmlns:a16="http://schemas.microsoft.com/office/drawing/2014/main" id="{07560A51-7B69-1B66-889A-5F05FC23AEA1}"/>
                </a:ext>
              </a:extLst>
            </p:cNvPr>
            <p:cNvSpPr/>
            <p:nvPr/>
          </p:nvSpPr>
          <p:spPr>
            <a:xfrm>
              <a:off x="6626364"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2" name="Freeform: Shape 5891">
              <a:extLst>
                <a:ext uri="{FF2B5EF4-FFF2-40B4-BE49-F238E27FC236}">
                  <a16:creationId xmlns:a16="http://schemas.microsoft.com/office/drawing/2014/main" id="{2EDF549C-F3F9-FA31-7030-0AC8A841AAE3}"/>
                </a:ext>
              </a:extLst>
            </p:cNvPr>
            <p:cNvSpPr/>
            <p:nvPr/>
          </p:nvSpPr>
          <p:spPr>
            <a:xfrm>
              <a:off x="6626364" y="224118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3" name="Freeform: Shape 5892">
              <a:extLst>
                <a:ext uri="{FF2B5EF4-FFF2-40B4-BE49-F238E27FC236}">
                  <a16:creationId xmlns:a16="http://schemas.microsoft.com/office/drawing/2014/main" id="{46195918-E685-7F06-D41D-0885DE17B1BC}"/>
                </a:ext>
              </a:extLst>
            </p:cNvPr>
            <p:cNvSpPr/>
            <p:nvPr/>
          </p:nvSpPr>
          <p:spPr>
            <a:xfrm>
              <a:off x="6626364" y="224118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4" name="Freeform: Shape 5893">
              <a:extLst>
                <a:ext uri="{FF2B5EF4-FFF2-40B4-BE49-F238E27FC236}">
                  <a16:creationId xmlns:a16="http://schemas.microsoft.com/office/drawing/2014/main" id="{0BC2D887-2E31-DD67-3BB3-57E04A63C509}"/>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5" name="Freeform: Shape 5894">
              <a:extLst>
                <a:ext uri="{FF2B5EF4-FFF2-40B4-BE49-F238E27FC236}">
                  <a16:creationId xmlns:a16="http://schemas.microsoft.com/office/drawing/2014/main" id="{E3D28E14-5078-C893-EF68-AFF66C9C7FD7}"/>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6" name="Freeform: Shape 5895">
              <a:extLst>
                <a:ext uri="{FF2B5EF4-FFF2-40B4-BE49-F238E27FC236}">
                  <a16:creationId xmlns:a16="http://schemas.microsoft.com/office/drawing/2014/main" id="{B77B60B0-7350-8076-9288-5D231826B385}"/>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7" name="Freeform: Shape 5896">
              <a:extLst>
                <a:ext uri="{FF2B5EF4-FFF2-40B4-BE49-F238E27FC236}">
                  <a16:creationId xmlns:a16="http://schemas.microsoft.com/office/drawing/2014/main" id="{724DBC30-6A40-E1F2-39D5-4AA5B8C7A9D3}"/>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8" name="Freeform: Shape 5897">
              <a:extLst>
                <a:ext uri="{FF2B5EF4-FFF2-40B4-BE49-F238E27FC236}">
                  <a16:creationId xmlns:a16="http://schemas.microsoft.com/office/drawing/2014/main" id="{3EE3BB31-1906-4B48-406D-A570A0F31284}"/>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99" name="Freeform: Shape 5898">
              <a:extLst>
                <a:ext uri="{FF2B5EF4-FFF2-40B4-BE49-F238E27FC236}">
                  <a16:creationId xmlns:a16="http://schemas.microsoft.com/office/drawing/2014/main" id="{FE93DE7A-9222-124C-F8EC-D82A8F4BEDE5}"/>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0" name="Freeform: Shape 5899">
              <a:extLst>
                <a:ext uri="{FF2B5EF4-FFF2-40B4-BE49-F238E27FC236}">
                  <a16:creationId xmlns:a16="http://schemas.microsoft.com/office/drawing/2014/main" id="{FB1E5342-C85D-D176-CBA9-48CC16DFF1C4}"/>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1" name="Freeform: Shape 5900">
              <a:extLst>
                <a:ext uri="{FF2B5EF4-FFF2-40B4-BE49-F238E27FC236}">
                  <a16:creationId xmlns:a16="http://schemas.microsoft.com/office/drawing/2014/main" id="{A55AFAD1-BBBE-7ED9-76F2-16252A8C67BA}"/>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2" name="Freeform: Shape 5901">
              <a:extLst>
                <a:ext uri="{FF2B5EF4-FFF2-40B4-BE49-F238E27FC236}">
                  <a16:creationId xmlns:a16="http://schemas.microsoft.com/office/drawing/2014/main" id="{258E5282-F5F7-CAA2-ACB8-B38662AEEB87}"/>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3" name="Freeform: Shape 5902">
              <a:extLst>
                <a:ext uri="{FF2B5EF4-FFF2-40B4-BE49-F238E27FC236}">
                  <a16:creationId xmlns:a16="http://schemas.microsoft.com/office/drawing/2014/main" id="{87C5D5EE-2637-673F-6D06-4795EE191DB9}"/>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4" name="Freeform: Shape 5903">
              <a:extLst>
                <a:ext uri="{FF2B5EF4-FFF2-40B4-BE49-F238E27FC236}">
                  <a16:creationId xmlns:a16="http://schemas.microsoft.com/office/drawing/2014/main" id="{ACAC3C0F-4459-932F-AC55-97E4125B256F}"/>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5" name="Freeform: Shape 5904">
              <a:extLst>
                <a:ext uri="{FF2B5EF4-FFF2-40B4-BE49-F238E27FC236}">
                  <a16:creationId xmlns:a16="http://schemas.microsoft.com/office/drawing/2014/main" id="{5196E2E6-535B-299B-7A64-E300CE5BC872}"/>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6" name="Freeform: Shape 5905">
              <a:extLst>
                <a:ext uri="{FF2B5EF4-FFF2-40B4-BE49-F238E27FC236}">
                  <a16:creationId xmlns:a16="http://schemas.microsoft.com/office/drawing/2014/main" id="{F65B0CB5-99FC-E7DA-CAFA-3A57414CCDD1}"/>
                </a:ext>
              </a:extLst>
            </p:cNvPr>
            <p:cNvSpPr/>
            <p:nvPr/>
          </p:nvSpPr>
          <p:spPr>
            <a:xfrm>
              <a:off x="66309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7" name="Freeform: Shape 5906">
              <a:extLst>
                <a:ext uri="{FF2B5EF4-FFF2-40B4-BE49-F238E27FC236}">
                  <a16:creationId xmlns:a16="http://schemas.microsoft.com/office/drawing/2014/main" id="{1F5AEDE1-C159-768A-D5AD-BE23E8844E05}"/>
                </a:ext>
              </a:extLst>
            </p:cNvPr>
            <p:cNvSpPr/>
            <p:nvPr/>
          </p:nvSpPr>
          <p:spPr>
            <a:xfrm>
              <a:off x="66309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8" name="Freeform: Shape 5907">
              <a:extLst>
                <a:ext uri="{FF2B5EF4-FFF2-40B4-BE49-F238E27FC236}">
                  <a16:creationId xmlns:a16="http://schemas.microsoft.com/office/drawing/2014/main" id="{82E64077-F7B1-A533-034F-BDE2939D5A72}"/>
                </a:ext>
              </a:extLst>
            </p:cNvPr>
            <p:cNvSpPr/>
            <p:nvPr/>
          </p:nvSpPr>
          <p:spPr>
            <a:xfrm>
              <a:off x="6640284"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09" name="Freeform: Shape 5908">
              <a:extLst>
                <a:ext uri="{FF2B5EF4-FFF2-40B4-BE49-F238E27FC236}">
                  <a16:creationId xmlns:a16="http://schemas.microsoft.com/office/drawing/2014/main" id="{40C19620-4F34-9361-215F-D928700A7649}"/>
                </a:ext>
              </a:extLst>
            </p:cNvPr>
            <p:cNvSpPr/>
            <p:nvPr/>
          </p:nvSpPr>
          <p:spPr>
            <a:xfrm>
              <a:off x="6640284"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0" name="Freeform: Shape 5909">
              <a:extLst>
                <a:ext uri="{FF2B5EF4-FFF2-40B4-BE49-F238E27FC236}">
                  <a16:creationId xmlns:a16="http://schemas.microsoft.com/office/drawing/2014/main" id="{A1140AF3-7A1D-E041-152D-9EAFA3914D09}"/>
                </a:ext>
              </a:extLst>
            </p:cNvPr>
            <p:cNvSpPr/>
            <p:nvPr/>
          </p:nvSpPr>
          <p:spPr>
            <a:xfrm>
              <a:off x="6640284"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1" name="Freeform: Shape 5910">
              <a:extLst>
                <a:ext uri="{FF2B5EF4-FFF2-40B4-BE49-F238E27FC236}">
                  <a16:creationId xmlns:a16="http://schemas.microsoft.com/office/drawing/2014/main" id="{6FA4DED6-2FB6-4F5E-4919-29A47C58E896}"/>
                </a:ext>
              </a:extLst>
            </p:cNvPr>
            <p:cNvSpPr/>
            <p:nvPr/>
          </p:nvSpPr>
          <p:spPr>
            <a:xfrm>
              <a:off x="6640284"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2" name="Freeform: Shape 5911">
              <a:extLst>
                <a:ext uri="{FF2B5EF4-FFF2-40B4-BE49-F238E27FC236}">
                  <a16:creationId xmlns:a16="http://schemas.microsoft.com/office/drawing/2014/main" id="{74E53B39-F403-F44B-7B9C-240DA880959E}"/>
                </a:ext>
              </a:extLst>
            </p:cNvPr>
            <p:cNvSpPr/>
            <p:nvPr/>
          </p:nvSpPr>
          <p:spPr>
            <a:xfrm>
              <a:off x="6640284"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3" name="Freeform: Shape 5912">
              <a:extLst>
                <a:ext uri="{FF2B5EF4-FFF2-40B4-BE49-F238E27FC236}">
                  <a16:creationId xmlns:a16="http://schemas.microsoft.com/office/drawing/2014/main" id="{DB525B65-541F-CEAE-4414-A71F3E787DC7}"/>
                </a:ext>
              </a:extLst>
            </p:cNvPr>
            <p:cNvSpPr/>
            <p:nvPr/>
          </p:nvSpPr>
          <p:spPr>
            <a:xfrm>
              <a:off x="6640284"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4" name="Freeform: Shape 5913">
              <a:extLst>
                <a:ext uri="{FF2B5EF4-FFF2-40B4-BE49-F238E27FC236}">
                  <a16:creationId xmlns:a16="http://schemas.microsoft.com/office/drawing/2014/main" id="{E5D9C644-A03A-463C-55C3-C4027C4BB3E7}"/>
                </a:ext>
              </a:extLst>
            </p:cNvPr>
            <p:cNvSpPr/>
            <p:nvPr/>
          </p:nvSpPr>
          <p:spPr>
            <a:xfrm>
              <a:off x="6649615"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5" name="Freeform: Shape 5914">
              <a:extLst>
                <a:ext uri="{FF2B5EF4-FFF2-40B4-BE49-F238E27FC236}">
                  <a16:creationId xmlns:a16="http://schemas.microsoft.com/office/drawing/2014/main" id="{79F63E48-9C55-04F6-B9D4-F401B75E7B98}"/>
                </a:ext>
              </a:extLst>
            </p:cNvPr>
            <p:cNvSpPr/>
            <p:nvPr/>
          </p:nvSpPr>
          <p:spPr>
            <a:xfrm>
              <a:off x="6649615"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6" name="Freeform: Shape 5915">
              <a:extLst>
                <a:ext uri="{FF2B5EF4-FFF2-40B4-BE49-F238E27FC236}">
                  <a16:creationId xmlns:a16="http://schemas.microsoft.com/office/drawing/2014/main" id="{1A429BFA-6674-4D9A-2ABE-C82D3C58AABE}"/>
                </a:ext>
              </a:extLst>
            </p:cNvPr>
            <p:cNvSpPr/>
            <p:nvPr/>
          </p:nvSpPr>
          <p:spPr>
            <a:xfrm>
              <a:off x="6663683" y="226935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7" name="Freeform: Shape 5916">
              <a:extLst>
                <a:ext uri="{FF2B5EF4-FFF2-40B4-BE49-F238E27FC236}">
                  <a16:creationId xmlns:a16="http://schemas.microsoft.com/office/drawing/2014/main" id="{0B177E12-3F5B-4EA9-DFA4-F994698DA4BF}"/>
                </a:ext>
              </a:extLst>
            </p:cNvPr>
            <p:cNvSpPr/>
            <p:nvPr/>
          </p:nvSpPr>
          <p:spPr>
            <a:xfrm>
              <a:off x="6663683" y="226935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8" name="Freeform: Shape 5917">
              <a:extLst>
                <a:ext uri="{FF2B5EF4-FFF2-40B4-BE49-F238E27FC236}">
                  <a16:creationId xmlns:a16="http://schemas.microsoft.com/office/drawing/2014/main" id="{4A7077E7-5739-9C77-5480-141D7722D370}"/>
                </a:ext>
              </a:extLst>
            </p:cNvPr>
            <p:cNvSpPr/>
            <p:nvPr/>
          </p:nvSpPr>
          <p:spPr>
            <a:xfrm>
              <a:off x="6663683" y="226935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19" name="Freeform: Shape 5918">
              <a:extLst>
                <a:ext uri="{FF2B5EF4-FFF2-40B4-BE49-F238E27FC236}">
                  <a16:creationId xmlns:a16="http://schemas.microsoft.com/office/drawing/2014/main" id="{26C0C669-8424-77B4-73EB-F5B54D418F8A}"/>
                </a:ext>
              </a:extLst>
            </p:cNvPr>
            <p:cNvSpPr/>
            <p:nvPr/>
          </p:nvSpPr>
          <p:spPr>
            <a:xfrm>
              <a:off x="6663683" y="226935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0" name="Freeform: Shape 5919">
              <a:extLst>
                <a:ext uri="{FF2B5EF4-FFF2-40B4-BE49-F238E27FC236}">
                  <a16:creationId xmlns:a16="http://schemas.microsoft.com/office/drawing/2014/main" id="{6E3AB85A-4DE2-05AD-A6D2-45F0DEC2D034}"/>
                </a:ext>
              </a:extLst>
            </p:cNvPr>
            <p:cNvSpPr/>
            <p:nvPr/>
          </p:nvSpPr>
          <p:spPr>
            <a:xfrm>
              <a:off x="6990067" y="226935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1" name="Freeform: Shape 5920">
              <a:extLst>
                <a:ext uri="{FF2B5EF4-FFF2-40B4-BE49-F238E27FC236}">
                  <a16:creationId xmlns:a16="http://schemas.microsoft.com/office/drawing/2014/main" id="{176289AF-4FD4-D4A7-CF2C-A8F22C5AC37B}"/>
                </a:ext>
              </a:extLst>
            </p:cNvPr>
            <p:cNvSpPr/>
            <p:nvPr/>
          </p:nvSpPr>
          <p:spPr>
            <a:xfrm>
              <a:off x="6990067" y="226935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2" name="Freeform: Shape 5921">
              <a:extLst>
                <a:ext uri="{FF2B5EF4-FFF2-40B4-BE49-F238E27FC236}">
                  <a16:creationId xmlns:a16="http://schemas.microsoft.com/office/drawing/2014/main" id="{558F33C0-3AD9-9DFE-4301-195125010AEA}"/>
                </a:ext>
              </a:extLst>
            </p:cNvPr>
            <p:cNvSpPr/>
            <p:nvPr/>
          </p:nvSpPr>
          <p:spPr>
            <a:xfrm>
              <a:off x="6990067" y="226935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3" name="Freeform: Shape 5922">
              <a:extLst>
                <a:ext uri="{FF2B5EF4-FFF2-40B4-BE49-F238E27FC236}">
                  <a16:creationId xmlns:a16="http://schemas.microsoft.com/office/drawing/2014/main" id="{945B5F97-1866-FF5A-1BDF-BEFD89B3FC8F}"/>
                </a:ext>
              </a:extLst>
            </p:cNvPr>
            <p:cNvSpPr/>
            <p:nvPr/>
          </p:nvSpPr>
          <p:spPr>
            <a:xfrm>
              <a:off x="6990067" y="226935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4" name="Freeform: Shape 5923">
              <a:extLst>
                <a:ext uri="{FF2B5EF4-FFF2-40B4-BE49-F238E27FC236}">
                  <a16:creationId xmlns:a16="http://schemas.microsoft.com/office/drawing/2014/main" id="{9E1CD33F-91DF-37E5-2746-5B069ADAEA0E}"/>
                </a:ext>
              </a:extLst>
            </p:cNvPr>
            <p:cNvSpPr/>
            <p:nvPr/>
          </p:nvSpPr>
          <p:spPr>
            <a:xfrm>
              <a:off x="69946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5" name="Freeform: Shape 5924">
              <a:extLst>
                <a:ext uri="{FF2B5EF4-FFF2-40B4-BE49-F238E27FC236}">
                  <a16:creationId xmlns:a16="http://schemas.microsoft.com/office/drawing/2014/main" id="{17233524-DCA5-29EA-7E17-26CA0EA727D0}"/>
                </a:ext>
              </a:extLst>
            </p:cNvPr>
            <p:cNvSpPr/>
            <p:nvPr/>
          </p:nvSpPr>
          <p:spPr>
            <a:xfrm>
              <a:off x="69946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6" name="Freeform: Shape 5925">
              <a:extLst>
                <a:ext uri="{FF2B5EF4-FFF2-40B4-BE49-F238E27FC236}">
                  <a16:creationId xmlns:a16="http://schemas.microsoft.com/office/drawing/2014/main" id="{12A3CC54-0B34-168A-7420-67158A30C610}"/>
                </a:ext>
              </a:extLst>
            </p:cNvPr>
            <p:cNvSpPr/>
            <p:nvPr/>
          </p:nvSpPr>
          <p:spPr>
            <a:xfrm>
              <a:off x="699465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7" name="Freeform: Shape 5926">
              <a:extLst>
                <a:ext uri="{FF2B5EF4-FFF2-40B4-BE49-F238E27FC236}">
                  <a16:creationId xmlns:a16="http://schemas.microsoft.com/office/drawing/2014/main" id="{C89619BD-92C7-617D-EA00-805FBD8B4BF0}"/>
                </a:ext>
              </a:extLst>
            </p:cNvPr>
            <p:cNvSpPr/>
            <p:nvPr/>
          </p:nvSpPr>
          <p:spPr>
            <a:xfrm>
              <a:off x="699465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8" name="Freeform: Shape 5927">
              <a:extLst>
                <a:ext uri="{FF2B5EF4-FFF2-40B4-BE49-F238E27FC236}">
                  <a16:creationId xmlns:a16="http://schemas.microsoft.com/office/drawing/2014/main" id="{5AD35F6B-19BD-1845-2E62-3D7AB7946F57}"/>
                </a:ext>
              </a:extLst>
            </p:cNvPr>
            <p:cNvSpPr/>
            <p:nvPr/>
          </p:nvSpPr>
          <p:spPr>
            <a:xfrm>
              <a:off x="7003987" y="226935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29" name="Freeform: Shape 5928">
              <a:extLst>
                <a:ext uri="{FF2B5EF4-FFF2-40B4-BE49-F238E27FC236}">
                  <a16:creationId xmlns:a16="http://schemas.microsoft.com/office/drawing/2014/main" id="{D9BBB8FC-A0DA-A921-3CE6-E378CC1FC0D2}"/>
                </a:ext>
              </a:extLst>
            </p:cNvPr>
            <p:cNvSpPr/>
            <p:nvPr/>
          </p:nvSpPr>
          <p:spPr>
            <a:xfrm>
              <a:off x="7003987" y="226935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0" name="Freeform: Shape 5929">
              <a:extLst>
                <a:ext uri="{FF2B5EF4-FFF2-40B4-BE49-F238E27FC236}">
                  <a16:creationId xmlns:a16="http://schemas.microsoft.com/office/drawing/2014/main" id="{EC122582-53BC-B7C3-6C10-4A22EB71C744}"/>
                </a:ext>
              </a:extLst>
            </p:cNvPr>
            <p:cNvSpPr/>
            <p:nvPr/>
          </p:nvSpPr>
          <p:spPr>
            <a:xfrm>
              <a:off x="7013316"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1" name="Freeform: Shape 5930">
              <a:extLst>
                <a:ext uri="{FF2B5EF4-FFF2-40B4-BE49-F238E27FC236}">
                  <a16:creationId xmlns:a16="http://schemas.microsoft.com/office/drawing/2014/main" id="{46AC37A0-500C-3116-3F16-4C0FA0CBDB93}"/>
                </a:ext>
              </a:extLst>
            </p:cNvPr>
            <p:cNvSpPr/>
            <p:nvPr/>
          </p:nvSpPr>
          <p:spPr>
            <a:xfrm>
              <a:off x="7013316"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2" name="Freeform: Shape 5931">
              <a:extLst>
                <a:ext uri="{FF2B5EF4-FFF2-40B4-BE49-F238E27FC236}">
                  <a16:creationId xmlns:a16="http://schemas.microsoft.com/office/drawing/2014/main" id="{C0EBDBC2-04C8-A277-F146-E17DC2D5D500}"/>
                </a:ext>
              </a:extLst>
            </p:cNvPr>
            <p:cNvSpPr/>
            <p:nvPr/>
          </p:nvSpPr>
          <p:spPr>
            <a:xfrm>
              <a:off x="7022646"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3" name="Freeform: Shape 5932">
              <a:extLst>
                <a:ext uri="{FF2B5EF4-FFF2-40B4-BE49-F238E27FC236}">
                  <a16:creationId xmlns:a16="http://schemas.microsoft.com/office/drawing/2014/main" id="{575556B8-1DAF-9BD5-584A-DF784AA7ABC9}"/>
                </a:ext>
              </a:extLst>
            </p:cNvPr>
            <p:cNvSpPr/>
            <p:nvPr/>
          </p:nvSpPr>
          <p:spPr>
            <a:xfrm>
              <a:off x="7022646"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4" name="Freeform: Shape 5933">
              <a:extLst>
                <a:ext uri="{FF2B5EF4-FFF2-40B4-BE49-F238E27FC236}">
                  <a16:creationId xmlns:a16="http://schemas.microsoft.com/office/drawing/2014/main" id="{88716A19-0A16-6439-322B-F0081B01C229}"/>
                </a:ext>
              </a:extLst>
            </p:cNvPr>
            <p:cNvSpPr/>
            <p:nvPr/>
          </p:nvSpPr>
          <p:spPr>
            <a:xfrm>
              <a:off x="7022646"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5" name="Freeform: Shape 5934">
              <a:extLst>
                <a:ext uri="{FF2B5EF4-FFF2-40B4-BE49-F238E27FC236}">
                  <a16:creationId xmlns:a16="http://schemas.microsoft.com/office/drawing/2014/main" id="{22131B3B-3673-B998-B745-AC0A23650F18}"/>
                </a:ext>
              </a:extLst>
            </p:cNvPr>
            <p:cNvSpPr/>
            <p:nvPr/>
          </p:nvSpPr>
          <p:spPr>
            <a:xfrm>
              <a:off x="7022646"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6" name="Freeform: Shape 5935">
              <a:extLst>
                <a:ext uri="{FF2B5EF4-FFF2-40B4-BE49-F238E27FC236}">
                  <a16:creationId xmlns:a16="http://schemas.microsoft.com/office/drawing/2014/main" id="{03D30FE9-8A87-5B23-7190-2FDA39CF037C}"/>
                </a:ext>
              </a:extLst>
            </p:cNvPr>
            <p:cNvSpPr/>
            <p:nvPr/>
          </p:nvSpPr>
          <p:spPr>
            <a:xfrm>
              <a:off x="7022646"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7" name="Freeform: Shape 5936">
              <a:extLst>
                <a:ext uri="{FF2B5EF4-FFF2-40B4-BE49-F238E27FC236}">
                  <a16:creationId xmlns:a16="http://schemas.microsoft.com/office/drawing/2014/main" id="{389C03F2-2632-1223-120B-343D053FC5C9}"/>
                </a:ext>
              </a:extLst>
            </p:cNvPr>
            <p:cNvSpPr/>
            <p:nvPr/>
          </p:nvSpPr>
          <p:spPr>
            <a:xfrm>
              <a:off x="7022646"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8" name="Freeform: Shape 5937">
              <a:extLst>
                <a:ext uri="{FF2B5EF4-FFF2-40B4-BE49-F238E27FC236}">
                  <a16:creationId xmlns:a16="http://schemas.microsoft.com/office/drawing/2014/main" id="{A072536C-0DA2-31AE-3CE5-892697B95E36}"/>
                </a:ext>
              </a:extLst>
            </p:cNvPr>
            <p:cNvSpPr/>
            <p:nvPr/>
          </p:nvSpPr>
          <p:spPr>
            <a:xfrm>
              <a:off x="7022646"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39" name="Freeform: Shape 5938">
              <a:extLst>
                <a:ext uri="{FF2B5EF4-FFF2-40B4-BE49-F238E27FC236}">
                  <a16:creationId xmlns:a16="http://schemas.microsoft.com/office/drawing/2014/main" id="{454F8177-551C-F5E8-3A19-E71AF7D432B4}"/>
                </a:ext>
              </a:extLst>
            </p:cNvPr>
            <p:cNvSpPr/>
            <p:nvPr/>
          </p:nvSpPr>
          <p:spPr>
            <a:xfrm>
              <a:off x="7022646"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0" name="Freeform: Shape 5939">
              <a:extLst>
                <a:ext uri="{FF2B5EF4-FFF2-40B4-BE49-F238E27FC236}">
                  <a16:creationId xmlns:a16="http://schemas.microsoft.com/office/drawing/2014/main" id="{DCE09A6B-C996-96E3-4EA5-9565B329AB88}"/>
                </a:ext>
              </a:extLst>
            </p:cNvPr>
            <p:cNvSpPr/>
            <p:nvPr/>
          </p:nvSpPr>
          <p:spPr>
            <a:xfrm>
              <a:off x="7022646"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1" name="Freeform: Shape 5940">
              <a:extLst>
                <a:ext uri="{FF2B5EF4-FFF2-40B4-BE49-F238E27FC236}">
                  <a16:creationId xmlns:a16="http://schemas.microsoft.com/office/drawing/2014/main" id="{39857620-64EE-F76F-8EAC-3B2B9E6C48A1}"/>
                </a:ext>
              </a:extLst>
            </p:cNvPr>
            <p:cNvSpPr/>
            <p:nvPr/>
          </p:nvSpPr>
          <p:spPr>
            <a:xfrm>
              <a:off x="7022646"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2" name="Freeform: Shape 5941">
              <a:extLst>
                <a:ext uri="{FF2B5EF4-FFF2-40B4-BE49-F238E27FC236}">
                  <a16:creationId xmlns:a16="http://schemas.microsoft.com/office/drawing/2014/main" id="{BA1CEBBA-9A0D-9FA5-73C5-3E3DD9B732BD}"/>
                </a:ext>
              </a:extLst>
            </p:cNvPr>
            <p:cNvSpPr/>
            <p:nvPr/>
          </p:nvSpPr>
          <p:spPr>
            <a:xfrm>
              <a:off x="7027384"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3" name="Freeform: Shape 5942">
              <a:extLst>
                <a:ext uri="{FF2B5EF4-FFF2-40B4-BE49-F238E27FC236}">
                  <a16:creationId xmlns:a16="http://schemas.microsoft.com/office/drawing/2014/main" id="{550F9FCB-3915-C809-6E84-68629B6BED22}"/>
                </a:ext>
              </a:extLst>
            </p:cNvPr>
            <p:cNvSpPr/>
            <p:nvPr/>
          </p:nvSpPr>
          <p:spPr>
            <a:xfrm>
              <a:off x="7027384"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4" name="Freeform: Shape 5943">
              <a:extLst>
                <a:ext uri="{FF2B5EF4-FFF2-40B4-BE49-F238E27FC236}">
                  <a16:creationId xmlns:a16="http://schemas.microsoft.com/office/drawing/2014/main" id="{7EDB35BE-D219-1C7B-CCE5-C4B8B5B9AFD5}"/>
                </a:ext>
              </a:extLst>
            </p:cNvPr>
            <p:cNvSpPr/>
            <p:nvPr/>
          </p:nvSpPr>
          <p:spPr>
            <a:xfrm>
              <a:off x="7041304"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5" name="Freeform: Shape 5944">
              <a:extLst>
                <a:ext uri="{FF2B5EF4-FFF2-40B4-BE49-F238E27FC236}">
                  <a16:creationId xmlns:a16="http://schemas.microsoft.com/office/drawing/2014/main" id="{15626C0D-BB79-AC6B-CDE6-223843CB4784}"/>
                </a:ext>
              </a:extLst>
            </p:cNvPr>
            <p:cNvSpPr/>
            <p:nvPr/>
          </p:nvSpPr>
          <p:spPr>
            <a:xfrm>
              <a:off x="7041304"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6" name="Freeform: Shape 5945">
              <a:extLst>
                <a:ext uri="{FF2B5EF4-FFF2-40B4-BE49-F238E27FC236}">
                  <a16:creationId xmlns:a16="http://schemas.microsoft.com/office/drawing/2014/main" id="{CD5F9666-6139-B4F1-A611-93B9F8E79726}"/>
                </a:ext>
              </a:extLst>
            </p:cNvPr>
            <p:cNvSpPr/>
            <p:nvPr/>
          </p:nvSpPr>
          <p:spPr>
            <a:xfrm>
              <a:off x="7046043"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7" name="Freeform: Shape 5946">
              <a:extLst>
                <a:ext uri="{FF2B5EF4-FFF2-40B4-BE49-F238E27FC236}">
                  <a16:creationId xmlns:a16="http://schemas.microsoft.com/office/drawing/2014/main" id="{01994AB7-B698-AE10-7FC1-60CFA99E546C}"/>
                </a:ext>
              </a:extLst>
            </p:cNvPr>
            <p:cNvSpPr/>
            <p:nvPr/>
          </p:nvSpPr>
          <p:spPr>
            <a:xfrm>
              <a:off x="7046043"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8" name="Freeform: Shape 5947">
              <a:extLst>
                <a:ext uri="{FF2B5EF4-FFF2-40B4-BE49-F238E27FC236}">
                  <a16:creationId xmlns:a16="http://schemas.microsoft.com/office/drawing/2014/main" id="{61F36C66-AA10-292F-C273-4BA3554305B7}"/>
                </a:ext>
              </a:extLst>
            </p:cNvPr>
            <p:cNvSpPr/>
            <p:nvPr/>
          </p:nvSpPr>
          <p:spPr>
            <a:xfrm>
              <a:off x="7074031"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49" name="Freeform: Shape 5948">
              <a:extLst>
                <a:ext uri="{FF2B5EF4-FFF2-40B4-BE49-F238E27FC236}">
                  <a16:creationId xmlns:a16="http://schemas.microsoft.com/office/drawing/2014/main" id="{8D210D76-05D8-7B44-27EF-5B5344244F9F}"/>
                </a:ext>
              </a:extLst>
            </p:cNvPr>
            <p:cNvSpPr/>
            <p:nvPr/>
          </p:nvSpPr>
          <p:spPr>
            <a:xfrm>
              <a:off x="7074031"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0" name="Freeform: Shape 5949">
              <a:extLst>
                <a:ext uri="{FF2B5EF4-FFF2-40B4-BE49-F238E27FC236}">
                  <a16:creationId xmlns:a16="http://schemas.microsoft.com/office/drawing/2014/main" id="{9E15C2AE-CC42-F2E0-D8EC-6CB8C730BE53}"/>
                </a:ext>
              </a:extLst>
            </p:cNvPr>
            <p:cNvSpPr/>
            <p:nvPr/>
          </p:nvSpPr>
          <p:spPr>
            <a:xfrm>
              <a:off x="7381755"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1" name="Freeform: Shape 5950">
              <a:extLst>
                <a:ext uri="{FF2B5EF4-FFF2-40B4-BE49-F238E27FC236}">
                  <a16:creationId xmlns:a16="http://schemas.microsoft.com/office/drawing/2014/main" id="{43C08B2E-F752-2537-A7A6-D847862E04DE}"/>
                </a:ext>
              </a:extLst>
            </p:cNvPr>
            <p:cNvSpPr/>
            <p:nvPr/>
          </p:nvSpPr>
          <p:spPr>
            <a:xfrm>
              <a:off x="7381755"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2" name="Freeform: Shape 5951">
              <a:extLst>
                <a:ext uri="{FF2B5EF4-FFF2-40B4-BE49-F238E27FC236}">
                  <a16:creationId xmlns:a16="http://schemas.microsoft.com/office/drawing/2014/main" id="{B9C4AAE6-2B7B-9F57-0F84-75BF6BEA334C}"/>
                </a:ext>
              </a:extLst>
            </p:cNvPr>
            <p:cNvSpPr/>
            <p:nvPr/>
          </p:nvSpPr>
          <p:spPr>
            <a:xfrm>
              <a:off x="7381755"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3" name="Freeform: Shape 5952">
              <a:extLst>
                <a:ext uri="{FF2B5EF4-FFF2-40B4-BE49-F238E27FC236}">
                  <a16:creationId xmlns:a16="http://schemas.microsoft.com/office/drawing/2014/main" id="{32AAE3B6-994F-3254-31B6-B6DEA5590F55}"/>
                </a:ext>
              </a:extLst>
            </p:cNvPr>
            <p:cNvSpPr/>
            <p:nvPr/>
          </p:nvSpPr>
          <p:spPr>
            <a:xfrm>
              <a:off x="7381755"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4" name="Freeform: Shape 5953">
              <a:extLst>
                <a:ext uri="{FF2B5EF4-FFF2-40B4-BE49-F238E27FC236}">
                  <a16:creationId xmlns:a16="http://schemas.microsoft.com/office/drawing/2014/main" id="{3EE846FF-5821-FB08-E9C3-07B57BC76B9A}"/>
                </a:ext>
              </a:extLst>
            </p:cNvPr>
            <p:cNvSpPr/>
            <p:nvPr/>
          </p:nvSpPr>
          <p:spPr>
            <a:xfrm>
              <a:off x="7400414"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5" name="Freeform: Shape 5954">
              <a:extLst>
                <a:ext uri="{FF2B5EF4-FFF2-40B4-BE49-F238E27FC236}">
                  <a16:creationId xmlns:a16="http://schemas.microsoft.com/office/drawing/2014/main" id="{814D98D4-7697-13AE-EE6B-E925BCDD3DFE}"/>
                </a:ext>
              </a:extLst>
            </p:cNvPr>
            <p:cNvSpPr/>
            <p:nvPr/>
          </p:nvSpPr>
          <p:spPr>
            <a:xfrm>
              <a:off x="7400414"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6" name="Freeform: Shape 5955">
              <a:extLst>
                <a:ext uri="{FF2B5EF4-FFF2-40B4-BE49-F238E27FC236}">
                  <a16:creationId xmlns:a16="http://schemas.microsoft.com/office/drawing/2014/main" id="{E2707F08-FC64-C6E3-3472-B94E54545957}"/>
                </a:ext>
              </a:extLst>
            </p:cNvPr>
            <p:cNvSpPr/>
            <p:nvPr/>
          </p:nvSpPr>
          <p:spPr>
            <a:xfrm>
              <a:off x="7405153"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7" name="Freeform: Shape 5956">
              <a:extLst>
                <a:ext uri="{FF2B5EF4-FFF2-40B4-BE49-F238E27FC236}">
                  <a16:creationId xmlns:a16="http://schemas.microsoft.com/office/drawing/2014/main" id="{F4637E64-B2AD-17F2-727E-EA058E8074CD}"/>
                </a:ext>
              </a:extLst>
            </p:cNvPr>
            <p:cNvSpPr/>
            <p:nvPr/>
          </p:nvSpPr>
          <p:spPr>
            <a:xfrm>
              <a:off x="7405153"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8" name="Freeform: Shape 5957">
              <a:extLst>
                <a:ext uri="{FF2B5EF4-FFF2-40B4-BE49-F238E27FC236}">
                  <a16:creationId xmlns:a16="http://schemas.microsoft.com/office/drawing/2014/main" id="{8F878400-11B3-6435-A398-2C5F130513C5}"/>
                </a:ext>
              </a:extLst>
            </p:cNvPr>
            <p:cNvSpPr/>
            <p:nvPr/>
          </p:nvSpPr>
          <p:spPr>
            <a:xfrm>
              <a:off x="7409744"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59" name="Freeform: Shape 5958">
              <a:extLst>
                <a:ext uri="{FF2B5EF4-FFF2-40B4-BE49-F238E27FC236}">
                  <a16:creationId xmlns:a16="http://schemas.microsoft.com/office/drawing/2014/main" id="{CC87520F-C52B-0444-67F6-8F11EE813461}"/>
                </a:ext>
              </a:extLst>
            </p:cNvPr>
            <p:cNvSpPr/>
            <p:nvPr/>
          </p:nvSpPr>
          <p:spPr>
            <a:xfrm>
              <a:off x="7409744"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0" name="Freeform: Shape 5959">
              <a:extLst>
                <a:ext uri="{FF2B5EF4-FFF2-40B4-BE49-F238E27FC236}">
                  <a16:creationId xmlns:a16="http://schemas.microsoft.com/office/drawing/2014/main" id="{95285430-2AFD-29A4-0074-9154DA11CB85}"/>
                </a:ext>
              </a:extLst>
            </p:cNvPr>
            <p:cNvSpPr/>
            <p:nvPr/>
          </p:nvSpPr>
          <p:spPr>
            <a:xfrm>
              <a:off x="7414482"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1" name="Freeform: Shape 5960">
              <a:extLst>
                <a:ext uri="{FF2B5EF4-FFF2-40B4-BE49-F238E27FC236}">
                  <a16:creationId xmlns:a16="http://schemas.microsoft.com/office/drawing/2014/main" id="{48DA360B-2A1B-2D54-4528-E8EF11DC2596}"/>
                </a:ext>
              </a:extLst>
            </p:cNvPr>
            <p:cNvSpPr/>
            <p:nvPr/>
          </p:nvSpPr>
          <p:spPr>
            <a:xfrm>
              <a:off x="7414482"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2" name="Freeform: Shape 5961">
              <a:extLst>
                <a:ext uri="{FF2B5EF4-FFF2-40B4-BE49-F238E27FC236}">
                  <a16:creationId xmlns:a16="http://schemas.microsoft.com/office/drawing/2014/main" id="{8780B6FD-041D-3522-B72C-D987D4A8A3FE}"/>
                </a:ext>
              </a:extLst>
            </p:cNvPr>
            <p:cNvSpPr/>
            <p:nvPr/>
          </p:nvSpPr>
          <p:spPr>
            <a:xfrm>
              <a:off x="7414482"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3" name="Freeform: Shape 5962">
              <a:extLst>
                <a:ext uri="{FF2B5EF4-FFF2-40B4-BE49-F238E27FC236}">
                  <a16:creationId xmlns:a16="http://schemas.microsoft.com/office/drawing/2014/main" id="{106345BE-0BB7-BE44-97E8-AEDCF3303D6D}"/>
                </a:ext>
              </a:extLst>
            </p:cNvPr>
            <p:cNvSpPr/>
            <p:nvPr/>
          </p:nvSpPr>
          <p:spPr>
            <a:xfrm>
              <a:off x="7414482"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4" name="Freeform: Shape 5963">
              <a:extLst>
                <a:ext uri="{FF2B5EF4-FFF2-40B4-BE49-F238E27FC236}">
                  <a16:creationId xmlns:a16="http://schemas.microsoft.com/office/drawing/2014/main" id="{25A7DD6C-AAFE-D043-BA0F-08236F2AE538}"/>
                </a:ext>
              </a:extLst>
            </p:cNvPr>
            <p:cNvSpPr/>
            <p:nvPr/>
          </p:nvSpPr>
          <p:spPr>
            <a:xfrm>
              <a:off x="7414482"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5" name="Freeform: Shape 5964">
              <a:extLst>
                <a:ext uri="{FF2B5EF4-FFF2-40B4-BE49-F238E27FC236}">
                  <a16:creationId xmlns:a16="http://schemas.microsoft.com/office/drawing/2014/main" id="{949DF0EC-B39D-5584-9239-3463742104EA}"/>
                </a:ext>
              </a:extLst>
            </p:cNvPr>
            <p:cNvSpPr/>
            <p:nvPr/>
          </p:nvSpPr>
          <p:spPr>
            <a:xfrm>
              <a:off x="7414482"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6" name="Freeform: Shape 5965">
              <a:extLst>
                <a:ext uri="{FF2B5EF4-FFF2-40B4-BE49-F238E27FC236}">
                  <a16:creationId xmlns:a16="http://schemas.microsoft.com/office/drawing/2014/main" id="{B237B95C-473E-55FB-110B-CBEC4BD407F4}"/>
                </a:ext>
              </a:extLst>
            </p:cNvPr>
            <p:cNvSpPr/>
            <p:nvPr/>
          </p:nvSpPr>
          <p:spPr>
            <a:xfrm>
              <a:off x="7414482"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7" name="Freeform: Shape 5966">
              <a:extLst>
                <a:ext uri="{FF2B5EF4-FFF2-40B4-BE49-F238E27FC236}">
                  <a16:creationId xmlns:a16="http://schemas.microsoft.com/office/drawing/2014/main" id="{72B2967C-50A3-7A0B-6E04-147D3C69A89F}"/>
                </a:ext>
              </a:extLst>
            </p:cNvPr>
            <p:cNvSpPr/>
            <p:nvPr/>
          </p:nvSpPr>
          <p:spPr>
            <a:xfrm>
              <a:off x="7414482"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8" name="Freeform: Shape 5967">
              <a:extLst>
                <a:ext uri="{FF2B5EF4-FFF2-40B4-BE49-F238E27FC236}">
                  <a16:creationId xmlns:a16="http://schemas.microsoft.com/office/drawing/2014/main" id="{C1242B06-9F87-AE01-2520-49288A1598A7}"/>
                </a:ext>
              </a:extLst>
            </p:cNvPr>
            <p:cNvSpPr/>
            <p:nvPr/>
          </p:nvSpPr>
          <p:spPr>
            <a:xfrm>
              <a:off x="7419073"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69" name="Freeform: Shape 5968">
              <a:extLst>
                <a:ext uri="{FF2B5EF4-FFF2-40B4-BE49-F238E27FC236}">
                  <a16:creationId xmlns:a16="http://schemas.microsoft.com/office/drawing/2014/main" id="{27FDC8DF-9A74-56D4-641A-C698560F27C4}"/>
                </a:ext>
              </a:extLst>
            </p:cNvPr>
            <p:cNvSpPr/>
            <p:nvPr/>
          </p:nvSpPr>
          <p:spPr>
            <a:xfrm>
              <a:off x="7419073"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70" name="Freeform: Shape 5969">
              <a:extLst>
                <a:ext uri="{FF2B5EF4-FFF2-40B4-BE49-F238E27FC236}">
                  <a16:creationId xmlns:a16="http://schemas.microsoft.com/office/drawing/2014/main" id="{80D53280-592A-2AB5-F1F3-D28DDCE736EB}"/>
                </a:ext>
              </a:extLst>
            </p:cNvPr>
            <p:cNvSpPr/>
            <p:nvPr/>
          </p:nvSpPr>
          <p:spPr>
            <a:xfrm>
              <a:off x="7419073"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71" name="Freeform: Shape 5970">
              <a:extLst>
                <a:ext uri="{FF2B5EF4-FFF2-40B4-BE49-F238E27FC236}">
                  <a16:creationId xmlns:a16="http://schemas.microsoft.com/office/drawing/2014/main" id="{86AE18E9-39E3-13E3-6A0C-15254B5CC8C6}"/>
                </a:ext>
              </a:extLst>
            </p:cNvPr>
            <p:cNvSpPr/>
            <p:nvPr/>
          </p:nvSpPr>
          <p:spPr>
            <a:xfrm>
              <a:off x="7419073"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72" name="Freeform: Shape 5971">
              <a:extLst>
                <a:ext uri="{FF2B5EF4-FFF2-40B4-BE49-F238E27FC236}">
                  <a16:creationId xmlns:a16="http://schemas.microsoft.com/office/drawing/2014/main" id="{1CBF2C6F-84A4-37D6-272F-C1F4874108D6}"/>
                </a:ext>
              </a:extLst>
            </p:cNvPr>
            <p:cNvSpPr/>
            <p:nvPr/>
          </p:nvSpPr>
          <p:spPr>
            <a:xfrm>
              <a:off x="7810764" y="231886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73" name="Freeform: Shape 5972">
              <a:extLst>
                <a:ext uri="{FF2B5EF4-FFF2-40B4-BE49-F238E27FC236}">
                  <a16:creationId xmlns:a16="http://schemas.microsoft.com/office/drawing/2014/main" id="{A6A391BF-E780-C8F2-8947-1FE207058AD8}"/>
                </a:ext>
              </a:extLst>
            </p:cNvPr>
            <p:cNvSpPr/>
            <p:nvPr/>
          </p:nvSpPr>
          <p:spPr>
            <a:xfrm>
              <a:off x="7810764" y="231886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74" name="Freeform: Shape 5973">
              <a:extLst>
                <a:ext uri="{FF2B5EF4-FFF2-40B4-BE49-F238E27FC236}">
                  <a16:creationId xmlns:a16="http://schemas.microsoft.com/office/drawing/2014/main" id="{7F0DC163-CB79-1D2A-60C8-6AA273F6952D}"/>
                </a:ext>
              </a:extLst>
            </p:cNvPr>
            <p:cNvSpPr/>
            <p:nvPr/>
          </p:nvSpPr>
          <p:spPr>
            <a:xfrm>
              <a:off x="8202601" y="231886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75" name="Freeform: Shape 5974">
              <a:extLst>
                <a:ext uri="{FF2B5EF4-FFF2-40B4-BE49-F238E27FC236}">
                  <a16:creationId xmlns:a16="http://schemas.microsoft.com/office/drawing/2014/main" id="{6BFA59B0-D639-4C82-1EB0-060C9CA47977}"/>
                </a:ext>
              </a:extLst>
            </p:cNvPr>
            <p:cNvSpPr/>
            <p:nvPr/>
          </p:nvSpPr>
          <p:spPr>
            <a:xfrm>
              <a:off x="8202601" y="231886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056" name="Freeform: Shape 2055">
            <a:extLst>
              <a:ext uri="{FF2B5EF4-FFF2-40B4-BE49-F238E27FC236}">
                <a16:creationId xmlns:a16="http://schemas.microsoft.com/office/drawing/2014/main" id="{5C74EE15-BE92-E85C-9FA1-101AA2EC95AC}"/>
              </a:ext>
            </a:extLst>
          </p:cNvPr>
          <p:cNvSpPr/>
          <p:nvPr/>
        </p:nvSpPr>
        <p:spPr>
          <a:xfrm>
            <a:off x="1606023" y="2153166"/>
            <a:ext cx="2630498" cy="1254957"/>
          </a:xfrm>
          <a:custGeom>
            <a:avLst/>
            <a:gdLst>
              <a:gd name="connsiteX0" fmla="*/ 0 w 5885118"/>
              <a:gd name="connsiteY0" fmla="*/ 0 h 1094927"/>
              <a:gd name="connsiteX1" fmla="*/ 27988 w 5885118"/>
              <a:gd name="connsiteY1" fmla="*/ 0 h 1094927"/>
              <a:gd name="connsiteX2" fmla="*/ 27988 w 5885118"/>
              <a:gd name="connsiteY2" fmla="*/ 5633 h 1094927"/>
              <a:gd name="connsiteX3" fmla="*/ 186441 w 5885118"/>
              <a:gd name="connsiteY3" fmla="*/ 5633 h 1094927"/>
              <a:gd name="connsiteX4" fmla="*/ 186441 w 5885118"/>
              <a:gd name="connsiteY4" fmla="*/ 11266 h 1094927"/>
              <a:gd name="connsiteX5" fmla="*/ 228498 w 5885118"/>
              <a:gd name="connsiteY5" fmla="*/ 11266 h 1094927"/>
              <a:gd name="connsiteX6" fmla="*/ 228498 w 5885118"/>
              <a:gd name="connsiteY6" fmla="*/ 17048 h 1094927"/>
              <a:gd name="connsiteX7" fmla="*/ 233089 w 5885118"/>
              <a:gd name="connsiteY7" fmla="*/ 17048 h 1094927"/>
              <a:gd name="connsiteX8" fmla="*/ 233089 w 5885118"/>
              <a:gd name="connsiteY8" fmla="*/ 22681 h 1094927"/>
              <a:gd name="connsiteX9" fmla="*/ 237827 w 5885118"/>
              <a:gd name="connsiteY9" fmla="*/ 22681 h 1094927"/>
              <a:gd name="connsiteX10" fmla="*/ 237827 w 5885118"/>
              <a:gd name="connsiteY10" fmla="*/ 28315 h 1094927"/>
              <a:gd name="connsiteX11" fmla="*/ 247157 w 5885118"/>
              <a:gd name="connsiteY11" fmla="*/ 28315 h 1094927"/>
              <a:gd name="connsiteX12" fmla="*/ 247157 w 5885118"/>
              <a:gd name="connsiteY12" fmla="*/ 39581 h 1094927"/>
              <a:gd name="connsiteX13" fmla="*/ 251748 w 5885118"/>
              <a:gd name="connsiteY13" fmla="*/ 39581 h 1094927"/>
              <a:gd name="connsiteX14" fmla="*/ 251748 w 5885118"/>
              <a:gd name="connsiteY14" fmla="*/ 45363 h 1094927"/>
              <a:gd name="connsiteX15" fmla="*/ 279736 w 5885118"/>
              <a:gd name="connsiteY15" fmla="*/ 45363 h 1094927"/>
              <a:gd name="connsiteX16" fmla="*/ 279736 w 5885118"/>
              <a:gd name="connsiteY16" fmla="*/ 51144 h 1094927"/>
              <a:gd name="connsiteX17" fmla="*/ 354372 w 5885118"/>
              <a:gd name="connsiteY17" fmla="*/ 51144 h 1094927"/>
              <a:gd name="connsiteX18" fmla="*/ 354372 w 5885118"/>
              <a:gd name="connsiteY18" fmla="*/ 56926 h 1094927"/>
              <a:gd name="connsiteX19" fmla="*/ 438337 w 5885118"/>
              <a:gd name="connsiteY19" fmla="*/ 56926 h 1094927"/>
              <a:gd name="connsiteX20" fmla="*/ 438337 w 5885118"/>
              <a:gd name="connsiteY20" fmla="*/ 62707 h 1094927"/>
              <a:gd name="connsiteX21" fmla="*/ 494314 w 5885118"/>
              <a:gd name="connsiteY21" fmla="*/ 62707 h 1094927"/>
              <a:gd name="connsiteX22" fmla="*/ 494314 w 5885118"/>
              <a:gd name="connsiteY22" fmla="*/ 68489 h 1094927"/>
              <a:gd name="connsiteX23" fmla="*/ 498905 w 5885118"/>
              <a:gd name="connsiteY23" fmla="*/ 68489 h 1094927"/>
              <a:gd name="connsiteX24" fmla="*/ 498905 w 5885118"/>
              <a:gd name="connsiteY24" fmla="*/ 74418 h 1094927"/>
              <a:gd name="connsiteX25" fmla="*/ 503643 w 5885118"/>
              <a:gd name="connsiteY25" fmla="*/ 74418 h 1094927"/>
              <a:gd name="connsiteX26" fmla="*/ 503643 w 5885118"/>
              <a:gd name="connsiteY26" fmla="*/ 80200 h 1094927"/>
              <a:gd name="connsiteX27" fmla="*/ 508234 w 5885118"/>
              <a:gd name="connsiteY27" fmla="*/ 80200 h 1094927"/>
              <a:gd name="connsiteX28" fmla="*/ 508234 w 5885118"/>
              <a:gd name="connsiteY28" fmla="*/ 86130 h 1094927"/>
              <a:gd name="connsiteX29" fmla="*/ 512973 w 5885118"/>
              <a:gd name="connsiteY29" fmla="*/ 86130 h 1094927"/>
              <a:gd name="connsiteX30" fmla="*/ 512973 w 5885118"/>
              <a:gd name="connsiteY30" fmla="*/ 91911 h 1094927"/>
              <a:gd name="connsiteX31" fmla="*/ 517563 w 5885118"/>
              <a:gd name="connsiteY31" fmla="*/ 91911 h 1094927"/>
              <a:gd name="connsiteX32" fmla="*/ 517563 w 5885118"/>
              <a:gd name="connsiteY32" fmla="*/ 103771 h 1094927"/>
              <a:gd name="connsiteX33" fmla="*/ 522302 w 5885118"/>
              <a:gd name="connsiteY33" fmla="*/ 103771 h 1094927"/>
              <a:gd name="connsiteX34" fmla="*/ 522302 w 5885118"/>
              <a:gd name="connsiteY34" fmla="*/ 109552 h 1094927"/>
              <a:gd name="connsiteX35" fmla="*/ 531632 w 5885118"/>
              <a:gd name="connsiteY35" fmla="*/ 109552 h 1094927"/>
              <a:gd name="connsiteX36" fmla="*/ 531632 w 5885118"/>
              <a:gd name="connsiteY36" fmla="*/ 115630 h 1094927"/>
              <a:gd name="connsiteX37" fmla="*/ 540961 w 5885118"/>
              <a:gd name="connsiteY37" fmla="*/ 115630 h 1094927"/>
              <a:gd name="connsiteX38" fmla="*/ 540961 w 5885118"/>
              <a:gd name="connsiteY38" fmla="*/ 121560 h 1094927"/>
              <a:gd name="connsiteX39" fmla="*/ 550291 w 5885118"/>
              <a:gd name="connsiteY39" fmla="*/ 121560 h 1094927"/>
              <a:gd name="connsiteX40" fmla="*/ 550291 w 5885118"/>
              <a:gd name="connsiteY40" fmla="*/ 127490 h 1094927"/>
              <a:gd name="connsiteX41" fmla="*/ 624926 w 5885118"/>
              <a:gd name="connsiteY41" fmla="*/ 127490 h 1094927"/>
              <a:gd name="connsiteX42" fmla="*/ 624926 w 5885118"/>
              <a:gd name="connsiteY42" fmla="*/ 133419 h 1094927"/>
              <a:gd name="connsiteX43" fmla="*/ 690084 w 5885118"/>
              <a:gd name="connsiteY43" fmla="*/ 133419 h 1094927"/>
              <a:gd name="connsiteX44" fmla="*/ 690084 w 5885118"/>
              <a:gd name="connsiteY44" fmla="*/ 139349 h 1094927"/>
              <a:gd name="connsiteX45" fmla="*/ 755391 w 5885118"/>
              <a:gd name="connsiteY45" fmla="*/ 139349 h 1094927"/>
              <a:gd name="connsiteX46" fmla="*/ 755391 w 5885118"/>
              <a:gd name="connsiteY46" fmla="*/ 145427 h 1094927"/>
              <a:gd name="connsiteX47" fmla="*/ 760130 w 5885118"/>
              <a:gd name="connsiteY47" fmla="*/ 145427 h 1094927"/>
              <a:gd name="connsiteX48" fmla="*/ 760130 w 5885118"/>
              <a:gd name="connsiteY48" fmla="*/ 157287 h 1094927"/>
              <a:gd name="connsiteX49" fmla="*/ 764720 w 5885118"/>
              <a:gd name="connsiteY49" fmla="*/ 157287 h 1094927"/>
              <a:gd name="connsiteX50" fmla="*/ 764720 w 5885118"/>
              <a:gd name="connsiteY50" fmla="*/ 163365 h 1094927"/>
              <a:gd name="connsiteX51" fmla="*/ 774050 w 5885118"/>
              <a:gd name="connsiteY51" fmla="*/ 163365 h 1094927"/>
              <a:gd name="connsiteX52" fmla="*/ 774050 w 5885118"/>
              <a:gd name="connsiteY52" fmla="*/ 175372 h 1094927"/>
              <a:gd name="connsiteX53" fmla="*/ 783379 w 5885118"/>
              <a:gd name="connsiteY53" fmla="*/ 175372 h 1094927"/>
              <a:gd name="connsiteX54" fmla="*/ 783379 w 5885118"/>
              <a:gd name="connsiteY54" fmla="*/ 199536 h 1094927"/>
              <a:gd name="connsiteX55" fmla="*/ 788118 w 5885118"/>
              <a:gd name="connsiteY55" fmla="*/ 199536 h 1094927"/>
              <a:gd name="connsiteX56" fmla="*/ 788118 w 5885118"/>
              <a:gd name="connsiteY56" fmla="*/ 217770 h 1094927"/>
              <a:gd name="connsiteX57" fmla="*/ 792709 w 5885118"/>
              <a:gd name="connsiteY57" fmla="*/ 217770 h 1094927"/>
              <a:gd name="connsiteX58" fmla="*/ 792709 w 5885118"/>
              <a:gd name="connsiteY58" fmla="*/ 235856 h 1094927"/>
              <a:gd name="connsiteX59" fmla="*/ 797447 w 5885118"/>
              <a:gd name="connsiteY59" fmla="*/ 235856 h 1094927"/>
              <a:gd name="connsiteX60" fmla="*/ 797447 w 5885118"/>
              <a:gd name="connsiteY60" fmla="*/ 241934 h 1094927"/>
              <a:gd name="connsiteX61" fmla="*/ 1081774 w 5885118"/>
              <a:gd name="connsiteY61" fmla="*/ 241934 h 1094927"/>
              <a:gd name="connsiteX62" fmla="*/ 1081774 w 5885118"/>
              <a:gd name="connsiteY62" fmla="*/ 248160 h 1094927"/>
              <a:gd name="connsiteX63" fmla="*/ 1095842 w 5885118"/>
              <a:gd name="connsiteY63" fmla="*/ 248160 h 1094927"/>
              <a:gd name="connsiteX64" fmla="*/ 1095842 w 5885118"/>
              <a:gd name="connsiteY64" fmla="*/ 254238 h 1094927"/>
              <a:gd name="connsiteX65" fmla="*/ 1123831 w 5885118"/>
              <a:gd name="connsiteY65" fmla="*/ 254238 h 1094927"/>
              <a:gd name="connsiteX66" fmla="*/ 1123831 w 5885118"/>
              <a:gd name="connsiteY66" fmla="*/ 260464 h 1094927"/>
              <a:gd name="connsiteX67" fmla="*/ 1133160 w 5885118"/>
              <a:gd name="connsiteY67" fmla="*/ 260464 h 1094927"/>
              <a:gd name="connsiteX68" fmla="*/ 1133160 w 5885118"/>
              <a:gd name="connsiteY68" fmla="*/ 266542 h 1094927"/>
              <a:gd name="connsiteX69" fmla="*/ 1137751 w 5885118"/>
              <a:gd name="connsiteY69" fmla="*/ 266542 h 1094927"/>
              <a:gd name="connsiteX70" fmla="*/ 1137751 w 5885118"/>
              <a:gd name="connsiteY70" fmla="*/ 272768 h 1094927"/>
              <a:gd name="connsiteX71" fmla="*/ 1147080 w 5885118"/>
              <a:gd name="connsiteY71" fmla="*/ 272768 h 1094927"/>
              <a:gd name="connsiteX72" fmla="*/ 1147080 w 5885118"/>
              <a:gd name="connsiteY72" fmla="*/ 278995 h 1094927"/>
              <a:gd name="connsiteX73" fmla="*/ 1151819 w 5885118"/>
              <a:gd name="connsiteY73" fmla="*/ 278995 h 1094927"/>
              <a:gd name="connsiteX74" fmla="*/ 1151819 w 5885118"/>
              <a:gd name="connsiteY74" fmla="*/ 285221 h 1094927"/>
              <a:gd name="connsiteX75" fmla="*/ 1165739 w 5885118"/>
              <a:gd name="connsiteY75" fmla="*/ 285221 h 1094927"/>
              <a:gd name="connsiteX76" fmla="*/ 1165739 w 5885118"/>
              <a:gd name="connsiteY76" fmla="*/ 291447 h 1094927"/>
              <a:gd name="connsiteX77" fmla="*/ 1170478 w 5885118"/>
              <a:gd name="connsiteY77" fmla="*/ 291447 h 1094927"/>
              <a:gd name="connsiteX78" fmla="*/ 1170478 w 5885118"/>
              <a:gd name="connsiteY78" fmla="*/ 297673 h 1094927"/>
              <a:gd name="connsiteX79" fmla="*/ 1175069 w 5885118"/>
              <a:gd name="connsiteY79" fmla="*/ 297673 h 1094927"/>
              <a:gd name="connsiteX80" fmla="*/ 1175069 w 5885118"/>
              <a:gd name="connsiteY80" fmla="*/ 322578 h 1094927"/>
              <a:gd name="connsiteX81" fmla="*/ 1179808 w 5885118"/>
              <a:gd name="connsiteY81" fmla="*/ 322578 h 1094927"/>
              <a:gd name="connsiteX82" fmla="*/ 1179808 w 5885118"/>
              <a:gd name="connsiteY82" fmla="*/ 347780 h 1094927"/>
              <a:gd name="connsiteX83" fmla="*/ 1189137 w 5885118"/>
              <a:gd name="connsiteY83" fmla="*/ 347780 h 1094927"/>
              <a:gd name="connsiteX84" fmla="*/ 1189137 w 5885118"/>
              <a:gd name="connsiteY84" fmla="*/ 354154 h 1094927"/>
              <a:gd name="connsiteX85" fmla="*/ 1193728 w 5885118"/>
              <a:gd name="connsiteY85" fmla="*/ 354154 h 1094927"/>
              <a:gd name="connsiteX86" fmla="*/ 1193728 w 5885118"/>
              <a:gd name="connsiteY86" fmla="*/ 360529 h 1094927"/>
              <a:gd name="connsiteX87" fmla="*/ 1198467 w 5885118"/>
              <a:gd name="connsiteY87" fmla="*/ 360529 h 1094927"/>
              <a:gd name="connsiteX88" fmla="*/ 1198467 w 5885118"/>
              <a:gd name="connsiteY88" fmla="*/ 366755 h 1094927"/>
              <a:gd name="connsiteX89" fmla="*/ 1203057 w 5885118"/>
              <a:gd name="connsiteY89" fmla="*/ 366755 h 1094927"/>
              <a:gd name="connsiteX90" fmla="*/ 1203057 w 5885118"/>
              <a:gd name="connsiteY90" fmla="*/ 373278 h 1094927"/>
              <a:gd name="connsiteX91" fmla="*/ 1212387 w 5885118"/>
              <a:gd name="connsiteY91" fmla="*/ 373278 h 1094927"/>
              <a:gd name="connsiteX92" fmla="*/ 1212387 w 5885118"/>
              <a:gd name="connsiteY92" fmla="*/ 379652 h 1094927"/>
              <a:gd name="connsiteX93" fmla="*/ 1235784 w 5885118"/>
              <a:gd name="connsiteY93" fmla="*/ 379652 h 1094927"/>
              <a:gd name="connsiteX94" fmla="*/ 1235784 w 5885118"/>
              <a:gd name="connsiteY94" fmla="*/ 385878 h 1094927"/>
              <a:gd name="connsiteX95" fmla="*/ 1254443 w 5885118"/>
              <a:gd name="connsiteY95" fmla="*/ 385878 h 1094927"/>
              <a:gd name="connsiteX96" fmla="*/ 1254443 w 5885118"/>
              <a:gd name="connsiteY96" fmla="*/ 392253 h 1094927"/>
              <a:gd name="connsiteX97" fmla="*/ 1263773 w 5885118"/>
              <a:gd name="connsiteY97" fmla="*/ 392253 h 1094927"/>
              <a:gd name="connsiteX98" fmla="*/ 1263773 w 5885118"/>
              <a:gd name="connsiteY98" fmla="*/ 398627 h 1094927"/>
              <a:gd name="connsiteX99" fmla="*/ 1277693 w 5885118"/>
              <a:gd name="connsiteY99" fmla="*/ 398627 h 1094927"/>
              <a:gd name="connsiteX100" fmla="*/ 1277693 w 5885118"/>
              <a:gd name="connsiteY100" fmla="*/ 404853 h 1094927"/>
              <a:gd name="connsiteX101" fmla="*/ 1389647 w 5885118"/>
              <a:gd name="connsiteY101" fmla="*/ 404853 h 1094927"/>
              <a:gd name="connsiteX102" fmla="*/ 1389647 w 5885118"/>
              <a:gd name="connsiteY102" fmla="*/ 411376 h 1094927"/>
              <a:gd name="connsiteX103" fmla="*/ 1394237 w 5885118"/>
              <a:gd name="connsiteY103" fmla="*/ 411376 h 1094927"/>
              <a:gd name="connsiteX104" fmla="*/ 1394237 w 5885118"/>
              <a:gd name="connsiteY104" fmla="*/ 417602 h 1094927"/>
              <a:gd name="connsiteX105" fmla="*/ 1529589 w 5885118"/>
              <a:gd name="connsiteY105" fmla="*/ 417602 h 1094927"/>
              <a:gd name="connsiteX106" fmla="*/ 1529589 w 5885118"/>
              <a:gd name="connsiteY106" fmla="*/ 424125 h 1094927"/>
              <a:gd name="connsiteX107" fmla="*/ 1538918 w 5885118"/>
              <a:gd name="connsiteY107" fmla="*/ 424125 h 1094927"/>
              <a:gd name="connsiteX108" fmla="*/ 1538918 w 5885118"/>
              <a:gd name="connsiteY108" fmla="*/ 436874 h 1094927"/>
              <a:gd name="connsiteX109" fmla="*/ 1543509 w 5885118"/>
              <a:gd name="connsiteY109" fmla="*/ 436874 h 1094927"/>
              <a:gd name="connsiteX110" fmla="*/ 1543509 w 5885118"/>
              <a:gd name="connsiteY110" fmla="*/ 443249 h 1094927"/>
              <a:gd name="connsiteX111" fmla="*/ 1552838 w 5885118"/>
              <a:gd name="connsiteY111" fmla="*/ 443249 h 1094927"/>
              <a:gd name="connsiteX112" fmla="*/ 1552838 w 5885118"/>
              <a:gd name="connsiteY112" fmla="*/ 449771 h 1094927"/>
              <a:gd name="connsiteX113" fmla="*/ 1557577 w 5885118"/>
              <a:gd name="connsiteY113" fmla="*/ 449771 h 1094927"/>
              <a:gd name="connsiteX114" fmla="*/ 1557577 w 5885118"/>
              <a:gd name="connsiteY114" fmla="*/ 462668 h 1094927"/>
              <a:gd name="connsiteX115" fmla="*/ 1562168 w 5885118"/>
              <a:gd name="connsiteY115" fmla="*/ 462668 h 1094927"/>
              <a:gd name="connsiteX116" fmla="*/ 1562168 w 5885118"/>
              <a:gd name="connsiteY116" fmla="*/ 481940 h 1094927"/>
              <a:gd name="connsiteX117" fmla="*/ 1566907 w 5885118"/>
              <a:gd name="connsiteY117" fmla="*/ 481940 h 1094927"/>
              <a:gd name="connsiteX118" fmla="*/ 1566907 w 5885118"/>
              <a:gd name="connsiteY118" fmla="*/ 501360 h 1094927"/>
              <a:gd name="connsiteX119" fmla="*/ 1571497 w 5885118"/>
              <a:gd name="connsiteY119" fmla="*/ 501360 h 1094927"/>
              <a:gd name="connsiteX120" fmla="*/ 1571497 w 5885118"/>
              <a:gd name="connsiteY120" fmla="*/ 514257 h 1094927"/>
              <a:gd name="connsiteX121" fmla="*/ 1576236 w 5885118"/>
              <a:gd name="connsiteY121" fmla="*/ 514257 h 1094927"/>
              <a:gd name="connsiteX122" fmla="*/ 1576236 w 5885118"/>
              <a:gd name="connsiteY122" fmla="*/ 546871 h 1094927"/>
              <a:gd name="connsiteX123" fmla="*/ 1585565 w 5885118"/>
              <a:gd name="connsiteY123" fmla="*/ 546871 h 1094927"/>
              <a:gd name="connsiteX124" fmla="*/ 1585565 w 5885118"/>
              <a:gd name="connsiteY124" fmla="*/ 553245 h 1094927"/>
              <a:gd name="connsiteX125" fmla="*/ 1701962 w 5885118"/>
              <a:gd name="connsiteY125" fmla="*/ 553245 h 1094927"/>
              <a:gd name="connsiteX126" fmla="*/ 1701962 w 5885118"/>
              <a:gd name="connsiteY126" fmla="*/ 559768 h 1094927"/>
              <a:gd name="connsiteX127" fmla="*/ 1776598 w 5885118"/>
              <a:gd name="connsiteY127" fmla="*/ 559768 h 1094927"/>
              <a:gd name="connsiteX128" fmla="*/ 1776598 w 5885118"/>
              <a:gd name="connsiteY128" fmla="*/ 566439 h 1094927"/>
              <a:gd name="connsiteX129" fmla="*/ 1823245 w 5885118"/>
              <a:gd name="connsiteY129" fmla="*/ 566439 h 1094927"/>
              <a:gd name="connsiteX130" fmla="*/ 1823245 w 5885118"/>
              <a:gd name="connsiteY130" fmla="*/ 572962 h 1094927"/>
              <a:gd name="connsiteX131" fmla="*/ 1935198 w 5885118"/>
              <a:gd name="connsiteY131" fmla="*/ 572962 h 1094927"/>
              <a:gd name="connsiteX132" fmla="*/ 1935198 w 5885118"/>
              <a:gd name="connsiteY132" fmla="*/ 579484 h 1094927"/>
              <a:gd name="connsiteX133" fmla="*/ 1944528 w 5885118"/>
              <a:gd name="connsiteY133" fmla="*/ 579484 h 1094927"/>
              <a:gd name="connsiteX134" fmla="*/ 1944528 w 5885118"/>
              <a:gd name="connsiteY134" fmla="*/ 586155 h 1094927"/>
              <a:gd name="connsiteX135" fmla="*/ 1949267 w 5885118"/>
              <a:gd name="connsiteY135" fmla="*/ 586155 h 1094927"/>
              <a:gd name="connsiteX136" fmla="*/ 1949267 w 5885118"/>
              <a:gd name="connsiteY136" fmla="*/ 599497 h 1094927"/>
              <a:gd name="connsiteX137" fmla="*/ 1953857 w 5885118"/>
              <a:gd name="connsiteY137" fmla="*/ 599497 h 1094927"/>
              <a:gd name="connsiteX138" fmla="*/ 1953857 w 5885118"/>
              <a:gd name="connsiteY138" fmla="*/ 612691 h 1094927"/>
              <a:gd name="connsiteX139" fmla="*/ 1958596 w 5885118"/>
              <a:gd name="connsiteY139" fmla="*/ 612691 h 1094927"/>
              <a:gd name="connsiteX140" fmla="*/ 1958596 w 5885118"/>
              <a:gd name="connsiteY140" fmla="*/ 619362 h 1094927"/>
              <a:gd name="connsiteX141" fmla="*/ 1963187 w 5885118"/>
              <a:gd name="connsiteY141" fmla="*/ 619362 h 1094927"/>
              <a:gd name="connsiteX142" fmla="*/ 1963187 w 5885118"/>
              <a:gd name="connsiteY142" fmla="*/ 652865 h 1094927"/>
              <a:gd name="connsiteX143" fmla="*/ 1967926 w 5885118"/>
              <a:gd name="connsiteY143" fmla="*/ 652865 h 1094927"/>
              <a:gd name="connsiteX144" fmla="*/ 1967926 w 5885118"/>
              <a:gd name="connsiteY144" fmla="*/ 659684 h 1094927"/>
              <a:gd name="connsiteX145" fmla="*/ 1991175 w 5885118"/>
              <a:gd name="connsiteY145" fmla="*/ 659684 h 1094927"/>
              <a:gd name="connsiteX146" fmla="*/ 1991175 w 5885118"/>
              <a:gd name="connsiteY146" fmla="*/ 666355 h 1094927"/>
              <a:gd name="connsiteX147" fmla="*/ 1995766 w 5885118"/>
              <a:gd name="connsiteY147" fmla="*/ 666355 h 1094927"/>
              <a:gd name="connsiteX148" fmla="*/ 1995766 w 5885118"/>
              <a:gd name="connsiteY148" fmla="*/ 673174 h 1094927"/>
              <a:gd name="connsiteX149" fmla="*/ 2005096 w 5885118"/>
              <a:gd name="connsiteY149" fmla="*/ 673174 h 1094927"/>
              <a:gd name="connsiteX150" fmla="*/ 2005096 w 5885118"/>
              <a:gd name="connsiteY150" fmla="*/ 679845 h 1094927"/>
              <a:gd name="connsiteX151" fmla="*/ 2061072 w 5885118"/>
              <a:gd name="connsiteY151" fmla="*/ 679845 h 1094927"/>
              <a:gd name="connsiteX152" fmla="*/ 2061072 w 5885118"/>
              <a:gd name="connsiteY152" fmla="*/ 686665 h 1094927"/>
              <a:gd name="connsiteX153" fmla="*/ 2201014 w 5885118"/>
              <a:gd name="connsiteY153" fmla="*/ 686665 h 1094927"/>
              <a:gd name="connsiteX154" fmla="*/ 2201014 w 5885118"/>
              <a:gd name="connsiteY154" fmla="*/ 693335 h 1094927"/>
              <a:gd name="connsiteX155" fmla="*/ 2215083 w 5885118"/>
              <a:gd name="connsiteY155" fmla="*/ 693335 h 1094927"/>
              <a:gd name="connsiteX156" fmla="*/ 2215083 w 5885118"/>
              <a:gd name="connsiteY156" fmla="*/ 700155 h 1094927"/>
              <a:gd name="connsiteX157" fmla="*/ 2233742 w 5885118"/>
              <a:gd name="connsiteY157" fmla="*/ 700155 h 1094927"/>
              <a:gd name="connsiteX158" fmla="*/ 2233742 w 5885118"/>
              <a:gd name="connsiteY158" fmla="*/ 706826 h 1094927"/>
              <a:gd name="connsiteX159" fmla="*/ 2331627 w 5885118"/>
              <a:gd name="connsiteY159" fmla="*/ 706826 h 1094927"/>
              <a:gd name="connsiteX160" fmla="*/ 2331627 w 5885118"/>
              <a:gd name="connsiteY160" fmla="*/ 713645 h 1094927"/>
              <a:gd name="connsiteX161" fmla="*/ 2340956 w 5885118"/>
              <a:gd name="connsiteY161" fmla="*/ 713645 h 1094927"/>
              <a:gd name="connsiteX162" fmla="*/ 2340956 w 5885118"/>
              <a:gd name="connsiteY162" fmla="*/ 720464 h 1094927"/>
              <a:gd name="connsiteX163" fmla="*/ 2345547 w 5885118"/>
              <a:gd name="connsiteY163" fmla="*/ 720464 h 1094927"/>
              <a:gd name="connsiteX164" fmla="*/ 2345547 w 5885118"/>
              <a:gd name="connsiteY164" fmla="*/ 727283 h 1094927"/>
              <a:gd name="connsiteX165" fmla="*/ 2354877 w 5885118"/>
              <a:gd name="connsiteY165" fmla="*/ 727283 h 1094927"/>
              <a:gd name="connsiteX166" fmla="*/ 2354877 w 5885118"/>
              <a:gd name="connsiteY166" fmla="*/ 741070 h 1094927"/>
              <a:gd name="connsiteX167" fmla="*/ 2382865 w 5885118"/>
              <a:gd name="connsiteY167" fmla="*/ 741070 h 1094927"/>
              <a:gd name="connsiteX168" fmla="*/ 2382865 w 5885118"/>
              <a:gd name="connsiteY168" fmla="*/ 747889 h 1094927"/>
              <a:gd name="connsiteX169" fmla="*/ 2387604 w 5885118"/>
              <a:gd name="connsiteY169" fmla="*/ 747889 h 1094927"/>
              <a:gd name="connsiteX170" fmla="*/ 2387604 w 5885118"/>
              <a:gd name="connsiteY170" fmla="*/ 754857 h 1094927"/>
              <a:gd name="connsiteX171" fmla="*/ 2583523 w 5885118"/>
              <a:gd name="connsiteY171" fmla="*/ 754857 h 1094927"/>
              <a:gd name="connsiteX172" fmla="*/ 2583523 w 5885118"/>
              <a:gd name="connsiteY172" fmla="*/ 761824 h 1094927"/>
              <a:gd name="connsiteX173" fmla="*/ 2630170 w 5885118"/>
              <a:gd name="connsiteY173" fmla="*/ 761824 h 1094927"/>
              <a:gd name="connsiteX174" fmla="*/ 2630170 w 5885118"/>
              <a:gd name="connsiteY174" fmla="*/ 769088 h 1094927"/>
              <a:gd name="connsiteX175" fmla="*/ 2685999 w 5885118"/>
              <a:gd name="connsiteY175" fmla="*/ 769088 h 1094927"/>
              <a:gd name="connsiteX176" fmla="*/ 2685999 w 5885118"/>
              <a:gd name="connsiteY176" fmla="*/ 776055 h 1094927"/>
              <a:gd name="connsiteX177" fmla="*/ 2723317 w 5885118"/>
              <a:gd name="connsiteY177" fmla="*/ 776055 h 1094927"/>
              <a:gd name="connsiteX178" fmla="*/ 2723317 w 5885118"/>
              <a:gd name="connsiteY178" fmla="*/ 783171 h 1094927"/>
              <a:gd name="connsiteX179" fmla="*/ 2727907 w 5885118"/>
              <a:gd name="connsiteY179" fmla="*/ 783171 h 1094927"/>
              <a:gd name="connsiteX180" fmla="*/ 2727907 w 5885118"/>
              <a:gd name="connsiteY180" fmla="*/ 790287 h 1094927"/>
              <a:gd name="connsiteX181" fmla="*/ 2732646 w 5885118"/>
              <a:gd name="connsiteY181" fmla="*/ 790287 h 1094927"/>
              <a:gd name="connsiteX182" fmla="*/ 2732646 w 5885118"/>
              <a:gd name="connsiteY182" fmla="*/ 797403 h 1094927"/>
              <a:gd name="connsiteX183" fmla="*/ 2741975 w 5885118"/>
              <a:gd name="connsiteY183" fmla="*/ 797403 h 1094927"/>
              <a:gd name="connsiteX184" fmla="*/ 2741975 w 5885118"/>
              <a:gd name="connsiteY184" fmla="*/ 804518 h 1094927"/>
              <a:gd name="connsiteX185" fmla="*/ 2751305 w 5885118"/>
              <a:gd name="connsiteY185" fmla="*/ 804518 h 1094927"/>
              <a:gd name="connsiteX186" fmla="*/ 2751305 w 5885118"/>
              <a:gd name="connsiteY186" fmla="*/ 811634 h 1094927"/>
              <a:gd name="connsiteX187" fmla="*/ 2774555 w 5885118"/>
              <a:gd name="connsiteY187" fmla="*/ 811634 h 1094927"/>
              <a:gd name="connsiteX188" fmla="*/ 2774555 w 5885118"/>
              <a:gd name="connsiteY188" fmla="*/ 818750 h 1094927"/>
              <a:gd name="connsiteX189" fmla="*/ 2779294 w 5885118"/>
              <a:gd name="connsiteY189" fmla="*/ 818750 h 1094927"/>
              <a:gd name="connsiteX190" fmla="*/ 2779294 w 5885118"/>
              <a:gd name="connsiteY190" fmla="*/ 826014 h 1094927"/>
              <a:gd name="connsiteX191" fmla="*/ 2844600 w 5885118"/>
              <a:gd name="connsiteY191" fmla="*/ 826014 h 1094927"/>
              <a:gd name="connsiteX192" fmla="*/ 2844600 w 5885118"/>
              <a:gd name="connsiteY192" fmla="*/ 833278 h 1094927"/>
              <a:gd name="connsiteX193" fmla="*/ 2984393 w 5885118"/>
              <a:gd name="connsiteY193" fmla="*/ 833278 h 1094927"/>
              <a:gd name="connsiteX194" fmla="*/ 2984393 w 5885118"/>
              <a:gd name="connsiteY194" fmla="*/ 840690 h 1094927"/>
              <a:gd name="connsiteX195" fmla="*/ 3105677 w 5885118"/>
              <a:gd name="connsiteY195" fmla="*/ 840690 h 1094927"/>
              <a:gd name="connsiteX196" fmla="*/ 3105677 w 5885118"/>
              <a:gd name="connsiteY196" fmla="*/ 855366 h 1094927"/>
              <a:gd name="connsiteX197" fmla="*/ 3119745 w 5885118"/>
              <a:gd name="connsiteY197" fmla="*/ 855366 h 1094927"/>
              <a:gd name="connsiteX198" fmla="*/ 3119745 w 5885118"/>
              <a:gd name="connsiteY198" fmla="*/ 863075 h 1094927"/>
              <a:gd name="connsiteX199" fmla="*/ 3124336 w 5885118"/>
              <a:gd name="connsiteY199" fmla="*/ 863075 h 1094927"/>
              <a:gd name="connsiteX200" fmla="*/ 3124336 w 5885118"/>
              <a:gd name="connsiteY200" fmla="*/ 870931 h 1094927"/>
              <a:gd name="connsiteX201" fmla="*/ 3138404 w 5885118"/>
              <a:gd name="connsiteY201" fmla="*/ 870931 h 1094927"/>
              <a:gd name="connsiteX202" fmla="*/ 3138404 w 5885118"/>
              <a:gd name="connsiteY202" fmla="*/ 879085 h 1094927"/>
              <a:gd name="connsiteX203" fmla="*/ 3142995 w 5885118"/>
              <a:gd name="connsiteY203" fmla="*/ 879085 h 1094927"/>
              <a:gd name="connsiteX204" fmla="*/ 3142995 w 5885118"/>
              <a:gd name="connsiteY204" fmla="*/ 887683 h 1094927"/>
              <a:gd name="connsiteX205" fmla="*/ 3152324 w 5885118"/>
              <a:gd name="connsiteY205" fmla="*/ 887683 h 1094927"/>
              <a:gd name="connsiteX206" fmla="*/ 3152324 w 5885118"/>
              <a:gd name="connsiteY206" fmla="*/ 896726 h 1094927"/>
              <a:gd name="connsiteX207" fmla="*/ 3170983 w 5885118"/>
              <a:gd name="connsiteY207" fmla="*/ 896726 h 1094927"/>
              <a:gd name="connsiteX208" fmla="*/ 3170983 w 5885118"/>
              <a:gd name="connsiteY208" fmla="*/ 906065 h 1094927"/>
              <a:gd name="connsiteX209" fmla="*/ 3497366 w 5885118"/>
              <a:gd name="connsiteY209" fmla="*/ 906065 h 1094927"/>
              <a:gd name="connsiteX210" fmla="*/ 3497366 w 5885118"/>
              <a:gd name="connsiteY210" fmla="*/ 925633 h 1094927"/>
              <a:gd name="connsiteX211" fmla="*/ 3511435 w 5885118"/>
              <a:gd name="connsiteY211" fmla="*/ 925633 h 1094927"/>
              <a:gd name="connsiteX212" fmla="*/ 3511435 w 5885118"/>
              <a:gd name="connsiteY212" fmla="*/ 935862 h 1094927"/>
              <a:gd name="connsiteX213" fmla="*/ 3516025 w 5885118"/>
              <a:gd name="connsiteY213" fmla="*/ 935862 h 1094927"/>
              <a:gd name="connsiteX214" fmla="*/ 3516025 w 5885118"/>
              <a:gd name="connsiteY214" fmla="*/ 946536 h 1094927"/>
              <a:gd name="connsiteX215" fmla="*/ 3665297 w 5885118"/>
              <a:gd name="connsiteY215" fmla="*/ 946536 h 1094927"/>
              <a:gd name="connsiteX216" fmla="*/ 3665297 w 5885118"/>
              <a:gd name="connsiteY216" fmla="*/ 959285 h 1094927"/>
              <a:gd name="connsiteX217" fmla="*/ 3674626 w 5885118"/>
              <a:gd name="connsiteY217" fmla="*/ 959285 h 1094927"/>
              <a:gd name="connsiteX218" fmla="*/ 3674626 w 5885118"/>
              <a:gd name="connsiteY218" fmla="*/ 972182 h 1094927"/>
              <a:gd name="connsiteX219" fmla="*/ 3889204 w 5885118"/>
              <a:gd name="connsiteY219" fmla="*/ 972182 h 1094927"/>
              <a:gd name="connsiteX220" fmla="*/ 3889204 w 5885118"/>
              <a:gd name="connsiteY220" fmla="*/ 985672 h 1094927"/>
              <a:gd name="connsiteX221" fmla="*/ 3898533 w 5885118"/>
              <a:gd name="connsiteY221" fmla="*/ 985672 h 1094927"/>
              <a:gd name="connsiteX222" fmla="*/ 3898533 w 5885118"/>
              <a:gd name="connsiteY222" fmla="*/ 999310 h 1094927"/>
              <a:gd name="connsiteX223" fmla="*/ 3954362 w 5885118"/>
              <a:gd name="connsiteY223" fmla="*/ 999310 h 1094927"/>
              <a:gd name="connsiteX224" fmla="*/ 3954362 w 5885118"/>
              <a:gd name="connsiteY224" fmla="*/ 1017100 h 1094927"/>
              <a:gd name="connsiteX225" fmla="*/ 4313473 w 5885118"/>
              <a:gd name="connsiteY225" fmla="*/ 1017100 h 1094927"/>
              <a:gd name="connsiteX226" fmla="*/ 4313473 w 5885118"/>
              <a:gd name="connsiteY226" fmla="*/ 1045414 h 1094927"/>
              <a:gd name="connsiteX227" fmla="*/ 4691242 w 5885118"/>
              <a:gd name="connsiteY227" fmla="*/ 1045414 h 1094927"/>
              <a:gd name="connsiteX228" fmla="*/ 4691242 w 5885118"/>
              <a:gd name="connsiteY228" fmla="*/ 1094928 h 1094927"/>
              <a:gd name="connsiteX229" fmla="*/ 5885118 w 5885118"/>
              <a:gd name="connsiteY229" fmla="*/ 1094928 h 109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5885118" h="1094927">
                <a:moveTo>
                  <a:pt x="0" y="0"/>
                </a:moveTo>
                <a:lnTo>
                  <a:pt x="27988" y="0"/>
                </a:lnTo>
                <a:lnTo>
                  <a:pt x="27988" y="5633"/>
                </a:lnTo>
                <a:lnTo>
                  <a:pt x="186441" y="5633"/>
                </a:lnTo>
                <a:lnTo>
                  <a:pt x="186441" y="11266"/>
                </a:lnTo>
                <a:lnTo>
                  <a:pt x="228498" y="11266"/>
                </a:lnTo>
                <a:lnTo>
                  <a:pt x="228498" y="17048"/>
                </a:lnTo>
                <a:lnTo>
                  <a:pt x="233089" y="17048"/>
                </a:lnTo>
                <a:lnTo>
                  <a:pt x="233089" y="22681"/>
                </a:lnTo>
                <a:lnTo>
                  <a:pt x="237827" y="22681"/>
                </a:lnTo>
                <a:lnTo>
                  <a:pt x="237827" y="28315"/>
                </a:lnTo>
                <a:lnTo>
                  <a:pt x="247157" y="28315"/>
                </a:lnTo>
                <a:lnTo>
                  <a:pt x="247157" y="39581"/>
                </a:lnTo>
                <a:lnTo>
                  <a:pt x="251748" y="39581"/>
                </a:lnTo>
                <a:lnTo>
                  <a:pt x="251748" y="45363"/>
                </a:lnTo>
                <a:lnTo>
                  <a:pt x="279736" y="45363"/>
                </a:lnTo>
                <a:lnTo>
                  <a:pt x="279736" y="51144"/>
                </a:lnTo>
                <a:lnTo>
                  <a:pt x="354372" y="51144"/>
                </a:lnTo>
                <a:lnTo>
                  <a:pt x="354372" y="56926"/>
                </a:lnTo>
                <a:lnTo>
                  <a:pt x="438337" y="56926"/>
                </a:lnTo>
                <a:lnTo>
                  <a:pt x="438337" y="62707"/>
                </a:lnTo>
                <a:lnTo>
                  <a:pt x="494314" y="62707"/>
                </a:lnTo>
                <a:lnTo>
                  <a:pt x="494314" y="68489"/>
                </a:lnTo>
                <a:lnTo>
                  <a:pt x="498905" y="68489"/>
                </a:lnTo>
                <a:lnTo>
                  <a:pt x="498905" y="74418"/>
                </a:lnTo>
                <a:lnTo>
                  <a:pt x="503643" y="74418"/>
                </a:lnTo>
                <a:lnTo>
                  <a:pt x="503643" y="80200"/>
                </a:lnTo>
                <a:lnTo>
                  <a:pt x="508234" y="80200"/>
                </a:lnTo>
                <a:lnTo>
                  <a:pt x="508234" y="86130"/>
                </a:lnTo>
                <a:lnTo>
                  <a:pt x="512973" y="86130"/>
                </a:lnTo>
                <a:lnTo>
                  <a:pt x="512973" y="91911"/>
                </a:lnTo>
                <a:lnTo>
                  <a:pt x="517563" y="91911"/>
                </a:lnTo>
                <a:lnTo>
                  <a:pt x="517563" y="103771"/>
                </a:lnTo>
                <a:lnTo>
                  <a:pt x="522302" y="103771"/>
                </a:lnTo>
                <a:lnTo>
                  <a:pt x="522302" y="109552"/>
                </a:lnTo>
                <a:lnTo>
                  <a:pt x="531632" y="109552"/>
                </a:lnTo>
                <a:lnTo>
                  <a:pt x="531632" y="115630"/>
                </a:lnTo>
                <a:lnTo>
                  <a:pt x="540961" y="115630"/>
                </a:lnTo>
                <a:lnTo>
                  <a:pt x="540961" y="121560"/>
                </a:lnTo>
                <a:lnTo>
                  <a:pt x="550291" y="121560"/>
                </a:lnTo>
                <a:lnTo>
                  <a:pt x="550291" y="127490"/>
                </a:lnTo>
                <a:lnTo>
                  <a:pt x="624926" y="127490"/>
                </a:lnTo>
                <a:lnTo>
                  <a:pt x="624926" y="133419"/>
                </a:lnTo>
                <a:lnTo>
                  <a:pt x="690084" y="133419"/>
                </a:lnTo>
                <a:lnTo>
                  <a:pt x="690084" y="139349"/>
                </a:lnTo>
                <a:lnTo>
                  <a:pt x="755391" y="139349"/>
                </a:lnTo>
                <a:lnTo>
                  <a:pt x="755391" y="145427"/>
                </a:lnTo>
                <a:lnTo>
                  <a:pt x="760130" y="145427"/>
                </a:lnTo>
                <a:lnTo>
                  <a:pt x="760130" y="157287"/>
                </a:lnTo>
                <a:lnTo>
                  <a:pt x="764720" y="157287"/>
                </a:lnTo>
                <a:lnTo>
                  <a:pt x="764720" y="163365"/>
                </a:lnTo>
                <a:lnTo>
                  <a:pt x="774050" y="163365"/>
                </a:lnTo>
                <a:lnTo>
                  <a:pt x="774050" y="175372"/>
                </a:lnTo>
                <a:lnTo>
                  <a:pt x="783379" y="175372"/>
                </a:lnTo>
                <a:lnTo>
                  <a:pt x="783379" y="199536"/>
                </a:lnTo>
                <a:lnTo>
                  <a:pt x="788118" y="199536"/>
                </a:lnTo>
                <a:lnTo>
                  <a:pt x="788118" y="217770"/>
                </a:lnTo>
                <a:lnTo>
                  <a:pt x="792709" y="217770"/>
                </a:lnTo>
                <a:lnTo>
                  <a:pt x="792709" y="235856"/>
                </a:lnTo>
                <a:lnTo>
                  <a:pt x="797447" y="235856"/>
                </a:lnTo>
                <a:lnTo>
                  <a:pt x="797447" y="241934"/>
                </a:lnTo>
                <a:lnTo>
                  <a:pt x="1081774" y="241934"/>
                </a:lnTo>
                <a:lnTo>
                  <a:pt x="1081774" y="248160"/>
                </a:lnTo>
                <a:lnTo>
                  <a:pt x="1095842" y="248160"/>
                </a:lnTo>
                <a:lnTo>
                  <a:pt x="1095842" y="254238"/>
                </a:lnTo>
                <a:lnTo>
                  <a:pt x="1123831" y="254238"/>
                </a:lnTo>
                <a:lnTo>
                  <a:pt x="1123831" y="260464"/>
                </a:lnTo>
                <a:lnTo>
                  <a:pt x="1133160" y="260464"/>
                </a:lnTo>
                <a:lnTo>
                  <a:pt x="1133160" y="266542"/>
                </a:lnTo>
                <a:lnTo>
                  <a:pt x="1137751" y="266542"/>
                </a:lnTo>
                <a:lnTo>
                  <a:pt x="1137751" y="272768"/>
                </a:lnTo>
                <a:lnTo>
                  <a:pt x="1147080" y="272768"/>
                </a:lnTo>
                <a:lnTo>
                  <a:pt x="1147080" y="278995"/>
                </a:lnTo>
                <a:lnTo>
                  <a:pt x="1151819" y="278995"/>
                </a:lnTo>
                <a:lnTo>
                  <a:pt x="1151819" y="285221"/>
                </a:lnTo>
                <a:lnTo>
                  <a:pt x="1165739" y="285221"/>
                </a:lnTo>
                <a:lnTo>
                  <a:pt x="1165739" y="291447"/>
                </a:lnTo>
                <a:lnTo>
                  <a:pt x="1170478" y="291447"/>
                </a:lnTo>
                <a:lnTo>
                  <a:pt x="1170478" y="297673"/>
                </a:lnTo>
                <a:lnTo>
                  <a:pt x="1175069" y="297673"/>
                </a:lnTo>
                <a:lnTo>
                  <a:pt x="1175069" y="322578"/>
                </a:lnTo>
                <a:lnTo>
                  <a:pt x="1179808" y="322578"/>
                </a:lnTo>
                <a:lnTo>
                  <a:pt x="1179808" y="347780"/>
                </a:lnTo>
                <a:lnTo>
                  <a:pt x="1189137" y="347780"/>
                </a:lnTo>
                <a:lnTo>
                  <a:pt x="1189137" y="354154"/>
                </a:lnTo>
                <a:lnTo>
                  <a:pt x="1193728" y="354154"/>
                </a:lnTo>
                <a:lnTo>
                  <a:pt x="1193728" y="360529"/>
                </a:lnTo>
                <a:lnTo>
                  <a:pt x="1198467" y="360529"/>
                </a:lnTo>
                <a:lnTo>
                  <a:pt x="1198467" y="366755"/>
                </a:lnTo>
                <a:lnTo>
                  <a:pt x="1203057" y="366755"/>
                </a:lnTo>
                <a:lnTo>
                  <a:pt x="1203057" y="373278"/>
                </a:lnTo>
                <a:lnTo>
                  <a:pt x="1212387" y="373278"/>
                </a:lnTo>
                <a:lnTo>
                  <a:pt x="1212387" y="379652"/>
                </a:lnTo>
                <a:lnTo>
                  <a:pt x="1235784" y="379652"/>
                </a:lnTo>
                <a:lnTo>
                  <a:pt x="1235784" y="385878"/>
                </a:lnTo>
                <a:lnTo>
                  <a:pt x="1254443" y="385878"/>
                </a:lnTo>
                <a:lnTo>
                  <a:pt x="1254443" y="392253"/>
                </a:lnTo>
                <a:lnTo>
                  <a:pt x="1263773" y="392253"/>
                </a:lnTo>
                <a:lnTo>
                  <a:pt x="1263773" y="398627"/>
                </a:lnTo>
                <a:lnTo>
                  <a:pt x="1277693" y="398627"/>
                </a:lnTo>
                <a:lnTo>
                  <a:pt x="1277693" y="404853"/>
                </a:lnTo>
                <a:lnTo>
                  <a:pt x="1389647" y="404853"/>
                </a:lnTo>
                <a:lnTo>
                  <a:pt x="1389647" y="411376"/>
                </a:lnTo>
                <a:lnTo>
                  <a:pt x="1394237" y="411376"/>
                </a:lnTo>
                <a:lnTo>
                  <a:pt x="1394237" y="417602"/>
                </a:lnTo>
                <a:lnTo>
                  <a:pt x="1529589" y="417602"/>
                </a:lnTo>
                <a:lnTo>
                  <a:pt x="1529589" y="424125"/>
                </a:lnTo>
                <a:lnTo>
                  <a:pt x="1538918" y="424125"/>
                </a:lnTo>
                <a:lnTo>
                  <a:pt x="1538918" y="436874"/>
                </a:lnTo>
                <a:lnTo>
                  <a:pt x="1543509" y="436874"/>
                </a:lnTo>
                <a:lnTo>
                  <a:pt x="1543509" y="443249"/>
                </a:lnTo>
                <a:lnTo>
                  <a:pt x="1552838" y="443249"/>
                </a:lnTo>
                <a:lnTo>
                  <a:pt x="1552838" y="449771"/>
                </a:lnTo>
                <a:lnTo>
                  <a:pt x="1557577" y="449771"/>
                </a:lnTo>
                <a:lnTo>
                  <a:pt x="1557577" y="462668"/>
                </a:lnTo>
                <a:lnTo>
                  <a:pt x="1562168" y="462668"/>
                </a:lnTo>
                <a:lnTo>
                  <a:pt x="1562168" y="481940"/>
                </a:lnTo>
                <a:lnTo>
                  <a:pt x="1566907" y="481940"/>
                </a:lnTo>
                <a:lnTo>
                  <a:pt x="1566907" y="501360"/>
                </a:lnTo>
                <a:lnTo>
                  <a:pt x="1571497" y="501360"/>
                </a:lnTo>
                <a:lnTo>
                  <a:pt x="1571497" y="514257"/>
                </a:lnTo>
                <a:lnTo>
                  <a:pt x="1576236" y="514257"/>
                </a:lnTo>
                <a:lnTo>
                  <a:pt x="1576236" y="546871"/>
                </a:lnTo>
                <a:lnTo>
                  <a:pt x="1585565" y="546871"/>
                </a:lnTo>
                <a:lnTo>
                  <a:pt x="1585565" y="553245"/>
                </a:lnTo>
                <a:lnTo>
                  <a:pt x="1701962" y="553245"/>
                </a:lnTo>
                <a:lnTo>
                  <a:pt x="1701962" y="559768"/>
                </a:lnTo>
                <a:lnTo>
                  <a:pt x="1776598" y="559768"/>
                </a:lnTo>
                <a:lnTo>
                  <a:pt x="1776598" y="566439"/>
                </a:lnTo>
                <a:lnTo>
                  <a:pt x="1823245" y="566439"/>
                </a:lnTo>
                <a:lnTo>
                  <a:pt x="1823245" y="572962"/>
                </a:lnTo>
                <a:lnTo>
                  <a:pt x="1935198" y="572962"/>
                </a:lnTo>
                <a:lnTo>
                  <a:pt x="1935198" y="579484"/>
                </a:lnTo>
                <a:lnTo>
                  <a:pt x="1944528" y="579484"/>
                </a:lnTo>
                <a:lnTo>
                  <a:pt x="1944528" y="586155"/>
                </a:lnTo>
                <a:lnTo>
                  <a:pt x="1949267" y="586155"/>
                </a:lnTo>
                <a:lnTo>
                  <a:pt x="1949267" y="599497"/>
                </a:lnTo>
                <a:lnTo>
                  <a:pt x="1953857" y="599497"/>
                </a:lnTo>
                <a:lnTo>
                  <a:pt x="1953857" y="612691"/>
                </a:lnTo>
                <a:lnTo>
                  <a:pt x="1958596" y="612691"/>
                </a:lnTo>
                <a:lnTo>
                  <a:pt x="1958596" y="619362"/>
                </a:lnTo>
                <a:lnTo>
                  <a:pt x="1963187" y="619362"/>
                </a:lnTo>
                <a:lnTo>
                  <a:pt x="1963187" y="652865"/>
                </a:lnTo>
                <a:lnTo>
                  <a:pt x="1967926" y="652865"/>
                </a:lnTo>
                <a:lnTo>
                  <a:pt x="1967926" y="659684"/>
                </a:lnTo>
                <a:lnTo>
                  <a:pt x="1991175" y="659684"/>
                </a:lnTo>
                <a:lnTo>
                  <a:pt x="1991175" y="666355"/>
                </a:lnTo>
                <a:lnTo>
                  <a:pt x="1995766" y="666355"/>
                </a:lnTo>
                <a:lnTo>
                  <a:pt x="1995766" y="673174"/>
                </a:lnTo>
                <a:lnTo>
                  <a:pt x="2005096" y="673174"/>
                </a:lnTo>
                <a:lnTo>
                  <a:pt x="2005096" y="679845"/>
                </a:lnTo>
                <a:lnTo>
                  <a:pt x="2061072" y="679845"/>
                </a:lnTo>
                <a:lnTo>
                  <a:pt x="2061072" y="686665"/>
                </a:lnTo>
                <a:lnTo>
                  <a:pt x="2201014" y="686665"/>
                </a:lnTo>
                <a:lnTo>
                  <a:pt x="2201014" y="693335"/>
                </a:lnTo>
                <a:lnTo>
                  <a:pt x="2215083" y="693335"/>
                </a:lnTo>
                <a:lnTo>
                  <a:pt x="2215083" y="700155"/>
                </a:lnTo>
                <a:lnTo>
                  <a:pt x="2233742" y="700155"/>
                </a:lnTo>
                <a:lnTo>
                  <a:pt x="2233742" y="706826"/>
                </a:lnTo>
                <a:lnTo>
                  <a:pt x="2331627" y="706826"/>
                </a:lnTo>
                <a:lnTo>
                  <a:pt x="2331627" y="713645"/>
                </a:lnTo>
                <a:lnTo>
                  <a:pt x="2340956" y="713645"/>
                </a:lnTo>
                <a:lnTo>
                  <a:pt x="2340956" y="720464"/>
                </a:lnTo>
                <a:lnTo>
                  <a:pt x="2345547" y="720464"/>
                </a:lnTo>
                <a:lnTo>
                  <a:pt x="2345547" y="727283"/>
                </a:lnTo>
                <a:lnTo>
                  <a:pt x="2354877" y="727283"/>
                </a:lnTo>
                <a:lnTo>
                  <a:pt x="2354877" y="741070"/>
                </a:lnTo>
                <a:lnTo>
                  <a:pt x="2382865" y="741070"/>
                </a:lnTo>
                <a:lnTo>
                  <a:pt x="2382865" y="747889"/>
                </a:lnTo>
                <a:lnTo>
                  <a:pt x="2387604" y="747889"/>
                </a:lnTo>
                <a:lnTo>
                  <a:pt x="2387604" y="754857"/>
                </a:lnTo>
                <a:lnTo>
                  <a:pt x="2583523" y="754857"/>
                </a:lnTo>
                <a:lnTo>
                  <a:pt x="2583523" y="761824"/>
                </a:lnTo>
                <a:lnTo>
                  <a:pt x="2630170" y="761824"/>
                </a:lnTo>
                <a:lnTo>
                  <a:pt x="2630170" y="769088"/>
                </a:lnTo>
                <a:lnTo>
                  <a:pt x="2685999" y="769088"/>
                </a:lnTo>
                <a:lnTo>
                  <a:pt x="2685999" y="776055"/>
                </a:lnTo>
                <a:lnTo>
                  <a:pt x="2723317" y="776055"/>
                </a:lnTo>
                <a:lnTo>
                  <a:pt x="2723317" y="783171"/>
                </a:lnTo>
                <a:lnTo>
                  <a:pt x="2727907" y="783171"/>
                </a:lnTo>
                <a:lnTo>
                  <a:pt x="2727907" y="790287"/>
                </a:lnTo>
                <a:lnTo>
                  <a:pt x="2732646" y="790287"/>
                </a:lnTo>
                <a:lnTo>
                  <a:pt x="2732646" y="797403"/>
                </a:lnTo>
                <a:lnTo>
                  <a:pt x="2741975" y="797403"/>
                </a:lnTo>
                <a:lnTo>
                  <a:pt x="2741975" y="804518"/>
                </a:lnTo>
                <a:lnTo>
                  <a:pt x="2751305" y="804518"/>
                </a:lnTo>
                <a:lnTo>
                  <a:pt x="2751305" y="811634"/>
                </a:lnTo>
                <a:lnTo>
                  <a:pt x="2774555" y="811634"/>
                </a:lnTo>
                <a:lnTo>
                  <a:pt x="2774555" y="818750"/>
                </a:lnTo>
                <a:lnTo>
                  <a:pt x="2779294" y="818750"/>
                </a:lnTo>
                <a:lnTo>
                  <a:pt x="2779294" y="826014"/>
                </a:lnTo>
                <a:lnTo>
                  <a:pt x="2844600" y="826014"/>
                </a:lnTo>
                <a:lnTo>
                  <a:pt x="2844600" y="833278"/>
                </a:lnTo>
                <a:lnTo>
                  <a:pt x="2984393" y="833278"/>
                </a:lnTo>
                <a:lnTo>
                  <a:pt x="2984393" y="840690"/>
                </a:lnTo>
                <a:lnTo>
                  <a:pt x="3105677" y="840690"/>
                </a:lnTo>
                <a:lnTo>
                  <a:pt x="3105677" y="855366"/>
                </a:lnTo>
                <a:lnTo>
                  <a:pt x="3119745" y="855366"/>
                </a:lnTo>
                <a:lnTo>
                  <a:pt x="3119745" y="863075"/>
                </a:lnTo>
                <a:lnTo>
                  <a:pt x="3124336" y="863075"/>
                </a:lnTo>
                <a:lnTo>
                  <a:pt x="3124336" y="870931"/>
                </a:lnTo>
                <a:lnTo>
                  <a:pt x="3138404" y="870931"/>
                </a:lnTo>
                <a:lnTo>
                  <a:pt x="3138404" y="879085"/>
                </a:lnTo>
                <a:lnTo>
                  <a:pt x="3142995" y="879085"/>
                </a:lnTo>
                <a:lnTo>
                  <a:pt x="3142995" y="887683"/>
                </a:lnTo>
                <a:lnTo>
                  <a:pt x="3152324" y="887683"/>
                </a:lnTo>
                <a:lnTo>
                  <a:pt x="3152324" y="896726"/>
                </a:lnTo>
                <a:lnTo>
                  <a:pt x="3170983" y="896726"/>
                </a:lnTo>
                <a:lnTo>
                  <a:pt x="3170983" y="906065"/>
                </a:lnTo>
                <a:lnTo>
                  <a:pt x="3497366" y="906065"/>
                </a:lnTo>
                <a:lnTo>
                  <a:pt x="3497366" y="925633"/>
                </a:lnTo>
                <a:lnTo>
                  <a:pt x="3511435" y="925633"/>
                </a:lnTo>
                <a:lnTo>
                  <a:pt x="3511435" y="935862"/>
                </a:lnTo>
                <a:lnTo>
                  <a:pt x="3516025" y="935862"/>
                </a:lnTo>
                <a:lnTo>
                  <a:pt x="3516025" y="946536"/>
                </a:lnTo>
                <a:lnTo>
                  <a:pt x="3665297" y="946536"/>
                </a:lnTo>
                <a:lnTo>
                  <a:pt x="3665297" y="959285"/>
                </a:lnTo>
                <a:lnTo>
                  <a:pt x="3674626" y="959285"/>
                </a:lnTo>
                <a:lnTo>
                  <a:pt x="3674626" y="972182"/>
                </a:lnTo>
                <a:lnTo>
                  <a:pt x="3889204" y="972182"/>
                </a:lnTo>
                <a:lnTo>
                  <a:pt x="3889204" y="985672"/>
                </a:lnTo>
                <a:lnTo>
                  <a:pt x="3898533" y="985672"/>
                </a:lnTo>
                <a:lnTo>
                  <a:pt x="3898533" y="999310"/>
                </a:lnTo>
                <a:lnTo>
                  <a:pt x="3954362" y="999310"/>
                </a:lnTo>
                <a:lnTo>
                  <a:pt x="3954362" y="1017100"/>
                </a:lnTo>
                <a:lnTo>
                  <a:pt x="4313473" y="1017100"/>
                </a:lnTo>
                <a:lnTo>
                  <a:pt x="4313473" y="1045414"/>
                </a:lnTo>
                <a:lnTo>
                  <a:pt x="4691242" y="1045414"/>
                </a:lnTo>
                <a:lnTo>
                  <a:pt x="4691242" y="1094928"/>
                </a:lnTo>
                <a:lnTo>
                  <a:pt x="5885118" y="1094928"/>
                </a:lnTo>
              </a:path>
            </a:pathLst>
          </a:custGeom>
          <a:noFill/>
          <a:ln w="1587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5977" name="Graphic 5">
            <a:extLst>
              <a:ext uri="{FF2B5EF4-FFF2-40B4-BE49-F238E27FC236}">
                <a16:creationId xmlns:a16="http://schemas.microsoft.com/office/drawing/2014/main" id="{E08B8631-78EE-68C4-CF09-F259542B02C3}"/>
              </a:ext>
            </a:extLst>
          </p:cNvPr>
          <p:cNvGrpSpPr/>
          <p:nvPr/>
        </p:nvGrpSpPr>
        <p:grpSpPr>
          <a:xfrm>
            <a:off x="1581277" y="2126671"/>
            <a:ext cx="2678210" cy="1912820"/>
            <a:chOff x="2322222" y="1221861"/>
            <a:chExt cx="5991862" cy="1668899"/>
          </a:xfrm>
        </p:grpSpPr>
        <p:sp>
          <p:nvSpPr>
            <p:cNvPr id="5979" name="Freeform: Shape 5978">
              <a:extLst>
                <a:ext uri="{FF2B5EF4-FFF2-40B4-BE49-F238E27FC236}">
                  <a16:creationId xmlns:a16="http://schemas.microsoft.com/office/drawing/2014/main" id="{405A6E60-201C-96A6-D323-5EDF0DC2454C}"/>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0" name="Freeform: Shape 5979">
              <a:extLst>
                <a:ext uri="{FF2B5EF4-FFF2-40B4-BE49-F238E27FC236}">
                  <a16:creationId xmlns:a16="http://schemas.microsoft.com/office/drawing/2014/main" id="{BC6B49A0-87A4-4E64-7171-059D0A2C06CA}"/>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1" name="Freeform: Shape 5980">
              <a:extLst>
                <a:ext uri="{FF2B5EF4-FFF2-40B4-BE49-F238E27FC236}">
                  <a16:creationId xmlns:a16="http://schemas.microsoft.com/office/drawing/2014/main" id="{209AE08A-84B3-EE29-40AA-20F50B240300}"/>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2" name="Freeform: Shape 5981">
              <a:extLst>
                <a:ext uri="{FF2B5EF4-FFF2-40B4-BE49-F238E27FC236}">
                  <a16:creationId xmlns:a16="http://schemas.microsoft.com/office/drawing/2014/main" id="{65A5D2B3-644D-85B7-84F4-CA363E7625BE}"/>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3" name="Freeform: Shape 5982">
              <a:extLst>
                <a:ext uri="{FF2B5EF4-FFF2-40B4-BE49-F238E27FC236}">
                  <a16:creationId xmlns:a16="http://schemas.microsoft.com/office/drawing/2014/main" id="{56A68F42-AADC-0654-A7E8-D5C24CE9C315}"/>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4" name="Freeform: Shape 5983">
              <a:extLst>
                <a:ext uri="{FF2B5EF4-FFF2-40B4-BE49-F238E27FC236}">
                  <a16:creationId xmlns:a16="http://schemas.microsoft.com/office/drawing/2014/main" id="{F708579D-DC16-0199-C273-6B54A019EA91}"/>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5" name="Freeform: Shape 5984">
              <a:extLst>
                <a:ext uri="{FF2B5EF4-FFF2-40B4-BE49-F238E27FC236}">
                  <a16:creationId xmlns:a16="http://schemas.microsoft.com/office/drawing/2014/main" id="{398F55A3-122F-3976-862B-D41628B98EB2}"/>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6" name="Freeform: Shape 5985">
              <a:extLst>
                <a:ext uri="{FF2B5EF4-FFF2-40B4-BE49-F238E27FC236}">
                  <a16:creationId xmlns:a16="http://schemas.microsoft.com/office/drawing/2014/main" id="{AF630318-F28C-9BC8-A789-46E85DA201AB}"/>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7" name="Freeform: Shape 5986">
              <a:extLst>
                <a:ext uri="{FF2B5EF4-FFF2-40B4-BE49-F238E27FC236}">
                  <a16:creationId xmlns:a16="http://schemas.microsoft.com/office/drawing/2014/main" id="{5E97CBC8-D6D1-D240-F2FD-1F04479CA527}"/>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8" name="Freeform: Shape 5987">
              <a:extLst>
                <a:ext uri="{FF2B5EF4-FFF2-40B4-BE49-F238E27FC236}">
                  <a16:creationId xmlns:a16="http://schemas.microsoft.com/office/drawing/2014/main" id="{B36E394D-CD2A-99B4-4EB9-9A1C7B302E80}"/>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89" name="Freeform: Shape 5988">
              <a:extLst>
                <a:ext uri="{FF2B5EF4-FFF2-40B4-BE49-F238E27FC236}">
                  <a16:creationId xmlns:a16="http://schemas.microsoft.com/office/drawing/2014/main" id="{74C60CF1-6A93-153A-27C2-5B5E7A772020}"/>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0" name="Freeform: Shape 5989">
              <a:extLst>
                <a:ext uri="{FF2B5EF4-FFF2-40B4-BE49-F238E27FC236}">
                  <a16:creationId xmlns:a16="http://schemas.microsoft.com/office/drawing/2014/main" id="{5A646FDF-17D8-B2EF-C8C7-B3E7BB08C63C}"/>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1" name="Freeform: Shape 5990">
              <a:extLst>
                <a:ext uri="{FF2B5EF4-FFF2-40B4-BE49-F238E27FC236}">
                  <a16:creationId xmlns:a16="http://schemas.microsoft.com/office/drawing/2014/main" id="{A0E15D73-8137-2484-745D-B2E729F9A84B}"/>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2" name="Freeform: Shape 5991">
              <a:extLst>
                <a:ext uri="{FF2B5EF4-FFF2-40B4-BE49-F238E27FC236}">
                  <a16:creationId xmlns:a16="http://schemas.microsoft.com/office/drawing/2014/main" id="{879F7CE9-8E3B-0AC0-15F1-8FC58621C782}"/>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3" name="Freeform: Shape 5992">
              <a:extLst>
                <a:ext uri="{FF2B5EF4-FFF2-40B4-BE49-F238E27FC236}">
                  <a16:creationId xmlns:a16="http://schemas.microsoft.com/office/drawing/2014/main" id="{CAD5142B-CDE8-A62B-9078-4B51B5603ABE}"/>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4" name="Freeform: Shape 5993">
              <a:extLst>
                <a:ext uri="{FF2B5EF4-FFF2-40B4-BE49-F238E27FC236}">
                  <a16:creationId xmlns:a16="http://schemas.microsoft.com/office/drawing/2014/main" id="{84BF1A1C-F23A-BF51-79B8-557D50760559}"/>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5" name="Freeform: Shape 5994">
              <a:extLst>
                <a:ext uri="{FF2B5EF4-FFF2-40B4-BE49-F238E27FC236}">
                  <a16:creationId xmlns:a16="http://schemas.microsoft.com/office/drawing/2014/main" id="{388D870D-BD01-41ED-5D4F-23D90FFE6973}"/>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6" name="Freeform: Shape 5995">
              <a:extLst>
                <a:ext uri="{FF2B5EF4-FFF2-40B4-BE49-F238E27FC236}">
                  <a16:creationId xmlns:a16="http://schemas.microsoft.com/office/drawing/2014/main" id="{98D3089D-E4AB-EE53-87EE-04346D6F76CD}"/>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7" name="Freeform: Shape 5996">
              <a:extLst>
                <a:ext uri="{FF2B5EF4-FFF2-40B4-BE49-F238E27FC236}">
                  <a16:creationId xmlns:a16="http://schemas.microsoft.com/office/drawing/2014/main" id="{B557E019-3839-24E0-121A-83BCBA1C41AD}"/>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8" name="Freeform: Shape 5997">
              <a:extLst>
                <a:ext uri="{FF2B5EF4-FFF2-40B4-BE49-F238E27FC236}">
                  <a16:creationId xmlns:a16="http://schemas.microsoft.com/office/drawing/2014/main" id="{B4CEEF1A-9992-959F-6FF9-A565AA5F53FB}"/>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99" name="Freeform: Shape 5998">
              <a:extLst>
                <a:ext uri="{FF2B5EF4-FFF2-40B4-BE49-F238E27FC236}">
                  <a16:creationId xmlns:a16="http://schemas.microsoft.com/office/drawing/2014/main" id="{452BB0A8-027E-BB3F-7E2E-F1C3F0735B27}"/>
                </a:ext>
              </a:extLst>
            </p:cNvPr>
            <p:cNvSpPr/>
            <p:nvPr/>
          </p:nvSpPr>
          <p:spPr>
            <a:xfrm>
              <a:off x="2322222" y="122186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0" name="Freeform: Shape 5999">
              <a:extLst>
                <a:ext uri="{FF2B5EF4-FFF2-40B4-BE49-F238E27FC236}">
                  <a16:creationId xmlns:a16="http://schemas.microsoft.com/office/drawing/2014/main" id="{96565FE9-B26D-1100-0F75-F517F0E76E6E}"/>
                </a:ext>
              </a:extLst>
            </p:cNvPr>
            <p:cNvSpPr/>
            <p:nvPr/>
          </p:nvSpPr>
          <p:spPr>
            <a:xfrm>
              <a:off x="2322222" y="122186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1" name="Freeform: Shape 6000">
              <a:extLst>
                <a:ext uri="{FF2B5EF4-FFF2-40B4-BE49-F238E27FC236}">
                  <a16:creationId xmlns:a16="http://schemas.microsoft.com/office/drawing/2014/main" id="{5DCE65D4-EB2B-689C-2ECF-B018A06664E7}"/>
                </a:ext>
              </a:extLst>
            </p:cNvPr>
            <p:cNvSpPr/>
            <p:nvPr/>
          </p:nvSpPr>
          <p:spPr>
            <a:xfrm>
              <a:off x="2550720" y="125610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2" name="Freeform: Shape 6001">
              <a:extLst>
                <a:ext uri="{FF2B5EF4-FFF2-40B4-BE49-F238E27FC236}">
                  <a16:creationId xmlns:a16="http://schemas.microsoft.com/office/drawing/2014/main" id="{2178F169-9A7E-EA77-803C-CDA5790A3C41}"/>
                </a:ext>
              </a:extLst>
            </p:cNvPr>
            <p:cNvSpPr/>
            <p:nvPr/>
          </p:nvSpPr>
          <p:spPr>
            <a:xfrm>
              <a:off x="2550720" y="125610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3" name="Freeform: Shape 6002">
              <a:extLst>
                <a:ext uri="{FF2B5EF4-FFF2-40B4-BE49-F238E27FC236}">
                  <a16:creationId xmlns:a16="http://schemas.microsoft.com/office/drawing/2014/main" id="{D7C569EE-A27B-CBB0-DB86-452B208E98CB}"/>
                </a:ext>
              </a:extLst>
            </p:cNvPr>
            <p:cNvSpPr/>
            <p:nvPr/>
          </p:nvSpPr>
          <p:spPr>
            <a:xfrm>
              <a:off x="2550720" y="125610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4" name="Freeform: Shape 6003">
              <a:extLst>
                <a:ext uri="{FF2B5EF4-FFF2-40B4-BE49-F238E27FC236}">
                  <a16:creationId xmlns:a16="http://schemas.microsoft.com/office/drawing/2014/main" id="{44D64035-AA5F-BABC-0B5A-A47AD7CC2039}"/>
                </a:ext>
              </a:extLst>
            </p:cNvPr>
            <p:cNvSpPr/>
            <p:nvPr/>
          </p:nvSpPr>
          <p:spPr>
            <a:xfrm>
              <a:off x="2550720" y="125610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5" name="Freeform: Shape 6004">
              <a:extLst>
                <a:ext uri="{FF2B5EF4-FFF2-40B4-BE49-F238E27FC236}">
                  <a16:creationId xmlns:a16="http://schemas.microsoft.com/office/drawing/2014/main" id="{540EB73C-790C-77E1-C34A-934612586E6A}"/>
                </a:ext>
              </a:extLst>
            </p:cNvPr>
            <p:cNvSpPr/>
            <p:nvPr/>
          </p:nvSpPr>
          <p:spPr>
            <a:xfrm>
              <a:off x="2550720" y="125610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6" name="Freeform: Shape 6005">
              <a:extLst>
                <a:ext uri="{FF2B5EF4-FFF2-40B4-BE49-F238E27FC236}">
                  <a16:creationId xmlns:a16="http://schemas.microsoft.com/office/drawing/2014/main" id="{04EC23E8-0BDE-3236-43A7-D9537976D479}"/>
                </a:ext>
              </a:extLst>
            </p:cNvPr>
            <p:cNvSpPr/>
            <p:nvPr/>
          </p:nvSpPr>
          <p:spPr>
            <a:xfrm>
              <a:off x="2550720" y="125610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7" name="Freeform: Shape 6006">
              <a:extLst>
                <a:ext uri="{FF2B5EF4-FFF2-40B4-BE49-F238E27FC236}">
                  <a16:creationId xmlns:a16="http://schemas.microsoft.com/office/drawing/2014/main" id="{C6693841-69AE-7E78-2FA3-AB0BA392586D}"/>
                </a:ext>
              </a:extLst>
            </p:cNvPr>
            <p:cNvSpPr/>
            <p:nvPr/>
          </p:nvSpPr>
          <p:spPr>
            <a:xfrm>
              <a:off x="2555311" y="128471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8" name="Freeform: Shape 6007">
              <a:extLst>
                <a:ext uri="{FF2B5EF4-FFF2-40B4-BE49-F238E27FC236}">
                  <a16:creationId xmlns:a16="http://schemas.microsoft.com/office/drawing/2014/main" id="{CCDD1801-169E-EFCB-1AF0-B46ABDA34405}"/>
                </a:ext>
              </a:extLst>
            </p:cNvPr>
            <p:cNvSpPr/>
            <p:nvPr/>
          </p:nvSpPr>
          <p:spPr>
            <a:xfrm>
              <a:off x="2555311" y="128471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09" name="Freeform: Shape 6008">
              <a:extLst>
                <a:ext uri="{FF2B5EF4-FFF2-40B4-BE49-F238E27FC236}">
                  <a16:creationId xmlns:a16="http://schemas.microsoft.com/office/drawing/2014/main" id="{EE382FB8-7B60-9C8B-6489-CA326E040D41}"/>
                </a:ext>
              </a:extLst>
            </p:cNvPr>
            <p:cNvSpPr/>
            <p:nvPr/>
          </p:nvSpPr>
          <p:spPr>
            <a:xfrm>
              <a:off x="2573970" y="134223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0" name="Freeform: Shape 6009">
              <a:extLst>
                <a:ext uri="{FF2B5EF4-FFF2-40B4-BE49-F238E27FC236}">
                  <a16:creationId xmlns:a16="http://schemas.microsoft.com/office/drawing/2014/main" id="{2446B52C-69D0-249E-6F53-EBADDA2B490A}"/>
                </a:ext>
              </a:extLst>
            </p:cNvPr>
            <p:cNvSpPr/>
            <p:nvPr/>
          </p:nvSpPr>
          <p:spPr>
            <a:xfrm>
              <a:off x="2573970" y="134223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1" name="Freeform: Shape 6010">
              <a:extLst>
                <a:ext uri="{FF2B5EF4-FFF2-40B4-BE49-F238E27FC236}">
                  <a16:creationId xmlns:a16="http://schemas.microsoft.com/office/drawing/2014/main" id="{5DD9D31B-0941-B40F-9FC5-DCFEB06AB168}"/>
                </a:ext>
              </a:extLst>
            </p:cNvPr>
            <p:cNvSpPr/>
            <p:nvPr/>
          </p:nvSpPr>
          <p:spPr>
            <a:xfrm>
              <a:off x="2578709" y="135957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2" name="Freeform: Shape 6011">
              <a:extLst>
                <a:ext uri="{FF2B5EF4-FFF2-40B4-BE49-F238E27FC236}">
                  <a16:creationId xmlns:a16="http://schemas.microsoft.com/office/drawing/2014/main" id="{3E388938-4F9E-B411-377E-19D5D65BF1DD}"/>
                </a:ext>
              </a:extLst>
            </p:cNvPr>
            <p:cNvSpPr/>
            <p:nvPr/>
          </p:nvSpPr>
          <p:spPr>
            <a:xfrm>
              <a:off x="2578709" y="135957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3" name="Freeform: Shape 6012">
              <a:extLst>
                <a:ext uri="{FF2B5EF4-FFF2-40B4-BE49-F238E27FC236}">
                  <a16:creationId xmlns:a16="http://schemas.microsoft.com/office/drawing/2014/main" id="{AF04D6F2-05C7-5157-FC00-131B69A9E631}"/>
                </a:ext>
              </a:extLst>
            </p:cNvPr>
            <p:cNvSpPr/>
            <p:nvPr/>
          </p:nvSpPr>
          <p:spPr>
            <a:xfrm>
              <a:off x="2583300" y="141176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4" name="Freeform: Shape 6013">
              <a:extLst>
                <a:ext uri="{FF2B5EF4-FFF2-40B4-BE49-F238E27FC236}">
                  <a16:creationId xmlns:a16="http://schemas.microsoft.com/office/drawing/2014/main" id="{213CB080-4462-984D-7156-551B092D2AF7}"/>
                </a:ext>
              </a:extLst>
            </p:cNvPr>
            <p:cNvSpPr/>
            <p:nvPr/>
          </p:nvSpPr>
          <p:spPr>
            <a:xfrm>
              <a:off x="2583300" y="141176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5" name="Freeform: Shape 6014">
              <a:extLst>
                <a:ext uri="{FF2B5EF4-FFF2-40B4-BE49-F238E27FC236}">
                  <a16:creationId xmlns:a16="http://schemas.microsoft.com/office/drawing/2014/main" id="{D52FA42F-DA1F-0356-3C3E-30E253174773}"/>
                </a:ext>
              </a:extLst>
            </p:cNvPr>
            <p:cNvSpPr/>
            <p:nvPr/>
          </p:nvSpPr>
          <p:spPr>
            <a:xfrm>
              <a:off x="2583300" y="141176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6" name="Freeform: Shape 6015">
              <a:extLst>
                <a:ext uri="{FF2B5EF4-FFF2-40B4-BE49-F238E27FC236}">
                  <a16:creationId xmlns:a16="http://schemas.microsoft.com/office/drawing/2014/main" id="{1773CBA7-6470-971F-5E89-C10A0AE91307}"/>
                </a:ext>
              </a:extLst>
            </p:cNvPr>
            <p:cNvSpPr/>
            <p:nvPr/>
          </p:nvSpPr>
          <p:spPr>
            <a:xfrm>
              <a:off x="2583300" y="141176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7" name="Freeform: Shape 6016">
              <a:extLst>
                <a:ext uri="{FF2B5EF4-FFF2-40B4-BE49-F238E27FC236}">
                  <a16:creationId xmlns:a16="http://schemas.microsoft.com/office/drawing/2014/main" id="{9D38DA91-4B06-0E93-2388-F2E729DC23D5}"/>
                </a:ext>
              </a:extLst>
            </p:cNvPr>
            <p:cNvSpPr/>
            <p:nvPr/>
          </p:nvSpPr>
          <p:spPr>
            <a:xfrm>
              <a:off x="2588038" y="14233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8" name="Freeform: Shape 6017">
              <a:extLst>
                <a:ext uri="{FF2B5EF4-FFF2-40B4-BE49-F238E27FC236}">
                  <a16:creationId xmlns:a16="http://schemas.microsoft.com/office/drawing/2014/main" id="{C60416F2-5653-4E5F-67FE-3C39ECA2AB7D}"/>
                </a:ext>
              </a:extLst>
            </p:cNvPr>
            <p:cNvSpPr/>
            <p:nvPr/>
          </p:nvSpPr>
          <p:spPr>
            <a:xfrm>
              <a:off x="2588038" y="14233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19" name="Freeform: Shape 6018">
              <a:extLst>
                <a:ext uri="{FF2B5EF4-FFF2-40B4-BE49-F238E27FC236}">
                  <a16:creationId xmlns:a16="http://schemas.microsoft.com/office/drawing/2014/main" id="{83D53681-B442-C93C-5132-A0B994A7794C}"/>
                </a:ext>
              </a:extLst>
            </p:cNvPr>
            <p:cNvSpPr/>
            <p:nvPr/>
          </p:nvSpPr>
          <p:spPr>
            <a:xfrm>
              <a:off x="2616026" y="14525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0" name="Freeform: Shape 6019">
              <a:extLst>
                <a:ext uri="{FF2B5EF4-FFF2-40B4-BE49-F238E27FC236}">
                  <a16:creationId xmlns:a16="http://schemas.microsoft.com/office/drawing/2014/main" id="{98C34CC8-84AA-86C6-5B8F-B9BBD24C546B}"/>
                </a:ext>
              </a:extLst>
            </p:cNvPr>
            <p:cNvSpPr/>
            <p:nvPr/>
          </p:nvSpPr>
          <p:spPr>
            <a:xfrm>
              <a:off x="2616026" y="14525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1" name="Freeform: Shape 6020">
              <a:extLst>
                <a:ext uri="{FF2B5EF4-FFF2-40B4-BE49-F238E27FC236}">
                  <a16:creationId xmlns:a16="http://schemas.microsoft.com/office/drawing/2014/main" id="{986CD7D3-9EA8-AFD5-8550-E67FE25E661F}"/>
                </a:ext>
              </a:extLst>
            </p:cNvPr>
            <p:cNvSpPr/>
            <p:nvPr/>
          </p:nvSpPr>
          <p:spPr>
            <a:xfrm>
              <a:off x="2685775" y="1470169"/>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2" name="Freeform: Shape 6021">
              <a:extLst>
                <a:ext uri="{FF2B5EF4-FFF2-40B4-BE49-F238E27FC236}">
                  <a16:creationId xmlns:a16="http://schemas.microsoft.com/office/drawing/2014/main" id="{F06DE2DB-B9D9-7101-4044-583392391848}"/>
                </a:ext>
              </a:extLst>
            </p:cNvPr>
            <p:cNvSpPr/>
            <p:nvPr/>
          </p:nvSpPr>
          <p:spPr>
            <a:xfrm>
              <a:off x="2685775" y="1470169"/>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3" name="Freeform: Shape 6022">
              <a:extLst>
                <a:ext uri="{FF2B5EF4-FFF2-40B4-BE49-F238E27FC236}">
                  <a16:creationId xmlns:a16="http://schemas.microsoft.com/office/drawing/2014/main" id="{68BE27A6-F93C-AB51-105A-CB0875DD33E8}"/>
                </a:ext>
              </a:extLst>
            </p:cNvPr>
            <p:cNvSpPr/>
            <p:nvPr/>
          </p:nvSpPr>
          <p:spPr>
            <a:xfrm>
              <a:off x="2811798" y="149359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4" name="Freeform: Shape 6023">
              <a:extLst>
                <a:ext uri="{FF2B5EF4-FFF2-40B4-BE49-F238E27FC236}">
                  <a16:creationId xmlns:a16="http://schemas.microsoft.com/office/drawing/2014/main" id="{6C2296BF-4E76-36CC-FD4A-C36094B84CB3}"/>
                </a:ext>
              </a:extLst>
            </p:cNvPr>
            <p:cNvSpPr/>
            <p:nvPr/>
          </p:nvSpPr>
          <p:spPr>
            <a:xfrm>
              <a:off x="2811798" y="149359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5" name="Freeform: Shape 6024">
              <a:extLst>
                <a:ext uri="{FF2B5EF4-FFF2-40B4-BE49-F238E27FC236}">
                  <a16:creationId xmlns:a16="http://schemas.microsoft.com/office/drawing/2014/main" id="{2D81E43C-D366-4145-0CB6-31E8BCDF2375}"/>
                </a:ext>
              </a:extLst>
            </p:cNvPr>
            <p:cNvSpPr/>
            <p:nvPr/>
          </p:nvSpPr>
          <p:spPr>
            <a:xfrm>
              <a:off x="2821125" y="149952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6" name="Freeform: Shape 6025">
              <a:extLst>
                <a:ext uri="{FF2B5EF4-FFF2-40B4-BE49-F238E27FC236}">
                  <a16:creationId xmlns:a16="http://schemas.microsoft.com/office/drawing/2014/main" id="{6532EED0-DB60-89BC-0F30-FC5FBA9A7B39}"/>
                </a:ext>
              </a:extLst>
            </p:cNvPr>
            <p:cNvSpPr/>
            <p:nvPr/>
          </p:nvSpPr>
          <p:spPr>
            <a:xfrm>
              <a:off x="2821125" y="149952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7" name="Freeform: Shape 6026">
              <a:extLst>
                <a:ext uri="{FF2B5EF4-FFF2-40B4-BE49-F238E27FC236}">
                  <a16:creationId xmlns:a16="http://schemas.microsoft.com/office/drawing/2014/main" id="{6EF58C8C-06D2-BF26-D43E-8956AC01B5A8}"/>
                </a:ext>
              </a:extLst>
            </p:cNvPr>
            <p:cNvSpPr/>
            <p:nvPr/>
          </p:nvSpPr>
          <p:spPr>
            <a:xfrm>
              <a:off x="2821125" y="149952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8" name="Freeform: Shape 6027">
              <a:extLst>
                <a:ext uri="{FF2B5EF4-FFF2-40B4-BE49-F238E27FC236}">
                  <a16:creationId xmlns:a16="http://schemas.microsoft.com/office/drawing/2014/main" id="{81CBBC80-C159-CCD5-84E4-DE016233415A}"/>
                </a:ext>
              </a:extLst>
            </p:cNvPr>
            <p:cNvSpPr/>
            <p:nvPr/>
          </p:nvSpPr>
          <p:spPr>
            <a:xfrm>
              <a:off x="2821125" y="149952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29" name="Freeform: Shape 6028">
              <a:extLst>
                <a:ext uri="{FF2B5EF4-FFF2-40B4-BE49-F238E27FC236}">
                  <a16:creationId xmlns:a16="http://schemas.microsoft.com/office/drawing/2014/main" id="{7E50C1D0-F902-0890-899B-5EC8C41CC408}"/>
                </a:ext>
              </a:extLst>
            </p:cNvPr>
            <p:cNvSpPr/>
            <p:nvPr/>
          </p:nvSpPr>
          <p:spPr>
            <a:xfrm>
              <a:off x="2821125" y="149952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0" name="Freeform: Shape 6029">
              <a:extLst>
                <a:ext uri="{FF2B5EF4-FFF2-40B4-BE49-F238E27FC236}">
                  <a16:creationId xmlns:a16="http://schemas.microsoft.com/office/drawing/2014/main" id="{2FDB4FFB-7AEE-DC3E-13AD-F9C1BF465CB2}"/>
                </a:ext>
              </a:extLst>
            </p:cNvPr>
            <p:cNvSpPr/>
            <p:nvPr/>
          </p:nvSpPr>
          <p:spPr>
            <a:xfrm>
              <a:off x="2821125" y="149952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1" name="Freeform: Shape 6030">
              <a:extLst>
                <a:ext uri="{FF2B5EF4-FFF2-40B4-BE49-F238E27FC236}">
                  <a16:creationId xmlns:a16="http://schemas.microsoft.com/office/drawing/2014/main" id="{2CC2C776-5FC8-287B-3EFD-94E03DC7A80A}"/>
                </a:ext>
              </a:extLst>
            </p:cNvPr>
            <p:cNvSpPr/>
            <p:nvPr/>
          </p:nvSpPr>
          <p:spPr>
            <a:xfrm>
              <a:off x="2830457" y="1511381"/>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2" name="Freeform: Shape 6031">
              <a:extLst>
                <a:ext uri="{FF2B5EF4-FFF2-40B4-BE49-F238E27FC236}">
                  <a16:creationId xmlns:a16="http://schemas.microsoft.com/office/drawing/2014/main" id="{F8B88D37-83B4-8998-9DC8-F4E726B4E6AC}"/>
                </a:ext>
              </a:extLst>
            </p:cNvPr>
            <p:cNvSpPr/>
            <p:nvPr/>
          </p:nvSpPr>
          <p:spPr>
            <a:xfrm>
              <a:off x="2830457" y="1511381"/>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3" name="Freeform: Shape 6032">
              <a:extLst>
                <a:ext uri="{FF2B5EF4-FFF2-40B4-BE49-F238E27FC236}">
                  <a16:creationId xmlns:a16="http://schemas.microsoft.com/office/drawing/2014/main" id="{D867554A-051F-7E99-4FCB-D2147370D722}"/>
                </a:ext>
              </a:extLst>
            </p:cNvPr>
            <p:cNvSpPr/>
            <p:nvPr/>
          </p:nvSpPr>
          <p:spPr>
            <a:xfrm>
              <a:off x="2835048" y="1523240"/>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4" name="Freeform: Shape 6033">
              <a:extLst>
                <a:ext uri="{FF2B5EF4-FFF2-40B4-BE49-F238E27FC236}">
                  <a16:creationId xmlns:a16="http://schemas.microsoft.com/office/drawing/2014/main" id="{B10E1A36-5349-C585-F1FF-6F504F3812E5}"/>
                </a:ext>
              </a:extLst>
            </p:cNvPr>
            <p:cNvSpPr/>
            <p:nvPr/>
          </p:nvSpPr>
          <p:spPr>
            <a:xfrm>
              <a:off x="2835048" y="1523240"/>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5" name="Freeform: Shape 6034">
              <a:extLst>
                <a:ext uri="{FF2B5EF4-FFF2-40B4-BE49-F238E27FC236}">
                  <a16:creationId xmlns:a16="http://schemas.microsoft.com/office/drawing/2014/main" id="{1D3AB0B1-E337-12E2-A984-DBE9FA429B89}"/>
                </a:ext>
              </a:extLst>
            </p:cNvPr>
            <p:cNvSpPr/>
            <p:nvPr/>
          </p:nvSpPr>
          <p:spPr>
            <a:xfrm>
              <a:off x="2839784" y="154117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6" name="Freeform: Shape 6035">
              <a:extLst>
                <a:ext uri="{FF2B5EF4-FFF2-40B4-BE49-F238E27FC236}">
                  <a16:creationId xmlns:a16="http://schemas.microsoft.com/office/drawing/2014/main" id="{9E107839-8678-20E1-B012-365EAF5090AE}"/>
                </a:ext>
              </a:extLst>
            </p:cNvPr>
            <p:cNvSpPr/>
            <p:nvPr/>
          </p:nvSpPr>
          <p:spPr>
            <a:xfrm>
              <a:off x="2839784" y="154117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7" name="Freeform: Shape 6036">
              <a:extLst>
                <a:ext uri="{FF2B5EF4-FFF2-40B4-BE49-F238E27FC236}">
                  <a16:creationId xmlns:a16="http://schemas.microsoft.com/office/drawing/2014/main" id="{E67E3E11-ADDA-891C-59AE-3D4645A48F75}"/>
                </a:ext>
              </a:extLst>
            </p:cNvPr>
            <p:cNvSpPr/>
            <p:nvPr/>
          </p:nvSpPr>
          <p:spPr>
            <a:xfrm>
              <a:off x="2839784" y="154117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8" name="Freeform: Shape 6037">
              <a:extLst>
                <a:ext uri="{FF2B5EF4-FFF2-40B4-BE49-F238E27FC236}">
                  <a16:creationId xmlns:a16="http://schemas.microsoft.com/office/drawing/2014/main" id="{2640305B-D6CB-3E2F-8755-5F58237CA59E}"/>
                </a:ext>
              </a:extLst>
            </p:cNvPr>
            <p:cNvSpPr/>
            <p:nvPr/>
          </p:nvSpPr>
          <p:spPr>
            <a:xfrm>
              <a:off x="2839784" y="154117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39" name="Freeform: Shape 6038">
              <a:extLst>
                <a:ext uri="{FF2B5EF4-FFF2-40B4-BE49-F238E27FC236}">
                  <a16:creationId xmlns:a16="http://schemas.microsoft.com/office/drawing/2014/main" id="{095A3CDD-151A-9DE7-54FC-52F6826EC9C3}"/>
                </a:ext>
              </a:extLst>
            </p:cNvPr>
            <p:cNvSpPr/>
            <p:nvPr/>
          </p:nvSpPr>
          <p:spPr>
            <a:xfrm>
              <a:off x="2844377" y="154117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0" name="Freeform: Shape 6039">
              <a:extLst>
                <a:ext uri="{FF2B5EF4-FFF2-40B4-BE49-F238E27FC236}">
                  <a16:creationId xmlns:a16="http://schemas.microsoft.com/office/drawing/2014/main" id="{F50557A1-4192-3215-E764-14788FF2D45F}"/>
                </a:ext>
              </a:extLst>
            </p:cNvPr>
            <p:cNvSpPr/>
            <p:nvPr/>
          </p:nvSpPr>
          <p:spPr>
            <a:xfrm>
              <a:off x="2844377" y="154117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1" name="Freeform: Shape 6040">
              <a:extLst>
                <a:ext uri="{FF2B5EF4-FFF2-40B4-BE49-F238E27FC236}">
                  <a16:creationId xmlns:a16="http://schemas.microsoft.com/office/drawing/2014/main" id="{AC59773E-94C9-9601-D899-35CE55F26AF0}"/>
                </a:ext>
              </a:extLst>
            </p:cNvPr>
            <p:cNvSpPr/>
            <p:nvPr/>
          </p:nvSpPr>
          <p:spPr>
            <a:xfrm>
              <a:off x="2849116" y="154725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2" name="Freeform: Shape 6041">
              <a:extLst>
                <a:ext uri="{FF2B5EF4-FFF2-40B4-BE49-F238E27FC236}">
                  <a16:creationId xmlns:a16="http://schemas.microsoft.com/office/drawing/2014/main" id="{917E9B9C-561B-9520-AF3C-A061584C73F4}"/>
                </a:ext>
              </a:extLst>
            </p:cNvPr>
            <p:cNvSpPr/>
            <p:nvPr/>
          </p:nvSpPr>
          <p:spPr>
            <a:xfrm>
              <a:off x="2849116" y="154725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3" name="Freeform: Shape 6042">
              <a:extLst>
                <a:ext uri="{FF2B5EF4-FFF2-40B4-BE49-F238E27FC236}">
                  <a16:creationId xmlns:a16="http://schemas.microsoft.com/office/drawing/2014/main" id="{19B5E390-EA52-CC95-CB32-DBB2A13EE64C}"/>
                </a:ext>
              </a:extLst>
            </p:cNvPr>
            <p:cNvSpPr/>
            <p:nvPr/>
          </p:nvSpPr>
          <p:spPr>
            <a:xfrm>
              <a:off x="2849116" y="154725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4" name="Freeform: Shape 6043">
              <a:extLst>
                <a:ext uri="{FF2B5EF4-FFF2-40B4-BE49-F238E27FC236}">
                  <a16:creationId xmlns:a16="http://schemas.microsoft.com/office/drawing/2014/main" id="{7BB2E001-D905-5F2F-693C-3508AF515A56}"/>
                </a:ext>
              </a:extLst>
            </p:cNvPr>
            <p:cNvSpPr/>
            <p:nvPr/>
          </p:nvSpPr>
          <p:spPr>
            <a:xfrm>
              <a:off x="2849116" y="154725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5" name="Freeform: Shape 6044">
              <a:extLst>
                <a:ext uri="{FF2B5EF4-FFF2-40B4-BE49-F238E27FC236}">
                  <a16:creationId xmlns:a16="http://schemas.microsoft.com/office/drawing/2014/main" id="{9A55CB75-DCE7-CBDC-7297-08D00DBD2F7A}"/>
                </a:ext>
              </a:extLst>
            </p:cNvPr>
            <p:cNvSpPr/>
            <p:nvPr/>
          </p:nvSpPr>
          <p:spPr>
            <a:xfrm>
              <a:off x="2849116" y="154725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6" name="Freeform: Shape 6045">
              <a:extLst>
                <a:ext uri="{FF2B5EF4-FFF2-40B4-BE49-F238E27FC236}">
                  <a16:creationId xmlns:a16="http://schemas.microsoft.com/office/drawing/2014/main" id="{B117B7E6-9E3A-DEC7-9021-693F43C0CAB4}"/>
                </a:ext>
              </a:extLst>
            </p:cNvPr>
            <p:cNvSpPr/>
            <p:nvPr/>
          </p:nvSpPr>
          <p:spPr>
            <a:xfrm>
              <a:off x="2849116" y="154725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7" name="Freeform: Shape 6046">
              <a:extLst>
                <a:ext uri="{FF2B5EF4-FFF2-40B4-BE49-F238E27FC236}">
                  <a16:creationId xmlns:a16="http://schemas.microsoft.com/office/drawing/2014/main" id="{E482E303-6305-1090-E9B8-9373248CEA17}"/>
                </a:ext>
              </a:extLst>
            </p:cNvPr>
            <p:cNvSpPr/>
            <p:nvPr/>
          </p:nvSpPr>
          <p:spPr>
            <a:xfrm>
              <a:off x="2863036" y="155333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8" name="Freeform: Shape 6047">
              <a:extLst>
                <a:ext uri="{FF2B5EF4-FFF2-40B4-BE49-F238E27FC236}">
                  <a16:creationId xmlns:a16="http://schemas.microsoft.com/office/drawing/2014/main" id="{D9D1161D-A722-19EE-39D3-F1FE22322C03}"/>
                </a:ext>
              </a:extLst>
            </p:cNvPr>
            <p:cNvSpPr/>
            <p:nvPr/>
          </p:nvSpPr>
          <p:spPr>
            <a:xfrm>
              <a:off x="2863036" y="155333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49" name="Freeform: Shape 6048">
              <a:extLst>
                <a:ext uri="{FF2B5EF4-FFF2-40B4-BE49-F238E27FC236}">
                  <a16:creationId xmlns:a16="http://schemas.microsoft.com/office/drawing/2014/main" id="{D5207309-44B9-14D8-908E-4401CC67AADD}"/>
                </a:ext>
              </a:extLst>
            </p:cNvPr>
            <p:cNvSpPr/>
            <p:nvPr/>
          </p:nvSpPr>
          <p:spPr>
            <a:xfrm>
              <a:off x="2951739" y="156563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0" name="Freeform: Shape 6049">
              <a:extLst>
                <a:ext uri="{FF2B5EF4-FFF2-40B4-BE49-F238E27FC236}">
                  <a16:creationId xmlns:a16="http://schemas.microsoft.com/office/drawing/2014/main" id="{012937F4-2C8B-C892-F791-ACBD9B5D261F}"/>
                </a:ext>
              </a:extLst>
            </p:cNvPr>
            <p:cNvSpPr/>
            <p:nvPr/>
          </p:nvSpPr>
          <p:spPr>
            <a:xfrm>
              <a:off x="2951739" y="156563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1" name="Freeform: Shape 6050">
              <a:extLst>
                <a:ext uri="{FF2B5EF4-FFF2-40B4-BE49-F238E27FC236}">
                  <a16:creationId xmlns:a16="http://schemas.microsoft.com/office/drawing/2014/main" id="{43230F92-DE5D-ECC2-7738-22F35AF218F4}"/>
                </a:ext>
              </a:extLst>
            </p:cNvPr>
            <p:cNvSpPr/>
            <p:nvPr/>
          </p:nvSpPr>
          <p:spPr>
            <a:xfrm>
              <a:off x="3077614" y="1602254"/>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2" name="Freeform: Shape 6051">
              <a:extLst>
                <a:ext uri="{FF2B5EF4-FFF2-40B4-BE49-F238E27FC236}">
                  <a16:creationId xmlns:a16="http://schemas.microsoft.com/office/drawing/2014/main" id="{8AC262E3-492E-085D-75C8-4D0BC45ED4AB}"/>
                </a:ext>
              </a:extLst>
            </p:cNvPr>
            <p:cNvSpPr/>
            <p:nvPr/>
          </p:nvSpPr>
          <p:spPr>
            <a:xfrm>
              <a:off x="3077614" y="1602254"/>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3" name="Freeform: Shape 6052">
              <a:extLst>
                <a:ext uri="{FF2B5EF4-FFF2-40B4-BE49-F238E27FC236}">
                  <a16:creationId xmlns:a16="http://schemas.microsoft.com/office/drawing/2014/main" id="{64D9912C-EEF8-49F1-1889-422418AA9750}"/>
                </a:ext>
              </a:extLst>
            </p:cNvPr>
            <p:cNvSpPr/>
            <p:nvPr/>
          </p:nvSpPr>
          <p:spPr>
            <a:xfrm>
              <a:off x="3091532" y="160848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4" name="Freeform: Shape 6053">
              <a:extLst>
                <a:ext uri="{FF2B5EF4-FFF2-40B4-BE49-F238E27FC236}">
                  <a16:creationId xmlns:a16="http://schemas.microsoft.com/office/drawing/2014/main" id="{BCBAFA10-AED1-6583-51CD-22FB57464B26}"/>
                </a:ext>
              </a:extLst>
            </p:cNvPr>
            <p:cNvSpPr/>
            <p:nvPr/>
          </p:nvSpPr>
          <p:spPr>
            <a:xfrm>
              <a:off x="3091532" y="160848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5" name="Freeform: Shape 6054">
              <a:extLst>
                <a:ext uri="{FF2B5EF4-FFF2-40B4-BE49-F238E27FC236}">
                  <a16:creationId xmlns:a16="http://schemas.microsoft.com/office/drawing/2014/main" id="{513C0856-B105-AE0F-A287-205BBC7F2FAC}"/>
                </a:ext>
              </a:extLst>
            </p:cNvPr>
            <p:cNvSpPr/>
            <p:nvPr/>
          </p:nvSpPr>
          <p:spPr>
            <a:xfrm>
              <a:off x="3096273" y="161470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6" name="Freeform: Shape 6055">
              <a:extLst>
                <a:ext uri="{FF2B5EF4-FFF2-40B4-BE49-F238E27FC236}">
                  <a16:creationId xmlns:a16="http://schemas.microsoft.com/office/drawing/2014/main" id="{0B35F0F8-932C-75A6-7718-C92FD8648913}"/>
                </a:ext>
              </a:extLst>
            </p:cNvPr>
            <p:cNvSpPr/>
            <p:nvPr/>
          </p:nvSpPr>
          <p:spPr>
            <a:xfrm>
              <a:off x="3096273" y="161470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7" name="Freeform: Shape 6056">
              <a:extLst>
                <a:ext uri="{FF2B5EF4-FFF2-40B4-BE49-F238E27FC236}">
                  <a16:creationId xmlns:a16="http://schemas.microsoft.com/office/drawing/2014/main" id="{EED7B70A-3E3B-1A85-0831-1C97C4EF2662}"/>
                </a:ext>
              </a:extLst>
            </p:cNvPr>
            <p:cNvSpPr/>
            <p:nvPr/>
          </p:nvSpPr>
          <p:spPr>
            <a:xfrm>
              <a:off x="3105600" y="164554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8" name="Freeform: Shape 6057">
              <a:extLst>
                <a:ext uri="{FF2B5EF4-FFF2-40B4-BE49-F238E27FC236}">
                  <a16:creationId xmlns:a16="http://schemas.microsoft.com/office/drawing/2014/main" id="{A05B026E-2181-678B-BF5C-3D4C9D1A4250}"/>
                </a:ext>
              </a:extLst>
            </p:cNvPr>
            <p:cNvSpPr/>
            <p:nvPr/>
          </p:nvSpPr>
          <p:spPr>
            <a:xfrm>
              <a:off x="3105600" y="164554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59" name="Freeform: Shape 6058">
              <a:extLst>
                <a:ext uri="{FF2B5EF4-FFF2-40B4-BE49-F238E27FC236}">
                  <a16:creationId xmlns:a16="http://schemas.microsoft.com/office/drawing/2014/main" id="{6E195A9D-9C4E-A821-7466-42A6D1461538}"/>
                </a:ext>
              </a:extLst>
            </p:cNvPr>
            <p:cNvSpPr/>
            <p:nvPr/>
          </p:nvSpPr>
          <p:spPr>
            <a:xfrm>
              <a:off x="3105600" y="1645541"/>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0" name="Freeform: Shape 6059">
              <a:extLst>
                <a:ext uri="{FF2B5EF4-FFF2-40B4-BE49-F238E27FC236}">
                  <a16:creationId xmlns:a16="http://schemas.microsoft.com/office/drawing/2014/main" id="{A734442B-3B85-3F4E-EC84-AAC2E1EE7367}"/>
                </a:ext>
              </a:extLst>
            </p:cNvPr>
            <p:cNvSpPr/>
            <p:nvPr/>
          </p:nvSpPr>
          <p:spPr>
            <a:xfrm>
              <a:off x="3105600" y="1645541"/>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1" name="Freeform: Shape 6060">
              <a:extLst>
                <a:ext uri="{FF2B5EF4-FFF2-40B4-BE49-F238E27FC236}">
                  <a16:creationId xmlns:a16="http://schemas.microsoft.com/office/drawing/2014/main" id="{D663E9B8-99A7-513D-E568-57240099615F}"/>
                </a:ext>
              </a:extLst>
            </p:cNvPr>
            <p:cNvSpPr/>
            <p:nvPr/>
          </p:nvSpPr>
          <p:spPr>
            <a:xfrm>
              <a:off x="3114932" y="166436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2" name="Freeform: Shape 6061">
              <a:extLst>
                <a:ext uri="{FF2B5EF4-FFF2-40B4-BE49-F238E27FC236}">
                  <a16:creationId xmlns:a16="http://schemas.microsoft.com/office/drawing/2014/main" id="{F5D9BC06-06CA-8C6D-0ED8-9BA6F6F3725B}"/>
                </a:ext>
              </a:extLst>
            </p:cNvPr>
            <p:cNvSpPr/>
            <p:nvPr/>
          </p:nvSpPr>
          <p:spPr>
            <a:xfrm>
              <a:off x="3114932" y="166436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3" name="Freeform: Shape 6062">
              <a:extLst>
                <a:ext uri="{FF2B5EF4-FFF2-40B4-BE49-F238E27FC236}">
                  <a16:creationId xmlns:a16="http://schemas.microsoft.com/office/drawing/2014/main" id="{0655CF3D-82EE-7BC6-CCB9-27F0A0FAEA77}"/>
                </a:ext>
              </a:extLst>
            </p:cNvPr>
            <p:cNvSpPr/>
            <p:nvPr/>
          </p:nvSpPr>
          <p:spPr>
            <a:xfrm>
              <a:off x="3114932" y="166436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4" name="Freeform: Shape 6063">
              <a:extLst>
                <a:ext uri="{FF2B5EF4-FFF2-40B4-BE49-F238E27FC236}">
                  <a16:creationId xmlns:a16="http://schemas.microsoft.com/office/drawing/2014/main" id="{87BE5D4F-5B0F-E311-8C05-97C6875DE094}"/>
                </a:ext>
              </a:extLst>
            </p:cNvPr>
            <p:cNvSpPr/>
            <p:nvPr/>
          </p:nvSpPr>
          <p:spPr>
            <a:xfrm>
              <a:off x="3114932" y="166436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5" name="Freeform: Shape 6064">
              <a:extLst>
                <a:ext uri="{FF2B5EF4-FFF2-40B4-BE49-F238E27FC236}">
                  <a16:creationId xmlns:a16="http://schemas.microsoft.com/office/drawing/2014/main" id="{73F1C21A-63B9-5933-CE47-0C976D8855BF}"/>
                </a:ext>
              </a:extLst>
            </p:cNvPr>
            <p:cNvSpPr/>
            <p:nvPr/>
          </p:nvSpPr>
          <p:spPr>
            <a:xfrm>
              <a:off x="3119520" y="166436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6" name="Freeform: Shape 6065">
              <a:extLst>
                <a:ext uri="{FF2B5EF4-FFF2-40B4-BE49-F238E27FC236}">
                  <a16:creationId xmlns:a16="http://schemas.microsoft.com/office/drawing/2014/main" id="{286A77CA-CA98-B3C9-CC90-1A3A3723946E}"/>
                </a:ext>
              </a:extLst>
            </p:cNvPr>
            <p:cNvSpPr/>
            <p:nvPr/>
          </p:nvSpPr>
          <p:spPr>
            <a:xfrm>
              <a:off x="3119520" y="166436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7" name="Freeform: Shape 6066">
              <a:extLst>
                <a:ext uri="{FF2B5EF4-FFF2-40B4-BE49-F238E27FC236}">
                  <a16:creationId xmlns:a16="http://schemas.microsoft.com/office/drawing/2014/main" id="{F6D3FC02-6D86-B469-59FA-4992728A2BEB}"/>
                </a:ext>
              </a:extLst>
            </p:cNvPr>
            <p:cNvSpPr/>
            <p:nvPr/>
          </p:nvSpPr>
          <p:spPr>
            <a:xfrm>
              <a:off x="3119520" y="166436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8" name="Freeform: Shape 6067">
              <a:extLst>
                <a:ext uri="{FF2B5EF4-FFF2-40B4-BE49-F238E27FC236}">
                  <a16:creationId xmlns:a16="http://schemas.microsoft.com/office/drawing/2014/main" id="{229E5CD5-F0C3-548D-FA74-F8DE30F03B1F}"/>
                </a:ext>
              </a:extLst>
            </p:cNvPr>
            <p:cNvSpPr/>
            <p:nvPr/>
          </p:nvSpPr>
          <p:spPr>
            <a:xfrm>
              <a:off x="3119520" y="166436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69" name="Freeform: Shape 6068">
              <a:extLst>
                <a:ext uri="{FF2B5EF4-FFF2-40B4-BE49-F238E27FC236}">
                  <a16:creationId xmlns:a16="http://schemas.microsoft.com/office/drawing/2014/main" id="{98E3D94C-8624-C78A-5A75-79CB06FC2CC9}"/>
                </a:ext>
              </a:extLst>
            </p:cNvPr>
            <p:cNvSpPr/>
            <p:nvPr/>
          </p:nvSpPr>
          <p:spPr>
            <a:xfrm>
              <a:off x="3128852" y="167074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0" name="Freeform: Shape 6069">
              <a:extLst>
                <a:ext uri="{FF2B5EF4-FFF2-40B4-BE49-F238E27FC236}">
                  <a16:creationId xmlns:a16="http://schemas.microsoft.com/office/drawing/2014/main" id="{4C4F4C42-CAC3-BE82-CDE3-558B359F59AC}"/>
                </a:ext>
              </a:extLst>
            </p:cNvPr>
            <p:cNvSpPr/>
            <p:nvPr/>
          </p:nvSpPr>
          <p:spPr>
            <a:xfrm>
              <a:off x="3128852" y="167074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1" name="Freeform: Shape 6070">
              <a:extLst>
                <a:ext uri="{FF2B5EF4-FFF2-40B4-BE49-F238E27FC236}">
                  <a16:creationId xmlns:a16="http://schemas.microsoft.com/office/drawing/2014/main" id="{97007BBE-5551-7D09-27D3-C49718D2DDED}"/>
                </a:ext>
              </a:extLst>
            </p:cNvPr>
            <p:cNvSpPr/>
            <p:nvPr/>
          </p:nvSpPr>
          <p:spPr>
            <a:xfrm>
              <a:off x="3142920" y="167074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2" name="Freeform: Shape 6071">
              <a:extLst>
                <a:ext uri="{FF2B5EF4-FFF2-40B4-BE49-F238E27FC236}">
                  <a16:creationId xmlns:a16="http://schemas.microsoft.com/office/drawing/2014/main" id="{A4444805-372E-DE5A-9113-D0FCFF7A1866}"/>
                </a:ext>
              </a:extLst>
            </p:cNvPr>
            <p:cNvSpPr/>
            <p:nvPr/>
          </p:nvSpPr>
          <p:spPr>
            <a:xfrm>
              <a:off x="3142920" y="167074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3" name="Freeform: Shape 6072">
              <a:extLst>
                <a:ext uri="{FF2B5EF4-FFF2-40B4-BE49-F238E27FC236}">
                  <a16:creationId xmlns:a16="http://schemas.microsoft.com/office/drawing/2014/main" id="{955FDE8B-8232-8686-03C3-4057D7F8E885}"/>
                </a:ext>
              </a:extLst>
            </p:cNvPr>
            <p:cNvSpPr/>
            <p:nvPr/>
          </p:nvSpPr>
          <p:spPr>
            <a:xfrm>
              <a:off x="3306110" y="168986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4" name="Freeform: Shape 6073">
              <a:extLst>
                <a:ext uri="{FF2B5EF4-FFF2-40B4-BE49-F238E27FC236}">
                  <a16:creationId xmlns:a16="http://schemas.microsoft.com/office/drawing/2014/main" id="{59758D34-CDAD-1E7D-92A9-E678121D6F66}"/>
                </a:ext>
              </a:extLst>
            </p:cNvPr>
            <p:cNvSpPr/>
            <p:nvPr/>
          </p:nvSpPr>
          <p:spPr>
            <a:xfrm>
              <a:off x="3306110" y="168986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5" name="Freeform: Shape 6074">
              <a:extLst>
                <a:ext uri="{FF2B5EF4-FFF2-40B4-BE49-F238E27FC236}">
                  <a16:creationId xmlns:a16="http://schemas.microsoft.com/office/drawing/2014/main" id="{E3DF5542-A93E-0A82-0F12-FCDFA4F1579A}"/>
                </a:ext>
              </a:extLst>
            </p:cNvPr>
            <p:cNvSpPr/>
            <p:nvPr/>
          </p:nvSpPr>
          <p:spPr>
            <a:xfrm>
              <a:off x="3385336" y="170261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6" name="Freeform: Shape 6075">
              <a:extLst>
                <a:ext uri="{FF2B5EF4-FFF2-40B4-BE49-F238E27FC236}">
                  <a16:creationId xmlns:a16="http://schemas.microsoft.com/office/drawing/2014/main" id="{6266A6F2-B725-520F-BAF5-6FCAE5AC3854}"/>
                </a:ext>
              </a:extLst>
            </p:cNvPr>
            <p:cNvSpPr/>
            <p:nvPr/>
          </p:nvSpPr>
          <p:spPr>
            <a:xfrm>
              <a:off x="3385336" y="170261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7" name="Freeform: Shape 6076">
              <a:extLst>
                <a:ext uri="{FF2B5EF4-FFF2-40B4-BE49-F238E27FC236}">
                  <a16:creationId xmlns:a16="http://schemas.microsoft.com/office/drawing/2014/main" id="{D9392402-8A80-5CA3-5493-8A2038C792BD}"/>
                </a:ext>
              </a:extLst>
            </p:cNvPr>
            <p:cNvSpPr/>
            <p:nvPr/>
          </p:nvSpPr>
          <p:spPr>
            <a:xfrm>
              <a:off x="3394668" y="170261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8" name="Freeform: Shape 6077">
              <a:extLst>
                <a:ext uri="{FF2B5EF4-FFF2-40B4-BE49-F238E27FC236}">
                  <a16:creationId xmlns:a16="http://schemas.microsoft.com/office/drawing/2014/main" id="{4A6D146F-BF5A-CFA4-B64B-678B9335E504}"/>
                </a:ext>
              </a:extLst>
            </p:cNvPr>
            <p:cNvSpPr/>
            <p:nvPr/>
          </p:nvSpPr>
          <p:spPr>
            <a:xfrm>
              <a:off x="3394668" y="170261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79" name="Freeform: Shape 6078">
              <a:extLst>
                <a:ext uri="{FF2B5EF4-FFF2-40B4-BE49-F238E27FC236}">
                  <a16:creationId xmlns:a16="http://schemas.microsoft.com/office/drawing/2014/main" id="{61CC30F2-13B2-0FEE-325E-993100E1ACAC}"/>
                </a:ext>
              </a:extLst>
            </p:cNvPr>
            <p:cNvSpPr/>
            <p:nvPr/>
          </p:nvSpPr>
          <p:spPr>
            <a:xfrm>
              <a:off x="3478632" y="172826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0" name="Freeform: Shape 6079">
              <a:extLst>
                <a:ext uri="{FF2B5EF4-FFF2-40B4-BE49-F238E27FC236}">
                  <a16:creationId xmlns:a16="http://schemas.microsoft.com/office/drawing/2014/main" id="{4D940085-A21A-29D8-D89A-AB6C2F310E50}"/>
                </a:ext>
              </a:extLst>
            </p:cNvPr>
            <p:cNvSpPr/>
            <p:nvPr/>
          </p:nvSpPr>
          <p:spPr>
            <a:xfrm>
              <a:off x="3478632" y="172826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1" name="Freeform: Shape 6080">
              <a:extLst>
                <a:ext uri="{FF2B5EF4-FFF2-40B4-BE49-F238E27FC236}">
                  <a16:creationId xmlns:a16="http://schemas.microsoft.com/office/drawing/2014/main" id="{492AB0E5-12D6-889E-D5A2-3FA233B219F6}"/>
                </a:ext>
              </a:extLst>
            </p:cNvPr>
            <p:cNvSpPr/>
            <p:nvPr/>
          </p:nvSpPr>
          <p:spPr>
            <a:xfrm>
              <a:off x="3487962" y="174768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2" name="Freeform: Shape 6081">
              <a:extLst>
                <a:ext uri="{FF2B5EF4-FFF2-40B4-BE49-F238E27FC236}">
                  <a16:creationId xmlns:a16="http://schemas.microsoft.com/office/drawing/2014/main" id="{81A4488A-2658-1556-DFBC-92133C20A908}"/>
                </a:ext>
              </a:extLst>
            </p:cNvPr>
            <p:cNvSpPr/>
            <p:nvPr/>
          </p:nvSpPr>
          <p:spPr>
            <a:xfrm>
              <a:off x="3487962" y="174768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3" name="Freeform: Shape 6082">
              <a:extLst>
                <a:ext uri="{FF2B5EF4-FFF2-40B4-BE49-F238E27FC236}">
                  <a16:creationId xmlns:a16="http://schemas.microsoft.com/office/drawing/2014/main" id="{AB04D96A-E70D-8F00-5DEF-546750775AED}"/>
                </a:ext>
              </a:extLst>
            </p:cNvPr>
            <p:cNvSpPr/>
            <p:nvPr/>
          </p:nvSpPr>
          <p:spPr>
            <a:xfrm>
              <a:off x="3492700" y="176072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4" name="Freeform: Shape 6083">
              <a:extLst>
                <a:ext uri="{FF2B5EF4-FFF2-40B4-BE49-F238E27FC236}">
                  <a16:creationId xmlns:a16="http://schemas.microsoft.com/office/drawing/2014/main" id="{19AF99B1-6613-0E84-581E-7AA28D21CC7C}"/>
                </a:ext>
              </a:extLst>
            </p:cNvPr>
            <p:cNvSpPr/>
            <p:nvPr/>
          </p:nvSpPr>
          <p:spPr>
            <a:xfrm>
              <a:off x="3492700" y="176072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5" name="Freeform: Shape 6084">
              <a:extLst>
                <a:ext uri="{FF2B5EF4-FFF2-40B4-BE49-F238E27FC236}">
                  <a16:creationId xmlns:a16="http://schemas.microsoft.com/office/drawing/2014/main" id="{8DA09E83-E2D1-71EA-1653-32FAE7151A29}"/>
                </a:ext>
              </a:extLst>
            </p:cNvPr>
            <p:cNvSpPr/>
            <p:nvPr/>
          </p:nvSpPr>
          <p:spPr>
            <a:xfrm>
              <a:off x="3497291" y="179986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6" name="Freeform: Shape 6085">
              <a:extLst>
                <a:ext uri="{FF2B5EF4-FFF2-40B4-BE49-F238E27FC236}">
                  <a16:creationId xmlns:a16="http://schemas.microsoft.com/office/drawing/2014/main" id="{C8B30161-84BA-166C-ADE6-9C252156F99C}"/>
                </a:ext>
              </a:extLst>
            </p:cNvPr>
            <p:cNvSpPr/>
            <p:nvPr/>
          </p:nvSpPr>
          <p:spPr>
            <a:xfrm>
              <a:off x="3497291" y="179986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7" name="Freeform: Shape 6086">
              <a:extLst>
                <a:ext uri="{FF2B5EF4-FFF2-40B4-BE49-F238E27FC236}">
                  <a16:creationId xmlns:a16="http://schemas.microsoft.com/office/drawing/2014/main" id="{A9B3AE33-CB88-5140-DE7C-DDDE642CE7BB}"/>
                </a:ext>
              </a:extLst>
            </p:cNvPr>
            <p:cNvSpPr/>
            <p:nvPr/>
          </p:nvSpPr>
          <p:spPr>
            <a:xfrm>
              <a:off x="3497291" y="179986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8" name="Freeform: Shape 6087">
              <a:extLst>
                <a:ext uri="{FF2B5EF4-FFF2-40B4-BE49-F238E27FC236}">
                  <a16:creationId xmlns:a16="http://schemas.microsoft.com/office/drawing/2014/main" id="{6698558C-0E0B-655B-E68A-45A5537DB603}"/>
                </a:ext>
              </a:extLst>
            </p:cNvPr>
            <p:cNvSpPr/>
            <p:nvPr/>
          </p:nvSpPr>
          <p:spPr>
            <a:xfrm>
              <a:off x="3497291" y="179986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89" name="Freeform: Shape 6088">
              <a:extLst>
                <a:ext uri="{FF2B5EF4-FFF2-40B4-BE49-F238E27FC236}">
                  <a16:creationId xmlns:a16="http://schemas.microsoft.com/office/drawing/2014/main" id="{9C11E663-D7BC-C348-AFE8-C5ED2CB41F86}"/>
                </a:ext>
              </a:extLst>
            </p:cNvPr>
            <p:cNvSpPr/>
            <p:nvPr/>
          </p:nvSpPr>
          <p:spPr>
            <a:xfrm>
              <a:off x="3497291" y="179986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0" name="Freeform: Shape 6089">
              <a:extLst>
                <a:ext uri="{FF2B5EF4-FFF2-40B4-BE49-F238E27FC236}">
                  <a16:creationId xmlns:a16="http://schemas.microsoft.com/office/drawing/2014/main" id="{35E401CB-293C-94AF-A307-948BD4B6241D}"/>
                </a:ext>
              </a:extLst>
            </p:cNvPr>
            <p:cNvSpPr/>
            <p:nvPr/>
          </p:nvSpPr>
          <p:spPr>
            <a:xfrm>
              <a:off x="3497291" y="179986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1" name="Freeform: Shape 6090">
              <a:extLst>
                <a:ext uri="{FF2B5EF4-FFF2-40B4-BE49-F238E27FC236}">
                  <a16:creationId xmlns:a16="http://schemas.microsoft.com/office/drawing/2014/main" id="{5125AB65-AB4A-8443-858A-EE675EDDAFA9}"/>
                </a:ext>
              </a:extLst>
            </p:cNvPr>
            <p:cNvSpPr/>
            <p:nvPr/>
          </p:nvSpPr>
          <p:spPr>
            <a:xfrm>
              <a:off x="3497291" y="179986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2" name="Freeform: Shape 6091">
              <a:extLst>
                <a:ext uri="{FF2B5EF4-FFF2-40B4-BE49-F238E27FC236}">
                  <a16:creationId xmlns:a16="http://schemas.microsoft.com/office/drawing/2014/main" id="{D050882B-346B-3883-F1E3-E5C5CDB4E3DA}"/>
                </a:ext>
              </a:extLst>
            </p:cNvPr>
            <p:cNvSpPr/>
            <p:nvPr/>
          </p:nvSpPr>
          <p:spPr>
            <a:xfrm>
              <a:off x="3497291" y="179986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3" name="Freeform: Shape 6092">
              <a:extLst>
                <a:ext uri="{FF2B5EF4-FFF2-40B4-BE49-F238E27FC236}">
                  <a16:creationId xmlns:a16="http://schemas.microsoft.com/office/drawing/2014/main" id="{DC64EF63-EB62-A643-5A00-94A84153884D}"/>
                </a:ext>
              </a:extLst>
            </p:cNvPr>
            <p:cNvSpPr/>
            <p:nvPr/>
          </p:nvSpPr>
          <p:spPr>
            <a:xfrm>
              <a:off x="3497291" y="179986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4" name="Freeform: Shape 6093">
              <a:extLst>
                <a:ext uri="{FF2B5EF4-FFF2-40B4-BE49-F238E27FC236}">
                  <a16:creationId xmlns:a16="http://schemas.microsoft.com/office/drawing/2014/main" id="{844E16F8-6510-9929-9CCD-AB93C04FDCE5}"/>
                </a:ext>
              </a:extLst>
            </p:cNvPr>
            <p:cNvSpPr/>
            <p:nvPr/>
          </p:nvSpPr>
          <p:spPr>
            <a:xfrm>
              <a:off x="3497291" y="179986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5" name="Freeform: Shape 6094">
              <a:extLst>
                <a:ext uri="{FF2B5EF4-FFF2-40B4-BE49-F238E27FC236}">
                  <a16:creationId xmlns:a16="http://schemas.microsoft.com/office/drawing/2014/main" id="{841950CE-2CD3-7BF6-E684-85E962F950A0}"/>
                </a:ext>
              </a:extLst>
            </p:cNvPr>
            <p:cNvSpPr/>
            <p:nvPr/>
          </p:nvSpPr>
          <p:spPr>
            <a:xfrm>
              <a:off x="3497291" y="179986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6" name="Freeform: Shape 6095">
              <a:extLst>
                <a:ext uri="{FF2B5EF4-FFF2-40B4-BE49-F238E27FC236}">
                  <a16:creationId xmlns:a16="http://schemas.microsoft.com/office/drawing/2014/main" id="{4636DC72-6EA9-57F8-0CFB-DEAE600F6EC5}"/>
                </a:ext>
              </a:extLst>
            </p:cNvPr>
            <p:cNvSpPr/>
            <p:nvPr/>
          </p:nvSpPr>
          <p:spPr>
            <a:xfrm>
              <a:off x="3497291" y="179986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7" name="Freeform: Shape 6096">
              <a:extLst>
                <a:ext uri="{FF2B5EF4-FFF2-40B4-BE49-F238E27FC236}">
                  <a16:creationId xmlns:a16="http://schemas.microsoft.com/office/drawing/2014/main" id="{037AE121-CC2B-F0CA-6E1C-2098153F5D90}"/>
                </a:ext>
              </a:extLst>
            </p:cNvPr>
            <p:cNvSpPr/>
            <p:nvPr/>
          </p:nvSpPr>
          <p:spPr>
            <a:xfrm>
              <a:off x="3502030" y="1799863"/>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8" name="Freeform: Shape 6097">
              <a:extLst>
                <a:ext uri="{FF2B5EF4-FFF2-40B4-BE49-F238E27FC236}">
                  <a16:creationId xmlns:a16="http://schemas.microsoft.com/office/drawing/2014/main" id="{C96D5080-A5E2-9AD4-2B4E-07862F088522}"/>
                </a:ext>
              </a:extLst>
            </p:cNvPr>
            <p:cNvSpPr/>
            <p:nvPr/>
          </p:nvSpPr>
          <p:spPr>
            <a:xfrm>
              <a:off x="3502030" y="1799863"/>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99" name="Freeform: Shape 6098">
              <a:extLst>
                <a:ext uri="{FF2B5EF4-FFF2-40B4-BE49-F238E27FC236}">
                  <a16:creationId xmlns:a16="http://schemas.microsoft.com/office/drawing/2014/main" id="{D144B7BE-0202-E51F-565F-AD78E682B3EF}"/>
                </a:ext>
              </a:extLst>
            </p:cNvPr>
            <p:cNvSpPr/>
            <p:nvPr/>
          </p:nvSpPr>
          <p:spPr>
            <a:xfrm>
              <a:off x="3506621" y="180653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0" name="Freeform: Shape 6099">
              <a:extLst>
                <a:ext uri="{FF2B5EF4-FFF2-40B4-BE49-F238E27FC236}">
                  <a16:creationId xmlns:a16="http://schemas.microsoft.com/office/drawing/2014/main" id="{029910E0-A736-C4A5-3F73-9BF9FC50666A}"/>
                </a:ext>
              </a:extLst>
            </p:cNvPr>
            <p:cNvSpPr/>
            <p:nvPr/>
          </p:nvSpPr>
          <p:spPr>
            <a:xfrm>
              <a:off x="3506621" y="180653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1" name="Freeform: Shape 6100">
              <a:extLst>
                <a:ext uri="{FF2B5EF4-FFF2-40B4-BE49-F238E27FC236}">
                  <a16:creationId xmlns:a16="http://schemas.microsoft.com/office/drawing/2014/main" id="{C1EBF567-8DE9-959B-A342-4B79F547A0B4}"/>
                </a:ext>
              </a:extLst>
            </p:cNvPr>
            <p:cNvSpPr/>
            <p:nvPr/>
          </p:nvSpPr>
          <p:spPr>
            <a:xfrm>
              <a:off x="3543938" y="1840185"/>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2" name="Freeform: Shape 6101">
              <a:extLst>
                <a:ext uri="{FF2B5EF4-FFF2-40B4-BE49-F238E27FC236}">
                  <a16:creationId xmlns:a16="http://schemas.microsoft.com/office/drawing/2014/main" id="{375670EE-380A-E019-C6CC-E07D03B1FD5B}"/>
                </a:ext>
              </a:extLst>
            </p:cNvPr>
            <p:cNvSpPr/>
            <p:nvPr/>
          </p:nvSpPr>
          <p:spPr>
            <a:xfrm>
              <a:off x="3543938" y="1840185"/>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3" name="Freeform: Shape 6102">
              <a:extLst>
                <a:ext uri="{FF2B5EF4-FFF2-40B4-BE49-F238E27FC236}">
                  <a16:creationId xmlns:a16="http://schemas.microsoft.com/office/drawing/2014/main" id="{DEFEB764-5370-4A51-1836-869A38AE5C53}"/>
                </a:ext>
              </a:extLst>
            </p:cNvPr>
            <p:cNvSpPr/>
            <p:nvPr/>
          </p:nvSpPr>
          <p:spPr>
            <a:xfrm>
              <a:off x="3679140" y="1840185"/>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4" name="Freeform: Shape 6103">
              <a:extLst>
                <a:ext uri="{FF2B5EF4-FFF2-40B4-BE49-F238E27FC236}">
                  <a16:creationId xmlns:a16="http://schemas.microsoft.com/office/drawing/2014/main" id="{2D18019B-BB54-7366-16C8-4A5483003DA4}"/>
                </a:ext>
              </a:extLst>
            </p:cNvPr>
            <p:cNvSpPr/>
            <p:nvPr/>
          </p:nvSpPr>
          <p:spPr>
            <a:xfrm>
              <a:off x="3679140" y="1840185"/>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5" name="Freeform: Shape 6104">
              <a:extLst>
                <a:ext uri="{FF2B5EF4-FFF2-40B4-BE49-F238E27FC236}">
                  <a16:creationId xmlns:a16="http://schemas.microsoft.com/office/drawing/2014/main" id="{B8B52FAC-4D1D-45F1-DB69-7837BE21B766}"/>
                </a:ext>
              </a:extLst>
            </p:cNvPr>
            <p:cNvSpPr/>
            <p:nvPr/>
          </p:nvSpPr>
          <p:spPr>
            <a:xfrm>
              <a:off x="3833004" y="188080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6" name="Freeform: Shape 6105">
              <a:extLst>
                <a:ext uri="{FF2B5EF4-FFF2-40B4-BE49-F238E27FC236}">
                  <a16:creationId xmlns:a16="http://schemas.microsoft.com/office/drawing/2014/main" id="{82751B85-DEB3-3380-854E-A93EA1B98610}"/>
                </a:ext>
              </a:extLst>
            </p:cNvPr>
            <p:cNvSpPr/>
            <p:nvPr/>
          </p:nvSpPr>
          <p:spPr>
            <a:xfrm>
              <a:off x="3833004" y="188080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7" name="Freeform: Shape 6106">
              <a:extLst>
                <a:ext uri="{FF2B5EF4-FFF2-40B4-BE49-F238E27FC236}">
                  <a16:creationId xmlns:a16="http://schemas.microsoft.com/office/drawing/2014/main" id="{6E304240-C467-3FF3-3650-1EFBA493A7E6}"/>
                </a:ext>
              </a:extLst>
            </p:cNvPr>
            <p:cNvSpPr/>
            <p:nvPr/>
          </p:nvSpPr>
          <p:spPr>
            <a:xfrm>
              <a:off x="3856401" y="1894442"/>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8" name="Freeform: Shape 6107">
              <a:extLst>
                <a:ext uri="{FF2B5EF4-FFF2-40B4-BE49-F238E27FC236}">
                  <a16:creationId xmlns:a16="http://schemas.microsoft.com/office/drawing/2014/main" id="{CACABF7A-4819-FDC5-4E64-5F4D1244ADED}"/>
                </a:ext>
              </a:extLst>
            </p:cNvPr>
            <p:cNvSpPr/>
            <p:nvPr/>
          </p:nvSpPr>
          <p:spPr>
            <a:xfrm>
              <a:off x="3856401" y="1894442"/>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09" name="Freeform: Shape 6108">
              <a:extLst>
                <a:ext uri="{FF2B5EF4-FFF2-40B4-BE49-F238E27FC236}">
                  <a16:creationId xmlns:a16="http://schemas.microsoft.com/office/drawing/2014/main" id="{151B8923-8618-B642-B111-2A1FD3BD2189}"/>
                </a:ext>
              </a:extLst>
            </p:cNvPr>
            <p:cNvSpPr/>
            <p:nvPr/>
          </p:nvSpPr>
          <p:spPr>
            <a:xfrm>
              <a:off x="3860992" y="190126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0" name="Freeform: Shape 6109">
              <a:extLst>
                <a:ext uri="{FF2B5EF4-FFF2-40B4-BE49-F238E27FC236}">
                  <a16:creationId xmlns:a16="http://schemas.microsoft.com/office/drawing/2014/main" id="{DC4850BA-93C4-392C-0DB5-AE81AFEEA9FB}"/>
                </a:ext>
              </a:extLst>
            </p:cNvPr>
            <p:cNvSpPr/>
            <p:nvPr/>
          </p:nvSpPr>
          <p:spPr>
            <a:xfrm>
              <a:off x="3860992" y="190126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1" name="Freeform: Shape 6110">
              <a:extLst>
                <a:ext uri="{FF2B5EF4-FFF2-40B4-BE49-F238E27FC236}">
                  <a16:creationId xmlns:a16="http://schemas.microsoft.com/office/drawing/2014/main" id="{B4A77D89-6A3C-E59E-08AE-F89D7859159D}"/>
                </a:ext>
              </a:extLst>
            </p:cNvPr>
            <p:cNvSpPr/>
            <p:nvPr/>
          </p:nvSpPr>
          <p:spPr>
            <a:xfrm>
              <a:off x="3865730" y="1901262"/>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2" name="Freeform: Shape 6111">
              <a:extLst>
                <a:ext uri="{FF2B5EF4-FFF2-40B4-BE49-F238E27FC236}">
                  <a16:creationId xmlns:a16="http://schemas.microsoft.com/office/drawing/2014/main" id="{71077AC5-3A82-E502-90E1-FBCC0EDE1887}"/>
                </a:ext>
              </a:extLst>
            </p:cNvPr>
            <p:cNvSpPr/>
            <p:nvPr/>
          </p:nvSpPr>
          <p:spPr>
            <a:xfrm>
              <a:off x="3865730" y="1901262"/>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3" name="Freeform: Shape 6112">
              <a:extLst>
                <a:ext uri="{FF2B5EF4-FFF2-40B4-BE49-F238E27FC236}">
                  <a16:creationId xmlns:a16="http://schemas.microsoft.com/office/drawing/2014/main" id="{F5370ED4-9A74-27D5-565E-4F0E955ABC6D}"/>
                </a:ext>
              </a:extLst>
            </p:cNvPr>
            <p:cNvSpPr/>
            <p:nvPr/>
          </p:nvSpPr>
          <p:spPr>
            <a:xfrm>
              <a:off x="3879651" y="1942622"/>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4" name="Freeform: Shape 6113">
              <a:extLst>
                <a:ext uri="{FF2B5EF4-FFF2-40B4-BE49-F238E27FC236}">
                  <a16:creationId xmlns:a16="http://schemas.microsoft.com/office/drawing/2014/main" id="{40786AEB-A7AF-AA74-D23B-A51523AC66AE}"/>
                </a:ext>
              </a:extLst>
            </p:cNvPr>
            <p:cNvSpPr/>
            <p:nvPr/>
          </p:nvSpPr>
          <p:spPr>
            <a:xfrm>
              <a:off x="3879651" y="1942622"/>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5" name="Freeform: Shape 6114">
              <a:extLst>
                <a:ext uri="{FF2B5EF4-FFF2-40B4-BE49-F238E27FC236}">
                  <a16:creationId xmlns:a16="http://schemas.microsoft.com/office/drawing/2014/main" id="{E2AF2FED-E45E-C7A8-2558-85D8BC14EACE}"/>
                </a:ext>
              </a:extLst>
            </p:cNvPr>
            <p:cNvSpPr/>
            <p:nvPr/>
          </p:nvSpPr>
          <p:spPr>
            <a:xfrm>
              <a:off x="3888980" y="198427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6" name="Freeform: Shape 6115">
              <a:extLst>
                <a:ext uri="{FF2B5EF4-FFF2-40B4-BE49-F238E27FC236}">
                  <a16:creationId xmlns:a16="http://schemas.microsoft.com/office/drawing/2014/main" id="{C513618C-9ACE-BD72-0D03-072BD9DE5C54}"/>
                </a:ext>
              </a:extLst>
            </p:cNvPr>
            <p:cNvSpPr/>
            <p:nvPr/>
          </p:nvSpPr>
          <p:spPr>
            <a:xfrm>
              <a:off x="3888980" y="198427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7" name="Freeform: Shape 6116">
              <a:extLst>
                <a:ext uri="{FF2B5EF4-FFF2-40B4-BE49-F238E27FC236}">
                  <a16:creationId xmlns:a16="http://schemas.microsoft.com/office/drawing/2014/main" id="{FB268756-5362-8E29-EC21-E8964050F8A5}"/>
                </a:ext>
              </a:extLst>
            </p:cNvPr>
            <p:cNvSpPr/>
            <p:nvPr/>
          </p:nvSpPr>
          <p:spPr>
            <a:xfrm>
              <a:off x="3888980" y="198427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8" name="Freeform: Shape 6117">
              <a:extLst>
                <a:ext uri="{FF2B5EF4-FFF2-40B4-BE49-F238E27FC236}">
                  <a16:creationId xmlns:a16="http://schemas.microsoft.com/office/drawing/2014/main" id="{04A265AD-7F67-6C82-658A-4052FCA45AB4}"/>
                </a:ext>
              </a:extLst>
            </p:cNvPr>
            <p:cNvSpPr/>
            <p:nvPr/>
          </p:nvSpPr>
          <p:spPr>
            <a:xfrm>
              <a:off x="3888980" y="198427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19" name="Freeform: Shape 6118">
              <a:extLst>
                <a:ext uri="{FF2B5EF4-FFF2-40B4-BE49-F238E27FC236}">
                  <a16:creationId xmlns:a16="http://schemas.microsoft.com/office/drawing/2014/main" id="{2FD1F92F-ECC6-9080-E1A3-808FCEDEADE9}"/>
                </a:ext>
              </a:extLst>
            </p:cNvPr>
            <p:cNvSpPr/>
            <p:nvPr/>
          </p:nvSpPr>
          <p:spPr>
            <a:xfrm>
              <a:off x="3888980" y="198427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0" name="Freeform: Shape 6119">
              <a:extLst>
                <a:ext uri="{FF2B5EF4-FFF2-40B4-BE49-F238E27FC236}">
                  <a16:creationId xmlns:a16="http://schemas.microsoft.com/office/drawing/2014/main" id="{2B8A6AAE-A684-F37B-8074-9FF477244D7D}"/>
                </a:ext>
              </a:extLst>
            </p:cNvPr>
            <p:cNvSpPr/>
            <p:nvPr/>
          </p:nvSpPr>
          <p:spPr>
            <a:xfrm>
              <a:off x="3888980" y="198427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1" name="Freeform: Shape 6120">
              <a:extLst>
                <a:ext uri="{FF2B5EF4-FFF2-40B4-BE49-F238E27FC236}">
                  <a16:creationId xmlns:a16="http://schemas.microsoft.com/office/drawing/2014/main" id="{77FADB23-4A03-E3D4-7DB9-0AC45CFD45E2}"/>
                </a:ext>
              </a:extLst>
            </p:cNvPr>
            <p:cNvSpPr/>
            <p:nvPr/>
          </p:nvSpPr>
          <p:spPr>
            <a:xfrm>
              <a:off x="3893719" y="200532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2" name="Freeform: Shape 6121">
              <a:extLst>
                <a:ext uri="{FF2B5EF4-FFF2-40B4-BE49-F238E27FC236}">
                  <a16:creationId xmlns:a16="http://schemas.microsoft.com/office/drawing/2014/main" id="{ABE34064-043E-C992-39A3-A5138074ABAD}"/>
                </a:ext>
              </a:extLst>
            </p:cNvPr>
            <p:cNvSpPr/>
            <p:nvPr/>
          </p:nvSpPr>
          <p:spPr>
            <a:xfrm>
              <a:off x="3893719" y="200532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3" name="Freeform: Shape 6122">
              <a:extLst>
                <a:ext uri="{FF2B5EF4-FFF2-40B4-BE49-F238E27FC236}">
                  <a16:creationId xmlns:a16="http://schemas.microsoft.com/office/drawing/2014/main" id="{0EBAD2FC-3711-841B-3137-5EC3C0CEAB93}"/>
                </a:ext>
              </a:extLst>
            </p:cNvPr>
            <p:cNvSpPr/>
            <p:nvPr/>
          </p:nvSpPr>
          <p:spPr>
            <a:xfrm>
              <a:off x="3893719" y="200532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4" name="Freeform: Shape 6123">
              <a:extLst>
                <a:ext uri="{FF2B5EF4-FFF2-40B4-BE49-F238E27FC236}">
                  <a16:creationId xmlns:a16="http://schemas.microsoft.com/office/drawing/2014/main" id="{CD5478E4-5A89-733F-6CD4-4C59CAC9618A}"/>
                </a:ext>
              </a:extLst>
            </p:cNvPr>
            <p:cNvSpPr/>
            <p:nvPr/>
          </p:nvSpPr>
          <p:spPr>
            <a:xfrm>
              <a:off x="3893719" y="200532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5" name="Freeform: Shape 6124">
              <a:extLst>
                <a:ext uri="{FF2B5EF4-FFF2-40B4-BE49-F238E27FC236}">
                  <a16:creationId xmlns:a16="http://schemas.microsoft.com/office/drawing/2014/main" id="{BFEE091D-A5B7-366F-32CD-7F3550CADBC4}"/>
                </a:ext>
              </a:extLst>
            </p:cNvPr>
            <p:cNvSpPr/>
            <p:nvPr/>
          </p:nvSpPr>
          <p:spPr>
            <a:xfrm>
              <a:off x="3893719" y="200532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6" name="Freeform: Shape 6125">
              <a:extLst>
                <a:ext uri="{FF2B5EF4-FFF2-40B4-BE49-F238E27FC236}">
                  <a16:creationId xmlns:a16="http://schemas.microsoft.com/office/drawing/2014/main" id="{88F4C56F-9A4B-15C8-417E-D91B141C0075}"/>
                </a:ext>
              </a:extLst>
            </p:cNvPr>
            <p:cNvSpPr/>
            <p:nvPr/>
          </p:nvSpPr>
          <p:spPr>
            <a:xfrm>
              <a:off x="3893719" y="200532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7" name="Freeform: Shape 6126">
              <a:extLst>
                <a:ext uri="{FF2B5EF4-FFF2-40B4-BE49-F238E27FC236}">
                  <a16:creationId xmlns:a16="http://schemas.microsoft.com/office/drawing/2014/main" id="{266371AB-81BD-BE8C-F011-CEAB6003A543}"/>
                </a:ext>
              </a:extLst>
            </p:cNvPr>
            <p:cNvSpPr/>
            <p:nvPr/>
          </p:nvSpPr>
          <p:spPr>
            <a:xfrm>
              <a:off x="3916968" y="2012593"/>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8" name="Freeform: Shape 6127">
              <a:extLst>
                <a:ext uri="{FF2B5EF4-FFF2-40B4-BE49-F238E27FC236}">
                  <a16:creationId xmlns:a16="http://schemas.microsoft.com/office/drawing/2014/main" id="{50FC9D56-AF57-43F5-EA3D-DFD0E90CDA52}"/>
                </a:ext>
              </a:extLst>
            </p:cNvPr>
            <p:cNvSpPr/>
            <p:nvPr/>
          </p:nvSpPr>
          <p:spPr>
            <a:xfrm>
              <a:off x="3916968" y="2012593"/>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29" name="Freeform: Shape 6128">
              <a:extLst>
                <a:ext uri="{FF2B5EF4-FFF2-40B4-BE49-F238E27FC236}">
                  <a16:creationId xmlns:a16="http://schemas.microsoft.com/office/drawing/2014/main" id="{807D2313-681C-4F99-10F5-73514CC5C4C3}"/>
                </a:ext>
              </a:extLst>
            </p:cNvPr>
            <p:cNvSpPr/>
            <p:nvPr/>
          </p:nvSpPr>
          <p:spPr>
            <a:xfrm>
              <a:off x="4024185" y="201970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0" name="Freeform: Shape 6129">
              <a:extLst>
                <a:ext uri="{FF2B5EF4-FFF2-40B4-BE49-F238E27FC236}">
                  <a16:creationId xmlns:a16="http://schemas.microsoft.com/office/drawing/2014/main" id="{358E405D-1C5F-F824-05E6-9664DF1ECF82}"/>
                </a:ext>
              </a:extLst>
            </p:cNvPr>
            <p:cNvSpPr/>
            <p:nvPr/>
          </p:nvSpPr>
          <p:spPr>
            <a:xfrm>
              <a:off x="4024185" y="201970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1" name="Freeform: Shape 6130">
              <a:extLst>
                <a:ext uri="{FF2B5EF4-FFF2-40B4-BE49-F238E27FC236}">
                  <a16:creationId xmlns:a16="http://schemas.microsoft.com/office/drawing/2014/main" id="{42C2D731-5E0F-ED2F-A8AE-3581C1076D37}"/>
                </a:ext>
              </a:extLst>
            </p:cNvPr>
            <p:cNvSpPr/>
            <p:nvPr/>
          </p:nvSpPr>
          <p:spPr>
            <a:xfrm>
              <a:off x="4084900" y="201970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2" name="Freeform: Shape 6131">
              <a:extLst>
                <a:ext uri="{FF2B5EF4-FFF2-40B4-BE49-F238E27FC236}">
                  <a16:creationId xmlns:a16="http://schemas.microsoft.com/office/drawing/2014/main" id="{AB943B89-913A-021C-4EEE-3401EE4D0418}"/>
                </a:ext>
              </a:extLst>
            </p:cNvPr>
            <p:cNvSpPr/>
            <p:nvPr/>
          </p:nvSpPr>
          <p:spPr>
            <a:xfrm>
              <a:off x="4084900" y="201970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3" name="Freeform: Shape 6132">
              <a:extLst>
                <a:ext uri="{FF2B5EF4-FFF2-40B4-BE49-F238E27FC236}">
                  <a16:creationId xmlns:a16="http://schemas.microsoft.com/office/drawing/2014/main" id="{65021255-BE20-CC71-8AF7-E7E20C36EAAF}"/>
                </a:ext>
              </a:extLst>
            </p:cNvPr>
            <p:cNvSpPr/>
            <p:nvPr/>
          </p:nvSpPr>
          <p:spPr>
            <a:xfrm>
              <a:off x="4108149" y="201970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4" name="Freeform: Shape 6133">
              <a:extLst>
                <a:ext uri="{FF2B5EF4-FFF2-40B4-BE49-F238E27FC236}">
                  <a16:creationId xmlns:a16="http://schemas.microsoft.com/office/drawing/2014/main" id="{29C5D569-5039-A171-2E66-83C6FDC0E8E9}"/>
                </a:ext>
              </a:extLst>
            </p:cNvPr>
            <p:cNvSpPr/>
            <p:nvPr/>
          </p:nvSpPr>
          <p:spPr>
            <a:xfrm>
              <a:off x="4108149" y="201970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5" name="Freeform: Shape 6134">
              <a:extLst>
                <a:ext uri="{FF2B5EF4-FFF2-40B4-BE49-F238E27FC236}">
                  <a16:creationId xmlns:a16="http://schemas.microsoft.com/office/drawing/2014/main" id="{34B0FBE0-8D63-EC50-6680-3A16EF3A83CB}"/>
                </a:ext>
              </a:extLst>
            </p:cNvPr>
            <p:cNvSpPr/>
            <p:nvPr/>
          </p:nvSpPr>
          <p:spPr>
            <a:xfrm>
              <a:off x="4257419" y="204164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6" name="Freeform: Shape 6135">
              <a:extLst>
                <a:ext uri="{FF2B5EF4-FFF2-40B4-BE49-F238E27FC236}">
                  <a16:creationId xmlns:a16="http://schemas.microsoft.com/office/drawing/2014/main" id="{88D0CACF-9CAE-0A42-233E-56A891F23606}"/>
                </a:ext>
              </a:extLst>
            </p:cNvPr>
            <p:cNvSpPr/>
            <p:nvPr/>
          </p:nvSpPr>
          <p:spPr>
            <a:xfrm>
              <a:off x="4257419" y="204164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7" name="Freeform: Shape 6136">
              <a:extLst>
                <a:ext uri="{FF2B5EF4-FFF2-40B4-BE49-F238E27FC236}">
                  <a16:creationId xmlns:a16="http://schemas.microsoft.com/office/drawing/2014/main" id="{4506FBF4-C64E-8C1F-9627-79D3AD8F2DF5}"/>
                </a:ext>
              </a:extLst>
            </p:cNvPr>
            <p:cNvSpPr/>
            <p:nvPr/>
          </p:nvSpPr>
          <p:spPr>
            <a:xfrm>
              <a:off x="4280819" y="2085529"/>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8" name="Freeform: Shape 6137">
              <a:extLst>
                <a:ext uri="{FF2B5EF4-FFF2-40B4-BE49-F238E27FC236}">
                  <a16:creationId xmlns:a16="http://schemas.microsoft.com/office/drawing/2014/main" id="{442E9A7B-BD20-4D56-0AA2-50C016E9C459}"/>
                </a:ext>
              </a:extLst>
            </p:cNvPr>
            <p:cNvSpPr/>
            <p:nvPr/>
          </p:nvSpPr>
          <p:spPr>
            <a:xfrm>
              <a:off x="4280819" y="2085529"/>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39" name="Freeform: Shape 6138">
              <a:extLst>
                <a:ext uri="{FF2B5EF4-FFF2-40B4-BE49-F238E27FC236}">
                  <a16:creationId xmlns:a16="http://schemas.microsoft.com/office/drawing/2014/main" id="{83FADDF1-876A-ACE8-4C59-4CDE19500599}"/>
                </a:ext>
              </a:extLst>
            </p:cNvPr>
            <p:cNvSpPr/>
            <p:nvPr/>
          </p:nvSpPr>
          <p:spPr>
            <a:xfrm>
              <a:off x="4364636" y="210020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0" name="Freeform: Shape 6139">
              <a:extLst>
                <a:ext uri="{FF2B5EF4-FFF2-40B4-BE49-F238E27FC236}">
                  <a16:creationId xmlns:a16="http://schemas.microsoft.com/office/drawing/2014/main" id="{3344D0A0-A177-EA27-DEBD-E12A993B87BA}"/>
                </a:ext>
              </a:extLst>
            </p:cNvPr>
            <p:cNvSpPr/>
            <p:nvPr/>
          </p:nvSpPr>
          <p:spPr>
            <a:xfrm>
              <a:off x="4364636" y="210020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1" name="Freeform: Shape 6140">
              <a:extLst>
                <a:ext uri="{FF2B5EF4-FFF2-40B4-BE49-F238E27FC236}">
                  <a16:creationId xmlns:a16="http://schemas.microsoft.com/office/drawing/2014/main" id="{F65A99F8-F94F-4DDC-0C5B-4A1305A6569D}"/>
                </a:ext>
              </a:extLst>
            </p:cNvPr>
            <p:cNvSpPr/>
            <p:nvPr/>
          </p:nvSpPr>
          <p:spPr>
            <a:xfrm>
              <a:off x="4429942" y="210761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2" name="Freeform: Shape 6141">
              <a:extLst>
                <a:ext uri="{FF2B5EF4-FFF2-40B4-BE49-F238E27FC236}">
                  <a16:creationId xmlns:a16="http://schemas.microsoft.com/office/drawing/2014/main" id="{873B9D3A-B44C-632B-5844-B198D926A639}"/>
                </a:ext>
              </a:extLst>
            </p:cNvPr>
            <p:cNvSpPr/>
            <p:nvPr/>
          </p:nvSpPr>
          <p:spPr>
            <a:xfrm>
              <a:off x="4429942" y="210761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3" name="Freeform: Shape 6142">
              <a:extLst>
                <a:ext uri="{FF2B5EF4-FFF2-40B4-BE49-F238E27FC236}">
                  <a16:creationId xmlns:a16="http://schemas.microsoft.com/office/drawing/2014/main" id="{E5E0533D-BCC2-9FFA-EFC3-D672FB776ECA}"/>
                </a:ext>
              </a:extLst>
            </p:cNvPr>
            <p:cNvSpPr/>
            <p:nvPr/>
          </p:nvSpPr>
          <p:spPr>
            <a:xfrm>
              <a:off x="4639781" y="213741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4" name="Freeform: Shape 6143">
              <a:extLst>
                <a:ext uri="{FF2B5EF4-FFF2-40B4-BE49-F238E27FC236}">
                  <a16:creationId xmlns:a16="http://schemas.microsoft.com/office/drawing/2014/main" id="{32F8C758-B155-FA2C-D72C-8AB20027DB3C}"/>
                </a:ext>
              </a:extLst>
            </p:cNvPr>
            <p:cNvSpPr/>
            <p:nvPr/>
          </p:nvSpPr>
          <p:spPr>
            <a:xfrm>
              <a:off x="4639781" y="213741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5" name="Freeform: Shape 6144">
              <a:extLst>
                <a:ext uri="{FF2B5EF4-FFF2-40B4-BE49-F238E27FC236}">
                  <a16:creationId xmlns:a16="http://schemas.microsoft.com/office/drawing/2014/main" id="{234BF503-9C34-3FD6-3344-5FD8CA21BEB3}"/>
                </a:ext>
              </a:extLst>
            </p:cNvPr>
            <p:cNvSpPr/>
            <p:nvPr/>
          </p:nvSpPr>
          <p:spPr>
            <a:xfrm>
              <a:off x="4644370" y="2144826"/>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6" name="Freeform: Shape 6145">
              <a:extLst>
                <a:ext uri="{FF2B5EF4-FFF2-40B4-BE49-F238E27FC236}">
                  <a16:creationId xmlns:a16="http://schemas.microsoft.com/office/drawing/2014/main" id="{9876BF84-F46B-6DC1-2AEC-138841887139}"/>
                </a:ext>
              </a:extLst>
            </p:cNvPr>
            <p:cNvSpPr/>
            <p:nvPr/>
          </p:nvSpPr>
          <p:spPr>
            <a:xfrm>
              <a:off x="4644370" y="2144826"/>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7" name="Freeform: Shape 6146">
              <a:extLst>
                <a:ext uri="{FF2B5EF4-FFF2-40B4-BE49-F238E27FC236}">
                  <a16:creationId xmlns:a16="http://schemas.microsoft.com/office/drawing/2014/main" id="{A62F5078-8CBC-C62C-BBF9-E5A00CBF2DE7}"/>
                </a:ext>
              </a:extLst>
            </p:cNvPr>
            <p:cNvSpPr/>
            <p:nvPr/>
          </p:nvSpPr>
          <p:spPr>
            <a:xfrm>
              <a:off x="4667769" y="217491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8" name="Freeform: Shape 6147">
              <a:extLst>
                <a:ext uri="{FF2B5EF4-FFF2-40B4-BE49-F238E27FC236}">
                  <a16:creationId xmlns:a16="http://schemas.microsoft.com/office/drawing/2014/main" id="{EAA5DE37-57DE-3DAC-9CB3-063C6180F94B}"/>
                </a:ext>
              </a:extLst>
            </p:cNvPr>
            <p:cNvSpPr/>
            <p:nvPr/>
          </p:nvSpPr>
          <p:spPr>
            <a:xfrm>
              <a:off x="4667769" y="217491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49" name="Freeform: Shape 6148">
              <a:extLst>
                <a:ext uri="{FF2B5EF4-FFF2-40B4-BE49-F238E27FC236}">
                  <a16:creationId xmlns:a16="http://schemas.microsoft.com/office/drawing/2014/main" id="{5A564D46-DFB0-36EF-3240-A78E179D7B76}"/>
                </a:ext>
              </a:extLst>
            </p:cNvPr>
            <p:cNvSpPr/>
            <p:nvPr/>
          </p:nvSpPr>
          <p:spPr>
            <a:xfrm>
              <a:off x="4672360" y="2182480"/>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0" name="Freeform: Shape 6149">
              <a:extLst>
                <a:ext uri="{FF2B5EF4-FFF2-40B4-BE49-F238E27FC236}">
                  <a16:creationId xmlns:a16="http://schemas.microsoft.com/office/drawing/2014/main" id="{73BFD05C-2675-E668-A44C-97C1F49747B1}"/>
                </a:ext>
              </a:extLst>
            </p:cNvPr>
            <p:cNvSpPr/>
            <p:nvPr/>
          </p:nvSpPr>
          <p:spPr>
            <a:xfrm>
              <a:off x="4672360" y="2182480"/>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1" name="Freeform: Shape 6150">
              <a:extLst>
                <a:ext uri="{FF2B5EF4-FFF2-40B4-BE49-F238E27FC236}">
                  <a16:creationId xmlns:a16="http://schemas.microsoft.com/office/drawing/2014/main" id="{83713110-DA60-88CA-7D00-1D75CED3A49C}"/>
                </a:ext>
              </a:extLst>
            </p:cNvPr>
            <p:cNvSpPr/>
            <p:nvPr/>
          </p:nvSpPr>
          <p:spPr>
            <a:xfrm>
              <a:off x="4672360" y="2182480"/>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2" name="Freeform: Shape 6151">
              <a:extLst>
                <a:ext uri="{FF2B5EF4-FFF2-40B4-BE49-F238E27FC236}">
                  <a16:creationId xmlns:a16="http://schemas.microsoft.com/office/drawing/2014/main" id="{2F67C72C-8D5D-90E1-A1D7-2ED11323AE69}"/>
                </a:ext>
              </a:extLst>
            </p:cNvPr>
            <p:cNvSpPr/>
            <p:nvPr/>
          </p:nvSpPr>
          <p:spPr>
            <a:xfrm>
              <a:off x="4672360" y="2182480"/>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3" name="Freeform: Shape 6152">
              <a:extLst>
                <a:ext uri="{FF2B5EF4-FFF2-40B4-BE49-F238E27FC236}">
                  <a16:creationId xmlns:a16="http://schemas.microsoft.com/office/drawing/2014/main" id="{E2A7FAE7-C446-02E5-EEB0-9995E002173D}"/>
                </a:ext>
              </a:extLst>
            </p:cNvPr>
            <p:cNvSpPr/>
            <p:nvPr/>
          </p:nvSpPr>
          <p:spPr>
            <a:xfrm>
              <a:off x="4681690" y="2220727"/>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4" name="Freeform: Shape 6153">
              <a:extLst>
                <a:ext uri="{FF2B5EF4-FFF2-40B4-BE49-F238E27FC236}">
                  <a16:creationId xmlns:a16="http://schemas.microsoft.com/office/drawing/2014/main" id="{6786CA06-219A-C50E-6A0F-9329C3AE5285}"/>
                </a:ext>
              </a:extLst>
            </p:cNvPr>
            <p:cNvSpPr/>
            <p:nvPr/>
          </p:nvSpPr>
          <p:spPr>
            <a:xfrm>
              <a:off x="4681690" y="2220727"/>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5" name="Freeform: Shape 6154">
              <a:extLst>
                <a:ext uri="{FF2B5EF4-FFF2-40B4-BE49-F238E27FC236}">
                  <a16:creationId xmlns:a16="http://schemas.microsoft.com/office/drawing/2014/main" id="{8FF748FD-10D7-8F0A-2652-889CB23EACA5}"/>
                </a:ext>
              </a:extLst>
            </p:cNvPr>
            <p:cNvSpPr/>
            <p:nvPr/>
          </p:nvSpPr>
          <p:spPr>
            <a:xfrm>
              <a:off x="4812301" y="223629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6" name="Freeform: Shape 6155">
              <a:extLst>
                <a:ext uri="{FF2B5EF4-FFF2-40B4-BE49-F238E27FC236}">
                  <a16:creationId xmlns:a16="http://schemas.microsoft.com/office/drawing/2014/main" id="{1A3262AC-AB30-B18B-D594-0E1C5085EE75}"/>
                </a:ext>
              </a:extLst>
            </p:cNvPr>
            <p:cNvSpPr/>
            <p:nvPr/>
          </p:nvSpPr>
          <p:spPr>
            <a:xfrm>
              <a:off x="4812301" y="223629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7" name="Freeform: Shape 6156">
              <a:extLst>
                <a:ext uri="{FF2B5EF4-FFF2-40B4-BE49-F238E27FC236}">
                  <a16:creationId xmlns:a16="http://schemas.microsoft.com/office/drawing/2014/main" id="{46023CD6-F4B1-DFB5-15FE-2D3105E98388}"/>
                </a:ext>
              </a:extLst>
            </p:cNvPr>
            <p:cNvSpPr/>
            <p:nvPr/>
          </p:nvSpPr>
          <p:spPr>
            <a:xfrm>
              <a:off x="4835698" y="225185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8" name="Freeform: Shape 6157">
              <a:extLst>
                <a:ext uri="{FF2B5EF4-FFF2-40B4-BE49-F238E27FC236}">
                  <a16:creationId xmlns:a16="http://schemas.microsoft.com/office/drawing/2014/main" id="{577BB478-A99B-E9B0-F5B0-1072DCD01470}"/>
                </a:ext>
              </a:extLst>
            </p:cNvPr>
            <p:cNvSpPr/>
            <p:nvPr/>
          </p:nvSpPr>
          <p:spPr>
            <a:xfrm>
              <a:off x="4835698" y="225185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59" name="Freeform: Shape 6158">
              <a:extLst>
                <a:ext uri="{FF2B5EF4-FFF2-40B4-BE49-F238E27FC236}">
                  <a16:creationId xmlns:a16="http://schemas.microsoft.com/office/drawing/2014/main" id="{E93CA2ED-5920-29D6-8B2F-503B5D383476}"/>
                </a:ext>
              </a:extLst>
            </p:cNvPr>
            <p:cNvSpPr/>
            <p:nvPr/>
          </p:nvSpPr>
          <p:spPr>
            <a:xfrm>
              <a:off x="4928995" y="225185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0" name="Freeform: Shape 6159">
              <a:extLst>
                <a:ext uri="{FF2B5EF4-FFF2-40B4-BE49-F238E27FC236}">
                  <a16:creationId xmlns:a16="http://schemas.microsoft.com/office/drawing/2014/main" id="{246A9435-9F53-8EF2-B777-8832C264D9A8}"/>
                </a:ext>
              </a:extLst>
            </p:cNvPr>
            <p:cNvSpPr/>
            <p:nvPr/>
          </p:nvSpPr>
          <p:spPr>
            <a:xfrm>
              <a:off x="4928995" y="225185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1" name="Freeform: Shape 6160">
              <a:extLst>
                <a:ext uri="{FF2B5EF4-FFF2-40B4-BE49-F238E27FC236}">
                  <a16:creationId xmlns:a16="http://schemas.microsoft.com/office/drawing/2014/main" id="{25D0A8FA-2E07-F9DF-37F3-4DC9830CD3D1}"/>
                </a:ext>
              </a:extLst>
            </p:cNvPr>
            <p:cNvSpPr/>
            <p:nvPr/>
          </p:nvSpPr>
          <p:spPr>
            <a:xfrm>
              <a:off x="5026879" y="225185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2" name="Freeform: Shape 6161">
              <a:extLst>
                <a:ext uri="{FF2B5EF4-FFF2-40B4-BE49-F238E27FC236}">
                  <a16:creationId xmlns:a16="http://schemas.microsoft.com/office/drawing/2014/main" id="{95AD7769-90B6-034B-BE72-43351B38AB5A}"/>
                </a:ext>
              </a:extLst>
            </p:cNvPr>
            <p:cNvSpPr/>
            <p:nvPr/>
          </p:nvSpPr>
          <p:spPr>
            <a:xfrm>
              <a:off x="5026879" y="225185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3" name="Freeform: Shape 6162">
              <a:extLst>
                <a:ext uri="{FF2B5EF4-FFF2-40B4-BE49-F238E27FC236}">
                  <a16:creationId xmlns:a16="http://schemas.microsoft.com/office/drawing/2014/main" id="{2D4E6FF0-031D-DFC7-A36D-CB1EB40255D7}"/>
                </a:ext>
              </a:extLst>
            </p:cNvPr>
            <p:cNvSpPr/>
            <p:nvPr/>
          </p:nvSpPr>
          <p:spPr>
            <a:xfrm>
              <a:off x="5059458" y="228343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4" name="Freeform: Shape 6163">
              <a:extLst>
                <a:ext uri="{FF2B5EF4-FFF2-40B4-BE49-F238E27FC236}">
                  <a16:creationId xmlns:a16="http://schemas.microsoft.com/office/drawing/2014/main" id="{58D73067-0E72-AE26-6999-676D7C0A5887}"/>
                </a:ext>
              </a:extLst>
            </p:cNvPr>
            <p:cNvSpPr/>
            <p:nvPr/>
          </p:nvSpPr>
          <p:spPr>
            <a:xfrm>
              <a:off x="5059458" y="228343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5" name="Freeform: Shape 6164">
              <a:extLst>
                <a:ext uri="{FF2B5EF4-FFF2-40B4-BE49-F238E27FC236}">
                  <a16:creationId xmlns:a16="http://schemas.microsoft.com/office/drawing/2014/main" id="{3DF4495F-DE05-AC13-FE7B-47747A2189D2}"/>
                </a:ext>
              </a:extLst>
            </p:cNvPr>
            <p:cNvSpPr/>
            <p:nvPr/>
          </p:nvSpPr>
          <p:spPr>
            <a:xfrm>
              <a:off x="5059458" y="2283434"/>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6" name="Freeform: Shape 6165">
              <a:extLst>
                <a:ext uri="{FF2B5EF4-FFF2-40B4-BE49-F238E27FC236}">
                  <a16:creationId xmlns:a16="http://schemas.microsoft.com/office/drawing/2014/main" id="{DED7BB3B-71FA-46FF-3A34-4F26E43C9F28}"/>
                </a:ext>
              </a:extLst>
            </p:cNvPr>
            <p:cNvSpPr/>
            <p:nvPr/>
          </p:nvSpPr>
          <p:spPr>
            <a:xfrm>
              <a:off x="5059458" y="2283434"/>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7" name="Freeform: Shape 6166">
              <a:extLst>
                <a:ext uri="{FF2B5EF4-FFF2-40B4-BE49-F238E27FC236}">
                  <a16:creationId xmlns:a16="http://schemas.microsoft.com/office/drawing/2014/main" id="{00DA4988-6115-E2DF-7297-E5A1647CC993}"/>
                </a:ext>
              </a:extLst>
            </p:cNvPr>
            <p:cNvSpPr/>
            <p:nvPr/>
          </p:nvSpPr>
          <p:spPr>
            <a:xfrm>
              <a:off x="5064197" y="2283434"/>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8" name="Freeform: Shape 6167">
              <a:extLst>
                <a:ext uri="{FF2B5EF4-FFF2-40B4-BE49-F238E27FC236}">
                  <a16:creationId xmlns:a16="http://schemas.microsoft.com/office/drawing/2014/main" id="{E4D11C9B-7E09-CE52-929A-E6AB07429883}"/>
                </a:ext>
              </a:extLst>
            </p:cNvPr>
            <p:cNvSpPr/>
            <p:nvPr/>
          </p:nvSpPr>
          <p:spPr>
            <a:xfrm>
              <a:off x="5064197" y="2283434"/>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69" name="Freeform: Shape 6168">
              <a:extLst>
                <a:ext uri="{FF2B5EF4-FFF2-40B4-BE49-F238E27FC236}">
                  <a16:creationId xmlns:a16="http://schemas.microsoft.com/office/drawing/2014/main" id="{4B1E6DBB-BF02-A4C5-E2E1-9DDCA8455E82}"/>
                </a:ext>
              </a:extLst>
            </p:cNvPr>
            <p:cNvSpPr/>
            <p:nvPr/>
          </p:nvSpPr>
          <p:spPr>
            <a:xfrm>
              <a:off x="5329865" y="2323904"/>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0" name="Freeform: Shape 6169">
              <a:extLst>
                <a:ext uri="{FF2B5EF4-FFF2-40B4-BE49-F238E27FC236}">
                  <a16:creationId xmlns:a16="http://schemas.microsoft.com/office/drawing/2014/main" id="{FA3C2CC8-620D-9AA5-F221-727BC24EDD46}"/>
                </a:ext>
              </a:extLst>
            </p:cNvPr>
            <p:cNvSpPr/>
            <p:nvPr/>
          </p:nvSpPr>
          <p:spPr>
            <a:xfrm>
              <a:off x="5329865" y="2323904"/>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1" name="Freeform: Shape 6170">
              <a:extLst>
                <a:ext uri="{FF2B5EF4-FFF2-40B4-BE49-F238E27FC236}">
                  <a16:creationId xmlns:a16="http://schemas.microsoft.com/office/drawing/2014/main" id="{DB5B6985-E802-E23D-360E-AC9CEFA7F2BE}"/>
                </a:ext>
              </a:extLst>
            </p:cNvPr>
            <p:cNvSpPr/>
            <p:nvPr/>
          </p:nvSpPr>
          <p:spPr>
            <a:xfrm>
              <a:off x="5423159" y="233190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2" name="Freeform: Shape 6171">
              <a:extLst>
                <a:ext uri="{FF2B5EF4-FFF2-40B4-BE49-F238E27FC236}">
                  <a16:creationId xmlns:a16="http://schemas.microsoft.com/office/drawing/2014/main" id="{CD60152F-D353-38EB-22EA-F7C03B317461}"/>
                </a:ext>
              </a:extLst>
            </p:cNvPr>
            <p:cNvSpPr/>
            <p:nvPr/>
          </p:nvSpPr>
          <p:spPr>
            <a:xfrm>
              <a:off x="5423159" y="233190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3" name="Freeform: Shape 6172">
              <a:extLst>
                <a:ext uri="{FF2B5EF4-FFF2-40B4-BE49-F238E27FC236}">
                  <a16:creationId xmlns:a16="http://schemas.microsoft.com/office/drawing/2014/main" id="{655404BB-4598-1325-6BC6-D5A06DF6074E}"/>
                </a:ext>
              </a:extLst>
            </p:cNvPr>
            <p:cNvSpPr/>
            <p:nvPr/>
          </p:nvSpPr>
          <p:spPr>
            <a:xfrm>
              <a:off x="5423159" y="233190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4" name="Freeform: Shape 6173">
              <a:extLst>
                <a:ext uri="{FF2B5EF4-FFF2-40B4-BE49-F238E27FC236}">
                  <a16:creationId xmlns:a16="http://schemas.microsoft.com/office/drawing/2014/main" id="{B008D70A-A6B5-15C7-B54E-F11E7A22FF93}"/>
                </a:ext>
              </a:extLst>
            </p:cNvPr>
            <p:cNvSpPr/>
            <p:nvPr/>
          </p:nvSpPr>
          <p:spPr>
            <a:xfrm>
              <a:off x="5423159" y="233190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5" name="Freeform: Shape 6174">
              <a:extLst>
                <a:ext uri="{FF2B5EF4-FFF2-40B4-BE49-F238E27FC236}">
                  <a16:creationId xmlns:a16="http://schemas.microsoft.com/office/drawing/2014/main" id="{8897D788-C8B6-CCA2-20B6-F9B0136D04E7}"/>
                </a:ext>
              </a:extLst>
            </p:cNvPr>
            <p:cNvSpPr/>
            <p:nvPr/>
          </p:nvSpPr>
          <p:spPr>
            <a:xfrm>
              <a:off x="5423159" y="233190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6" name="Freeform: Shape 6175">
              <a:extLst>
                <a:ext uri="{FF2B5EF4-FFF2-40B4-BE49-F238E27FC236}">
                  <a16:creationId xmlns:a16="http://schemas.microsoft.com/office/drawing/2014/main" id="{74FA4434-3B73-85CD-88A7-417C74562BB6}"/>
                </a:ext>
              </a:extLst>
            </p:cNvPr>
            <p:cNvSpPr/>
            <p:nvPr/>
          </p:nvSpPr>
          <p:spPr>
            <a:xfrm>
              <a:off x="5423159" y="233190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7" name="Freeform: Shape 6176">
              <a:extLst>
                <a:ext uri="{FF2B5EF4-FFF2-40B4-BE49-F238E27FC236}">
                  <a16:creationId xmlns:a16="http://schemas.microsoft.com/office/drawing/2014/main" id="{4AC494D2-C4BF-A294-22B3-AF78352F0850}"/>
                </a:ext>
              </a:extLst>
            </p:cNvPr>
            <p:cNvSpPr/>
            <p:nvPr/>
          </p:nvSpPr>
          <p:spPr>
            <a:xfrm>
              <a:off x="5427900" y="233190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8" name="Freeform: Shape 6177">
              <a:extLst>
                <a:ext uri="{FF2B5EF4-FFF2-40B4-BE49-F238E27FC236}">
                  <a16:creationId xmlns:a16="http://schemas.microsoft.com/office/drawing/2014/main" id="{50CEF100-5CE4-A2B4-76A7-A95FE90D2D7E}"/>
                </a:ext>
              </a:extLst>
            </p:cNvPr>
            <p:cNvSpPr/>
            <p:nvPr/>
          </p:nvSpPr>
          <p:spPr>
            <a:xfrm>
              <a:off x="5427900" y="233190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79" name="Freeform: Shape 6178">
              <a:extLst>
                <a:ext uri="{FF2B5EF4-FFF2-40B4-BE49-F238E27FC236}">
                  <a16:creationId xmlns:a16="http://schemas.microsoft.com/office/drawing/2014/main" id="{B1F9DE06-224C-DD0C-BB69-B4863846C305}"/>
                </a:ext>
              </a:extLst>
            </p:cNvPr>
            <p:cNvSpPr/>
            <p:nvPr/>
          </p:nvSpPr>
          <p:spPr>
            <a:xfrm>
              <a:off x="5427900" y="233190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0" name="Freeform: Shape 6179">
              <a:extLst>
                <a:ext uri="{FF2B5EF4-FFF2-40B4-BE49-F238E27FC236}">
                  <a16:creationId xmlns:a16="http://schemas.microsoft.com/office/drawing/2014/main" id="{056161A2-3B1C-31BA-368F-9001E3428B30}"/>
                </a:ext>
              </a:extLst>
            </p:cNvPr>
            <p:cNvSpPr/>
            <p:nvPr/>
          </p:nvSpPr>
          <p:spPr>
            <a:xfrm>
              <a:off x="5427900" y="233190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1" name="Freeform: Shape 6180">
              <a:extLst>
                <a:ext uri="{FF2B5EF4-FFF2-40B4-BE49-F238E27FC236}">
                  <a16:creationId xmlns:a16="http://schemas.microsoft.com/office/drawing/2014/main" id="{5679D9C4-1E5E-8040-862C-2EB48FE1E90C}"/>
                </a:ext>
              </a:extLst>
            </p:cNvPr>
            <p:cNvSpPr/>
            <p:nvPr/>
          </p:nvSpPr>
          <p:spPr>
            <a:xfrm>
              <a:off x="5427900" y="233190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2" name="Freeform: Shape 6181">
              <a:extLst>
                <a:ext uri="{FF2B5EF4-FFF2-40B4-BE49-F238E27FC236}">
                  <a16:creationId xmlns:a16="http://schemas.microsoft.com/office/drawing/2014/main" id="{F4A71A4B-299B-2133-5027-B21325C7C977}"/>
                </a:ext>
              </a:extLst>
            </p:cNvPr>
            <p:cNvSpPr/>
            <p:nvPr/>
          </p:nvSpPr>
          <p:spPr>
            <a:xfrm>
              <a:off x="5427900" y="233190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3" name="Freeform: Shape 6182">
              <a:extLst>
                <a:ext uri="{FF2B5EF4-FFF2-40B4-BE49-F238E27FC236}">
                  <a16:creationId xmlns:a16="http://schemas.microsoft.com/office/drawing/2014/main" id="{16A5E828-2638-ECEA-1B4B-006A48491283}"/>
                </a:ext>
              </a:extLst>
            </p:cNvPr>
            <p:cNvSpPr/>
            <p:nvPr/>
          </p:nvSpPr>
          <p:spPr>
            <a:xfrm>
              <a:off x="5427900" y="2331909"/>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4" name="Freeform: Shape 6183">
              <a:extLst>
                <a:ext uri="{FF2B5EF4-FFF2-40B4-BE49-F238E27FC236}">
                  <a16:creationId xmlns:a16="http://schemas.microsoft.com/office/drawing/2014/main" id="{7CAE192D-EAC2-2F68-31A3-A66A6678E716}"/>
                </a:ext>
              </a:extLst>
            </p:cNvPr>
            <p:cNvSpPr/>
            <p:nvPr/>
          </p:nvSpPr>
          <p:spPr>
            <a:xfrm>
              <a:off x="5427900" y="2331909"/>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5" name="Freeform: Shape 6184">
              <a:extLst>
                <a:ext uri="{FF2B5EF4-FFF2-40B4-BE49-F238E27FC236}">
                  <a16:creationId xmlns:a16="http://schemas.microsoft.com/office/drawing/2014/main" id="{7B1F3B7D-1DF1-2362-04A9-6F2C90EB8FF5}"/>
                </a:ext>
              </a:extLst>
            </p:cNvPr>
            <p:cNvSpPr/>
            <p:nvPr/>
          </p:nvSpPr>
          <p:spPr>
            <a:xfrm>
              <a:off x="5432489" y="234050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6" name="Freeform: Shape 6185">
              <a:extLst>
                <a:ext uri="{FF2B5EF4-FFF2-40B4-BE49-F238E27FC236}">
                  <a16:creationId xmlns:a16="http://schemas.microsoft.com/office/drawing/2014/main" id="{8CA72975-96D9-339C-B7A9-ACB2CA48C7FF}"/>
                </a:ext>
              </a:extLst>
            </p:cNvPr>
            <p:cNvSpPr/>
            <p:nvPr/>
          </p:nvSpPr>
          <p:spPr>
            <a:xfrm>
              <a:off x="5432489" y="234050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7" name="Freeform: Shape 6186">
              <a:extLst>
                <a:ext uri="{FF2B5EF4-FFF2-40B4-BE49-F238E27FC236}">
                  <a16:creationId xmlns:a16="http://schemas.microsoft.com/office/drawing/2014/main" id="{8328691A-ADBF-7D56-59F0-9D3D363AA2A9}"/>
                </a:ext>
              </a:extLst>
            </p:cNvPr>
            <p:cNvSpPr/>
            <p:nvPr/>
          </p:nvSpPr>
          <p:spPr>
            <a:xfrm>
              <a:off x="5432489" y="234050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8" name="Freeform: Shape 6187">
              <a:extLst>
                <a:ext uri="{FF2B5EF4-FFF2-40B4-BE49-F238E27FC236}">
                  <a16:creationId xmlns:a16="http://schemas.microsoft.com/office/drawing/2014/main" id="{CB91CA3C-EF23-1E70-E682-BE7CB1D8C363}"/>
                </a:ext>
              </a:extLst>
            </p:cNvPr>
            <p:cNvSpPr/>
            <p:nvPr/>
          </p:nvSpPr>
          <p:spPr>
            <a:xfrm>
              <a:off x="5432489" y="234050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89" name="Freeform: Shape 6188">
              <a:extLst>
                <a:ext uri="{FF2B5EF4-FFF2-40B4-BE49-F238E27FC236}">
                  <a16:creationId xmlns:a16="http://schemas.microsoft.com/office/drawing/2014/main" id="{06060573-344A-1262-E1F2-9893181683F9}"/>
                </a:ext>
              </a:extLst>
            </p:cNvPr>
            <p:cNvSpPr/>
            <p:nvPr/>
          </p:nvSpPr>
          <p:spPr>
            <a:xfrm>
              <a:off x="5437227" y="234050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0" name="Freeform: Shape 6189">
              <a:extLst>
                <a:ext uri="{FF2B5EF4-FFF2-40B4-BE49-F238E27FC236}">
                  <a16:creationId xmlns:a16="http://schemas.microsoft.com/office/drawing/2014/main" id="{29620031-5A84-38DA-BD44-464B44D42606}"/>
                </a:ext>
              </a:extLst>
            </p:cNvPr>
            <p:cNvSpPr/>
            <p:nvPr/>
          </p:nvSpPr>
          <p:spPr>
            <a:xfrm>
              <a:off x="5437227" y="234050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1" name="Freeform: Shape 6190">
              <a:extLst>
                <a:ext uri="{FF2B5EF4-FFF2-40B4-BE49-F238E27FC236}">
                  <a16:creationId xmlns:a16="http://schemas.microsoft.com/office/drawing/2014/main" id="{888861BD-749A-56A4-8359-F193B1C4DC86}"/>
                </a:ext>
              </a:extLst>
            </p:cNvPr>
            <p:cNvSpPr/>
            <p:nvPr/>
          </p:nvSpPr>
          <p:spPr>
            <a:xfrm>
              <a:off x="5437227" y="234050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2" name="Freeform: Shape 6191">
              <a:extLst>
                <a:ext uri="{FF2B5EF4-FFF2-40B4-BE49-F238E27FC236}">
                  <a16:creationId xmlns:a16="http://schemas.microsoft.com/office/drawing/2014/main" id="{D11B703C-C03C-C8BB-B3BD-6C2DC9C93DF8}"/>
                </a:ext>
              </a:extLst>
            </p:cNvPr>
            <p:cNvSpPr/>
            <p:nvPr/>
          </p:nvSpPr>
          <p:spPr>
            <a:xfrm>
              <a:off x="5437227" y="234050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3" name="Freeform: Shape 6192">
              <a:extLst>
                <a:ext uri="{FF2B5EF4-FFF2-40B4-BE49-F238E27FC236}">
                  <a16:creationId xmlns:a16="http://schemas.microsoft.com/office/drawing/2014/main" id="{FB02B53D-F840-F2C4-68A0-EC0D85F7F456}"/>
                </a:ext>
              </a:extLst>
            </p:cNvPr>
            <p:cNvSpPr/>
            <p:nvPr/>
          </p:nvSpPr>
          <p:spPr>
            <a:xfrm>
              <a:off x="5437227" y="234050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4" name="Freeform: Shape 6193">
              <a:extLst>
                <a:ext uri="{FF2B5EF4-FFF2-40B4-BE49-F238E27FC236}">
                  <a16:creationId xmlns:a16="http://schemas.microsoft.com/office/drawing/2014/main" id="{D414D760-526D-C664-6EB8-0ED9D8DD8498}"/>
                </a:ext>
              </a:extLst>
            </p:cNvPr>
            <p:cNvSpPr/>
            <p:nvPr/>
          </p:nvSpPr>
          <p:spPr>
            <a:xfrm>
              <a:off x="5437227" y="234050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5" name="Freeform: Shape 6194">
              <a:extLst>
                <a:ext uri="{FF2B5EF4-FFF2-40B4-BE49-F238E27FC236}">
                  <a16:creationId xmlns:a16="http://schemas.microsoft.com/office/drawing/2014/main" id="{629BDB80-9258-A2AA-0464-532526D74B11}"/>
                </a:ext>
              </a:extLst>
            </p:cNvPr>
            <p:cNvSpPr/>
            <p:nvPr/>
          </p:nvSpPr>
          <p:spPr>
            <a:xfrm>
              <a:off x="5437227" y="234050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6" name="Freeform: Shape 6195">
              <a:extLst>
                <a:ext uri="{FF2B5EF4-FFF2-40B4-BE49-F238E27FC236}">
                  <a16:creationId xmlns:a16="http://schemas.microsoft.com/office/drawing/2014/main" id="{9B8B1249-FFFA-B425-29E0-F604A158F297}"/>
                </a:ext>
              </a:extLst>
            </p:cNvPr>
            <p:cNvSpPr/>
            <p:nvPr/>
          </p:nvSpPr>
          <p:spPr>
            <a:xfrm>
              <a:off x="5437227" y="234050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7" name="Freeform: Shape 6196">
              <a:extLst>
                <a:ext uri="{FF2B5EF4-FFF2-40B4-BE49-F238E27FC236}">
                  <a16:creationId xmlns:a16="http://schemas.microsoft.com/office/drawing/2014/main" id="{E57A4DE1-B740-7475-92DE-183DFF99936F}"/>
                </a:ext>
              </a:extLst>
            </p:cNvPr>
            <p:cNvSpPr/>
            <p:nvPr/>
          </p:nvSpPr>
          <p:spPr>
            <a:xfrm>
              <a:off x="5441818" y="234050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8" name="Freeform: Shape 6197">
              <a:extLst>
                <a:ext uri="{FF2B5EF4-FFF2-40B4-BE49-F238E27FC236}">
                  <a16:creationId xmlns:a16="http://schemas.microsoft.com/office/drawing/2014/main" id="{AB4A46F8-7333-AFFE-554E-89415F0D7593}"/>
                </a:ext>
              </a:extLst>
            </p:cNvPr>
            <p:cNvSpPr/>
            <p:nvPr/>
          </p:nvSpPr>
          <p:spPr>
            <a:xfrm>
              <a:off x="5441818" y="234050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99" name="Freeform: Shape 6198">
              <a:extLst>
                <a:ext uri="{FF2B5EF4-FFF2-40B4-BE49-F238E27FC236}">
                  <a16:creationId xmlns:a16="http://schemas.microsoft.com/office/drawing/2014/main" id="{0A450B39-E956-C134-FCCF-17F9CFF65F51}"/>
                </a:ext>
              </a:extLst>
            </p:cNvPr>
            <p:cNvSpPr/>
            <p:nvPr/>
          </p:nvSpPr>
          <p:spPr>
            <a:xfrm>
              <a:off x="5441818" y="234050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0" name="Freeform: Shape 6199">
              <a:extLst>
                <a:ext uri="{FF2B5EF4-FFF2-40B4-BE49-F238E27FC236}">
                  <a16:creationId xmlns:a16="http://schemas.microsoft.com/office/drawing/2014/main" id="{3C2AEBD8-10C8-B4A9-ABF3-A2E23F39447C}"/>
                </a:ext>
              </a:extLst>
            </p:cNvPr>
            <p:cNvSpPr/>
            <p:nvPr/>
          </p:nvSpPr>
          <p:spPr>
            <a:xfrm>
              <a:off x="5441818" y="234050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1" name="Freeform: Shape 6200">
              <a:extLst>
                <a:ext uri="{FF2B5EF4-FFF2-40B4-BE49-F238E27FC236}">
                  <a16:creationId xmlns:a16="http://schemas.microsoft.com/office/drawing/2014/main" id="{062BBF7D-9246-0A8B-FC53-94B5B0B167F1}"/>
                </a:ext>
              </a:extLst>
            </p:cNvPr>
            <p:cNvSpPr/>
            <p:nvPr/>
          </p:nvSpPr>
          <p:spPr>
            <a:xfrm>
              <a:off x="5446559" y="234050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2" name="Freeform: Shape 6201">
              <a:extLst>
                <a:ext uri="{FF2B5EF4-FFF2-40B4-BE49-F238E27FC236}">
                  <a16:creationId xmlns:a16="http://schemas.microsoft.com/office/drawing/2014/main" id="{BEB5E99C-7B34-EC30-C895-9E39852B6F73}"/>
                </a:ext>
              </a:extLst>
            </p:cNvPr>
            <p:cNvSpPr/>
            <p:nvPr/>
          </p:nvSpPr>
          <p:spPr>
            <a:xfrm>
              <a:off x="5446559" y="234050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3" name="Freeform: Shape 6202">
              <a:extLst>
                <a:ext uri="{FF2B5EF4-FFF2-40B4-BE49-F238E27FC236}">
                  <a16:creationId xmlns:a16="http://schemas.microsoft.com/office/drawing/2014/main" id="{CA49B06D-AF3C-4F70-F38F-396E7BCD820A}"/>
                </a:ext>
              </a:extLst>
            </p:cNvPr>
            <p:cNvSpPr/>
            <p:nvPr/>
          </p:nvSpPr>
          <p:spPr>
            <a:xfrm>
              <a:off x="5451147" y="2340508"/>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4" name="Freeform: Shape 6203">
              <a:extLst>
                <a:ext uri="{FF2B5EF4-FFF2-40B4-BE49-F238E27FC236}">
                  <a16:creationId xmlns:a16="http://schemas.microsoft.com/office/drawing/2014/main" id="{D3A0DA89-F4ED-BDAB-F8A7-B6C694811272}"/>
                </a:ext>
              </a:extLst>
            </p:cNvPr>
            <p:cNvSpPr/>
            <p:nvPr/>
          </p:nvSpPr>
          <p:spPr>
            <a:xfrm>
              <a:off x="5451147" y="2340508"/>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5" name="Freeform: Shape 6204">
              <a:extLst>
                <a:ext uri="{FF2B5EF4-FFF2-40B4-BE49-F238E27FC236}">
                  <a16:creationId xmlns:a16="http://schemas.microsoft.com/office/drawing/2014/main" id="{582CE910-85F8-7ABE-34B6-6AF9BC732212}"/>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6" name="Freeform: Shape 6205">
              <a:extLst>
                <a:ext uri="{FF2B5EF4-FFF2-40B4-BE49-F238E27FC236}">
                  <a16:creationId xmlns:a16="http://schemas.microsoft.com/office/drawing/2014/main" id="{24BB0EAD-A403-2A1B-2898-3A47511EF5ED}"/>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7" name="Freeform: Shape 6206">
              <a:extLst>
                <a:ext uri="{FF2B5EF4-FFF2-40B4-BE49-F238E27FC236}">
                  <a16:creationId xmlns:a16="http://schemas.microsoft.com/office/drawing/2014/main" id="{FBCCADE0-4448-570D-4173-F46DB7ADB1E4}"/>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8" name="Freeform: Shape 6207">
              <a:extLst>
                <a:ext uri="{FF2B5EF4-FFF2-40B4-BE49-F238E27FC236}">
                  <a16:creationId xmlns:a16="http://schemas.microsoft.com/office/drawing/2014/main" id="{14E95188-CDAD-0199-EF56-DE2D50D007AA}"/>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09" name="Freeform: Shape 6208">
              <a:extLst>
                <a:ext uri="{FF2B5EF4-FFF2-40B4-BE49-F238E27FC236}">
                  <a16:creationId xmlns:a16="http://schemas.microsoft.com/office/drawing/2014/main" id="{B6411CE0-72E2-FB4A-6CD5-229869A8DC36}"/>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0" name="Freeform: Shape 6209">
              <a:extLst>
                <a:ext uri="{FF2B5EF4-FFF2-40B4-BE49-F238E27FC236}">
                  <a16:creationId xmlns:a16="http://schemas.microsoft.com/office/drawing/2014/main" id="{52F45361-5CBF-B8DB-DC53-F5AD64EF7F87}"/>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1" name="Freeform: Shape 6210">
              <a:extLst>
                <a:ext uri="{FF2B5EF4-FFF2-40B4-BE49-F238E27FC236}">
                  <a16:creationId xmlns:a16="http://schemas.microsoft.com/office/drawing/2014/main" id="{A87A404B-1534-2953-F975-0DBCFC325FF6}"/>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2" name="Freeform: Shape 6211">
              <a:extLst>
                <a:ext uri="{FF2B5EF4-FFF2-40B4-BE49-F238E27FC236}">
                  <a16:creationId xmlns:a16="http://schemas.microsoft.com/office/drawing/2014/main" id="{37F19EA9-1573-01EE-E158-8AFE770414AB}"/>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3" name="Freeform: Shape 6212">
              <a:extLst>
                <a:ext uri="{FF2B5EF4-FFF2-40B4-BE49-F238E27FC236}">
                  <a16:creationId xmlns:a16="http://schemas.microsoft.com/office/drawing/2014/main" id="{5DD06B05-1CF5-17F0-0CD9-12C1BD99DBD7}"/>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4" name="Freeform: Shape 6213">
              <a:extLst>
                <a:ext uri="{FF2B5EF4-FFF2-40B4-BE49-F238E27FC236}">
                  <a16:creationId xmlns:a16="http://schemas.microsoft.com/office/drawing/2014/main" id="{1C40173E-72C7-ECA6-72A3-656E31877CF4}"/>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5" name="Freeform: Shape 6214">
              <a:extLst>
                <a:ext uri="{FF2B5EF4-FFF2-40B4-BE49-F238E27FC236}">
                  <a16:creationId xmlns:a16="http://schemas.microsoft.com/office/drawing/2014/main" id="{D11ABDC1-1126-453B-AA51-89B6A0C69316}"/>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6" name="Freeform: Shape 6215">
              <a:extLst>
                <a:ext uri="{FF2B5EF4-FFF2-40B4-BE49-F238E27FC236}">
                  <a16:creationId xmlns:a16="http://schemas.microsoft.com/office/drawing/2014/main" id="{143E8937-93F0-DBC6-C53A-1E830426CA84}"/>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7" name="Freeform: Shape 6216">
              <a:extLst>
                <a:ext uri="{FF2B5EF4-FFF2-40B4-BE49-F238E27FC236}">
                  <a16:creationId xmlns:a16="http://schemas.microsoft.com/office/drawing/2014/main" id="{1CB3EC20-997B-8E70-1704-8E8DBEF4C1F3}"/>
                </a:ext>
              </a:extLst>
            </p:cNvPr>
            <p:cNvSpPr/>
            <p:nvPr/>
          </p:nvSpPr>
          <p:spPr>
            <a:xfrm>
              <a:off x="5455886"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8" name="Freeform: Shape 6217">
              <a:extLst>
                <a:ext uri="{FF2B5EF4-FFF2-40B4-BE49-F238E27FC236}">
                  <a16:creationId xmlns:a16="http://schemas.microsoft.com/office/drawing/2014/main" id="{0750E09F-C5BE-8A89-25C6-ED3D99BC9899}"/>
                </a:ext>
              </a:extLst>
            </p:cNvPr>
            <p:cNvSpPr/>
            <p:nvPr/>
          </p:nvSpPr>
          <p:spPr>
            <a:xfrm>
              <a:off x="5455886"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19" name="Freeform: Shape 6218">
              <a:extLst>
                <a:ext uri="{FF2B5EF4-FFF2-40B4-BE49-F238E27FC236}">
                  <a16:creationId xmlns:a16="http://schemas.microsoft.com/office/drawing/2014/main" id="{70A12E12-215E-AEA9-444B-1B7F021BB434}"/>
                </a:ext>
              </a:extLst>
            </p:cNvPr>
            <p:cNvSpPr/>
            <p:nvPr/>
          </p:nvSpPr>
          <p:spPr>
            <a:xfrm>
              <a:off x="5460479" y="234984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0" name="Freeform: Shape 6219">
              <a:extLst>
                <a:ext uri="{FF2B5EF4-FFF2-40B4-BE49-F238E27FC236}">
                  <a16:creationId xmlns:a16="http://schemas.microsoft.com/office/drawing/2014/main" id="{A7936868-6F97-8A47-8899-6B77A166D6BF}"/>
                </a:ext>
              </a:extLst>
            </p:cNvPr>
            <p:cNvSpPr/>
            <p:nvPr/>
          </p:nvSpPr>
          <p:spPr>
            <a:xfrm>
              <a:off x="5460479" y="234984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1" name="Freeform: Shape 6220">
              <a:extLst>
                <a:ext uri="{FF2B5EF4-FFF2-40B4-BE49-F238E27FC236}">
                  <a16:creationId xmlns:a16="http://schemas.microsoft.com/office/drawing/2014/main" id="{08AB7100-9CB8-B2AD-F264-513CE17D8EDD}"/>
                </a:ext>
              </a:extLst>
            </p:cNvPr>
            <p:cNvSpPr/>
            <p:nvPr/>
          </p:nvSpPr>
          <p:spPr>
            <a:xfrm>
              <a:off x="5460479" y="234984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2" name="Freeform: Shape 6221">
              <a:extLst>
                <a:ext uri="{FF2B5EF4-FFF2-40B4-BE49-F238E27FC236}">
                  <a16:creationId xmlns:a16="http://schemas.microsoft.com/office/drawing/2014/main" id="{575177EF-EBE5-0C67-33A0-C7991B3BFE39}"/>
                </a:ext>
              </a:extLst>
            </p:cNvPr>
            <p:cNvSpPr/>
            <p:nvPr/>
          </p:nvSpPr>
          <p:spPr>
            <a:xfrm>
              <a:off x="5460479" y="234984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3" name="Freeform: Shape 6222">
              <a:extLst>
                <a:ext uri="{FF2B5EF4-FFF2-40B4-BE49-F238E27FC236}">
                  <a16:creationId xmlns:a16="http://schemas.microsoft.com/office/drawing/2014/main" id="{2619978F-91C6-B225-19E3-381D95F356DE}"/>
                </a:ext>
              </a:extLst>
            </p:cNvPr>
            <p:cNvSpPr/>
            <p:nvPr/>
          </p:nvSpPr>
          <p:spPr>
            <a:xfrm>
              <a:off x="5460479" y="234984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4" name="Freeform: Shape 6223">
              <a:extLst>
                <a:ext uri="{FF2B5EF4-FFF2-40B4-BE49-F238E27FC236}">
                  <a16:creationId xmlns:a16="http://schemas.microsoft.com/office/drawing/2014/main" id="{9BF83640-1C98-ED00-62CD-E0ADE160E2BC}"/>
                </a:ext>
              </a:extLst>
            </p:cNvPr>
            <p:cNvSpPr/>
            <p:nvPr/>
          </p:nvSpPr>
          <p:spPr>
            <a:xfrm>
              <a:off x="5460479" y="234984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5" name="Freeform: Shape 6224">
              <a:extLst>
                <a:ext uri="{FF2B5EF4-FFF2-40B4-BE49-F238E27FC236}">
                  <a16:creationId xmlns:a16="http://schemas.microsoft.com/office/drawing/2014/main" id="{4E279979-17E4-0980-71A5-F0F274E53E15}"/>
                </a:ext>
              </a:extLst>
            </p:cNvPr>
            <p:cNvSpPr/>
            <p:nvPr/>
          </p:nvSpPr>
          <p:spPr>
            <a:xfrm>
              <a:off x="5465218" y="234984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6" name="Freeform: Shape 6225">
              <a:extLst>
                <a:ext uri="{FF2B5EF4-FFF2-40B4-BE49-F238E27FC236}">
                  <a16:creationId xmlns:a16="http://schemas.microsoft.com/office/drawing/2014/main" id="{ACDD5E8A-FD95-EC6D-63DE-4D6AA8863F5E}"/>
                </a:ext>
              </a:extLst>
            </p:cNvPr>
            <p:cNvSpPr/>
            <p:nvPr/>
          </p:nvSpPr>
          <p:spPr>
            <a:xfrm>
              <a:off x="5465218" y="234984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7" name="Freeform: Shape 6226">
              <a:extLst>
                <a:ext uri="{FF2B5EF4-FFF2-40B4-BE49-F238E27FC236}">
                  <a16:creationId xmlns:a16="http://schemas.microsoft.com/office/drawing/2014/main" id="{76053D40-5A8C-05DD-D4D0-84B01BEE5364}"/>
                </a:ext>
              </a:extLst>
            </p:cNvPr>
            <p:cNvSpPr/>
            <p:nvPr/>
          </p:nvSpPr>
          <p:spPr>
            <a:xfrm>
              <a:off x="5469806" y="234984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8" name="Freeform: Shape 6227">
              <a:extLst>
                <a:ext uri="{FF2B5EF4-FFF2-40B4-BE49-F238E27FC236}">
                  <a16:creationId xmlns:a16="http://schemas.microsoft.com/office/drawing/2014/main" id="{CAAEDC6A-5768-3535-5FFF-523162C9DBE3}"/>
                </a:ext>
              </a:extLst>
            </p:cNvPr>
            <p:cNvSpPr/>
            <p:nvPr/>
          </p:nvSpPr>
          <p:spPr>
            <a:xfrm>
              <a:off x="5469806" y="234984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29" name="Freeform: Shape 6228">
              <a:extLst>
                <a:ext uri="{FF2B5EF4-FFF2-40B4-BE49-F238E27FC236}">
                  <a16:creationId xmlns:a16="http://schemas.microsoft.com/office/drawing/2014/main" id="{D58DF536-5E0F-77E3-C482-E1964B84C30F}"/>
                </a:ext>
              </a:extLst>
            </p:cNvPr>
            <p:cNvSpPr/>
            <p:nvPr/>
          </p:nvSpPr>
          <p:spPr>
            <a:xfrm>
              <a:off x="5474547" y="2360224"/>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0" name="Freeform: Shape 6229">
              <a:extLst>
                <a:ext uri="{FF2B5EF4-FFF2-40B4-BE49-F238E27FC236}">
                  <a16:creationId xmlns:a16="http://schemas.microsoft.com/office/drawing/2014/main" id="{5E8E8E00-65AA-2F3F-8F1E-2C48D72BB722}"/>
                </a:ext>
              </a:extLst>
            </p:cNvPr>
            <p:cNvSpPr/>
            <p:nvPr/>
          </p:nvSpPr>
          <p:spPr>
            <a:xfrm>
              <a:off x="5474547" y="2360224"/>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1" name="Freeform: Shape 6230">
              <a:extLst>
                <a:ext uri="{FF2B5EF4-FFF2-40B4-BE49-F238E27FC236}">
                  <a16:creationId xmlns:a16="http://schemas.microsoft.com/office/drawing/2014/main" id="{8F8289B8-4057-615D-22E8-57356E5CA3AB}"/>
                </a:ext>
              </a:extLst>
            </p:cNvPr>
            <p:cNvSpPr/>
            <p:nvPr/>
          </p:nvSpPr>
          <p:spPr>
            <a:xfrm>
              <a:off x="5488465" y="2360224"/>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2" name="Freeform: Shape 6231">
              <a:extLst>
                <a:ext uri="{FF2B5EF4-FFF2-40B4-BE49-F238E27FC236}">
                  <a16:creationId xmlns:a16="http://schemas.microsoft.com/office/drawing/2014/main" id="{CDE54530-D952-31D9-EB44-E601B921B5C3}"/>
                </a:ext>
              </a:extLst>
            </p:cNvPr>
            <p:cNvSpPr/>
            <p:nvPr/>
          </p:nvSpPr>
          <p:spPr>
            <a:xfrm>
              <a:off x="5488465" y="2360224"/>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3" name="Freeform: Shape 6232">
              <a:extLst>
                <a:ext uri="{FF2B5EF4-FFF2-40B4-BE49-F238E27FC236}">
                  <a16:creationId xmlns:a16="http://schemas.microsoft.com/office/drawing/2014/main" id="{7094A692-9BFB-0B8F-FBFC-3385B769208B}"/>
                </a:ext>
              </a:extLst>
            </p:cNvPr>
            <p:cNvSpPr/>
            <p:nvPr/>
          </p:nvSpPr>
          <p:spPr>
            <a:xfrm>
              <a:off x="5488465" y="2360224"/>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4" name="Freeform: Shape 6233">
              <a:extLst>
                <a:ext uri="{FF2B5EF4-FFF2-40B4-BE49-F238E27FC236}">
                  <a16:creationId xmlns:a16="http://schemas.microsoft.com/office/drawing/2014/main" id="{69409ECB-49C0-4F33-F246-3AE5235F9FD1}"/>
                </a:ext>
              </a:extLst>
            </p:cNvPr>
            <p:cNvSpPr/>
            <p:nvPr/>
          </p:nvSpPr>
          <p:spPr>
            <a:xfrm>
              <a:off x="5488465" y="2360224"/>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5" name="Freeform: Shape 6234">
              <a:extLst>
                <a:ext uri="{FF2B5EF4-FFF2-40B4-BE49-F238E27FC236}">
                  <a16:creationId xmlns:a16="http://schemas.microsoft.com/office/drawing/2014/main" id="{804992F7-8658-9B7F-C3C7-BB4702910C1F}"/>
                </a:ext>
              </a:extLst>
            </p:cNvPr>
            <p:cNvSpPr/>
            <p:nvPr/>
          </p:nvSpPr>
          <p:spPr>
            <a:xfrm>
              <a:off x="5488465" y="2360224"/>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6" name="Freeform: Shape 6235">
              <a:extLst>
                <a:ext uri="{FF2B5EF4-FFF2-40B4-BE49-F238E27FC236}">
                  <a16:creationId xmlns:a16="http://schemas.microsoft.com/office/drawing/2014/main" id="{FAB982F9-78F4-8813-6470-5D9D0F35156A}"/>
                </a:ext>
              </a:extLst>
            </p:cNvPr>
            <p:cNvSpPr/>
            <p:nvPr/>
          </p:nvSpPr>
          <p:spPr>
            <a:xfrm>
              <a:off x="5488465" y="2360224"/>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7" name="Freeform: Shape 6236">
              <a:extLst>
                <a:ext uri="{FF2B5EF4-FFF2-40B4-BE49-F238E27FC236}">
                  <a16:creationId xmlns:a16="http://schemas.microsoft.com/office/drawing/2014/main" id="{35FBC867-2FCC-8EEA-CB40-181FF0C5908C}"/>
                </a:ext>
              </a:extLst>
            </p:cNvPr>
            <p:cNvSpPr/>
            <p:nvPr/>
          </p:nvSpPr>
          <p:spPr>
            <a:xfrm>
              <a:off x="5609749" y="240306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8" name="Freeform: Shape 6237">
              <a:extLst>
                <a:ext uri="{FF2B5EF4-FFF2-40B4-BE49-F238E27FC236}">
                  <a16:creationId xmlns:a16="http://schemas.microsoft.com/office/drawing/2014/main" id="{DC79BDBF-A752-B0D9-3ABF-DCA6DCE889BC}"/>
                </a:ext>
              </a:extLst>
            </p:cNvPr>
            <p:cNvSpPr/>
            <p:nvPr/>
          </p:nvSpPr>
          <p:spPr>
            <a:xfrm>
              <a:off x="5609749" y="240306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39" name="Freeform: Shape 6238">
              <a:extLst>
                <a:ext uri="{FF2B5EF4-FFF2-40B4-BE49-F238E27FC236}">
                  <a16:creationId xmlns:a16="http://schemas.microsoft.com/office/drawing/2014/main" id="{63E7362E-0749-E966-2EFB-FA6EFA4514D9}"/>
                </a:ext>
              </a:extLst>
            </p:cNvPr>
            <p:cNvSpPr/>
            <p:nvPr/>
          </p:nvSpPr>
          <p:spPr>
            <a:xfrm>
              <a:off x="5749690" y="2413888"/>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0" name="Freeform: Shape 6239">
              <a:extLst>
                <a:ext uri="{FF2B5EF4-FFF2-40B4-BE49-F238E27FC236}">
                  <a16:creationId xmlns:a16="http://schemas.microsoft.com/office/drawing/2014/main" id="{DA56390C-16C1-3542-46C2-D6A5ED923D9B}"/>
                </a:ext>
              </a:extLst>
            </p:cNvPr>
            <p:cNvSpPr/>
            <p:nvPr/>
          </p:nvSpPr>
          <p:spPr>
            <a:xfrm>
              <a:off x="5749690" y="2413888"/>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1" name="Freeform: Shape 6240">
              <a:extLst>
                <a:ext uri="{FF2B5EF4-FFF2-40B4-BE49-F238E27FC236}">
                  <a16:creationId xmlns:a16="http://schemas.microsoft.com/office/drawing/2014/main" id="{FE01E096-1EE4-561F-BE48-913DCE8563DE}"/>
                </a:ext>
              </a:extLst>
            </p:cNvPr>
            <p:cNvSpPr/>
            <p:nvPr/>
          </p:nvSpPr>
          <p:spPr>
            <a:xfrm>
              <a:off x="5814998"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2" name="Freeform: Shape 6241">
              <a:extLst>
                <a:ext uri="{FF2B5EF4-FFF2-40B4-BE49-F238E27FC236}">
                  <a16:creationId xmlns:a16="http://schemas.microsoft.com/office/drawing/2014/main" id="{A1C5ABB6-C337-6350-1CD2-BFF63EBBF0C7}"/>
                </a:ext>
              </a:extLst>
            </p:cNvPr>
            <p:cNvSpPr/>
            <p:nvPr/>
          </p:nvSpPr>
          <p:spPr>
            <a:xfrm>
              <a:off x="5814998"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3" name="Freeform: Shape 6242">
              <a:extLst>
                <a:ext uri="{FF2B5EF4-FFF2-40B4-BE49-F238E27FC236}">
                  <a16:creationId xmlns:a16="http://schemas.microsoft.com/office/drawing/2014/main" id="{964FFDEE-DB07-F67B-AE3D-CF407A24DE3A}"/>
                </a:ext>
              </a:extLst>
            </p:cNvPr>
            <p:cNvSpPr/>
            <p:nvPr/>
          </p:nvSpPr>
          <p:spPr>
            <a:xfrm>
              <a:off x="5814998"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4" name="Freeform: Shape 6243">
              <a:extLst>
                <a:ext uri="{FF2B5EF4-FFF2-40B4-BE49-F238E27FC236}">
                  <a16:creationId xmlns:a16="http://schemas.microsoft.com/office/drawing/2014/main" id="{FE0A2150-2014-B942-2075-A7032692479E}"/>
                </a:ext>
              </a:extLst>
            </p:cNvPr>
            <p:cNvSpPr/>
            <p:nvPr/>
          </p:nvSpPr>
          <p:spPr>
            <a:xfrm>
              <a:off x="5814998"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5" name="Freeform: Shape 6244">
              <a:extLst>
                <a:ext uri="{FF2B5EF4-FFF2-40B4-BE49-F238E27FC236}">
                  <a16:creationId xmlns:a16="http://schemas.microsoft.com/office/drawing/2014/main" id="{9F4A2FD9-5195-7194-1111-C5603B61B6A0}"/>
                </a:ext>
              </a:extLst>
            </p:cNvPr>
            <p:cNvSpPr/>
            <p:nvPr/>
          </p:nvSpPr>
          <p:spPr>
            <a:xfrm>
              <a:off x="5814998"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6" name="Freeform: Shape 6245">
              <a:extLst>
                <a:ext uri="{FF2B5EF4-FFF2-40B4-BE49-F238E27FC236}">
                  <a16:creationId xmlns:a16="http://schemas.microsoft.com/office/drawing/2014/main" id="{EF1D4BE0-5DB5-CDFA-0232-68469818868F}"/>
                </a:ext>
              </a:extLst>
            </p:cNvPr>
            <p:cNvSpPr/>
            <p:nvPr/>
          </p:nvSpPr>
          <p:spPr>
            <a:xfrm>
              <a:off x="5814998"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7" name="Freeform: Shape 6246">
              <a:extLst>
                <a:ext uri="{FF2B5EF4-FFF2-40B4-BE49-F238E27FC236}">
                  <a16:creationId xmlns:a16="http://schemas.microsoft.com/office/drawing/2014/main" id="{0D581099-504C-94CB-FB4F-79FE9C11CA3B}"/>
                </a:ext>
              </a:extLst>
            </p:cNvPr>
            <p:cNvSpPr/>
            <p:nvPr/>
          </p:nvSpPr>
          <p:spPr>
            <a:xfrm>
              <a:off x="5819589"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8" name="Freeform: Shape 6247">
              <a:extLst>
                <a:ext uri="{FF2B5EF4-FFF2-40B4-BE49-F238E27FC236}">
                  <a16:creationId xmlns:a16="http://schemas.microsoft.com/office/drawing/2014/main" id="{15B6042C-6739-2C2B-B9B1-58CDCB192886}"/>
                </a:ext>
              </a:extLst>
            </p:cNvPr>
            <p:cNvSpPr/>
            <p:nvPr/>
          </p:nvSpPr>
          <p:spPr>
            <a:xfrm>
              <a:off x="5819589"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49" name="Freeform: Shape 6248">
              <a:extLst>
                <a:ext uri="{FF2B5EF4-FFF2-40B4-BE49-F238E27FC236}">
                  <a16:creationId xmlns:a16="http://schemas.microsoft.com/office/drawing/2014/main" id="{AE18A229-479B-A0D5-F200-0FDA5F5A24CD}"/>
                </a:ext>
              </a:extLst>
            </p:cNvPr>
            <p:cNvSpPr/>
            <p:nvPr/>
          </p:nvSpPr>
          <p:spPr>
            <a:xfrm>
              <a:off x="5819589"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0" name="Freeform: Shape 6249">
              <a:extLst>
                <a:ext uri="{FF2B5EF4-FFF2-40B4-BE49-F238E27FC236}">
                  <a16:creationId xmlns:a16="http://schemas.microsoft.com/office/drawing/2014/main" id="{68F7548E-5DE0-871F-0A0E-FC44D85254A2}"/>
                </a:ext>
              </a:extLst>
            </p:cNvPr>
            <p:cNvSpPr/>
            <p:nvPr/>
          </p:nvSpPr>
          <p:spPr>
            <a:xfrm>
              <a:off x="5819589"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1" name="Freeform: Shape 6250">
              <a:extLst>
                <a:ext uri="{FF2B5EF4-FFF2-40B4-BE49-F238E27FC236}">
                  <a16:creationId xmlns:a16="http://schemas.microsoft.com/office/drawing/2014/main" id="{F08A5B12-D436-EC28-7A90-D7947D87B7DC}"/>
                </a:ext>
              </a:extLst>
            </p:cNvPr>
            <p:cNvSpPr/>
            <p:nvPr/>
          </p:nvSpPr>
          <p:spPr>
            <a:xfrm>
              <a:off x="5819589"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2" name="Freeform: Shape 6251">
              <a:extLst>
                <a:ext uri="{FF2B5EF4-FFF2-40B4-BE49-F238E27FC236}">
                  <a16:creationId xmlns:a16="http://schemas.microsoft.com/office/drawing/2014/main" id="{B82396F3-B4C0-4DBC-EB78-F7C714689A81}"/>
                </a:ext>
              </a:extLst>
            </p:cNvPr>
            <p:cNvSpPr/>
            <p:nvPr/>
          </p:nvSpPr>
          <p:spPr>
            <a:xfrm>
              <a:off x="5819589"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3" name="Freeform: Shape 6252">
              <a:extLst>
                <a:ext uri="{FF2B5EF4-FFF2-40B4-BE49-F238E27FC236}">
                  <a16:creationId xmlns:a16="http://schemas.microsoft.com/office/drawing/2014/main" id="{52C127A5-4A33-9CC1-6906-B070069F1A4F}"/>
                </a:ext>
              </a:extLst>
            </p:cNvPr>
            <p:cNvSpPr/>
            <p:nvPr/>
          </p:nvSpPr>
          <p:spPr>
            <a:xfrm>
              <a:off x="5824327"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4" name="Freeform: Shape 6253">
              <a:extLst>
                <a:ext uri="{FF2B5EF4-FFF2-40B4-BE49-F238E27FC236}">
                  <a16:creationId xmlns:a16="http://schemas.microsoft.com/office/drawing/2014/main" id="{54ABB5AC-A51F-797E-4CA3-EB23025F131B}"/>
                </a:ext>
              </a:extLst>
            </p:cNvPr>
            <p:cNvSpPr/>
            <p:nvPr/>
          </p:nvSpPr>
          <p:spPr>
            <a:xfrm>
              <a:off x="5824327"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5" name="Freeform: Shape 6254">
              <a:extLst>
                <a:ext uri="{FF2B5EF4-FFF2-40B4-BE49-F238E27FC236}">
                  <a16:creationId xmlns:a16="http://schemas.microsoft.com/office/drawing/2014/main" id="{0E54DEB4-5516-BC5C-3F4A-D40AE20C9221}"/>
                </a:ext>
              </a:extLst>
            </p:cNvPr>
            <p:cNvSpPr/>
            <p:nvPr/>
          </p:nvSpPr>
          <p:spPr>
            <a:xfrm>
              <a:off x="5824327"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6" name="Freeform: Shape 6255">
              <a:extLst>
                <a:ext uri="{FF2B5EF4-FFF2-40B4-BE49-F238E27FC236}">
                  <a16:creationId xmlns:a16="http://schemas.microsoft.com/office/drawing/2014/main" id="{74BECD39-3D6C-C418-49F6-EE1F771F28AB}"/>
                </a:ext>
              </a:extLst>
            </p:cNvPr>
            <p:cNvSpPr/>
            <p:nvPr/>
          </p:nvSpPr>
          <p:spPr>
            <a:xfrm>
              <a:off x="5824327"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7" name="Freeform: Shape 6256">
              <a:extLst>
                <a:ext uri="{FF2B5EF4-FFF2-40B4-BE49-F238E27FC236}">
                  <a16:creationId xmlns:a16="http://schemas.microsoft.com/office/drawing/2014/main" id="{7FE79E0A-59D6-74D0-EACF-5B08B4F1BC77}"/>
                </a:ext>
              </a:extLst>
            </p:cNvPr>
            <p:cNvSpPr/>
            <p:nvPr/>
          </p:nvSpPr>
          <p:spPr>
            <a:xfrm>
              <a:off x="5828918"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8" name="Freeform: Shape 6257">
              <a:extLst>
                <a:ext uri="{FF2B5EF4-FFF2-40B4-BE49-F238E27FC236}">
                  <a16:creationId xmlns:a16="http://schemas.microsoft.com/office/drawing/2014/main" id="{38B5DE0D-5A5B-0AF5-8F63-9DE06BD852C4}"/>
                </a:ext>
              </a:extLst>
            </p:cNvPr>
            <p:cNvSpPr/>
            <p:nvPr/>
          </p:nvSpPr>
          <p:spPr>
            <a:xfrm>
              <a:off x="5828918"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59" name="Freeform: Shape 6258">
              <a:extLst>
                <a:ext uri="{FF2B5EF4-FFF2-40B4-BE49-F238E27FC236}">
                  <a16:creationId xmlns:a16="http://schemas.microsoft.com/office/drawing/2014/main" id="{15B72810-6B3B-D8D3-0F5D-5A7F462CA245}"/>
                </a:ext>
              </a:extLst>
            </p:cNvPr>
            <p:cNvSpPr/>
            <p:nvPr/>
          </p:nvSpPr>
          <p:spPr>
            <a:xfrm>
              <a:off x="5838248"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0" name="Freeform: Shape 6259">
              <a:extLst>
                <a:ext uri="{FF2B5EF4-FFF2-40B4-BE49-F238E27FC236}">
                  <a16:creationId xmlns:a16="http://schemas.microsoft.com/office/drawing/2014/main" id="{FAF80D98-EF3D-A499-25D2-9170A364AF62}"/>
                </a:ext>
              </a:extLst>
            </p:cNvPr>
            <p:cNvSpPr/>
            <p:nvPr/>
          </p:nvSpPr>
          <p:spPr>
            <a:xfrm>
              <a:off x="5838248"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1" name="Freeform: Shape 6260">
              <a:extLst>
                <a:ext uri="{FF2B5EF4-FFF2-40B4-BE49-F238E27FC236}">
                  <a16:creationId xmlns:a16="http://schemas.microsoft.com/office/drawing/2014/main" id="{6B53F77A-13C4-4DF1-5EEA-C971B85B22F7}"/>
                </a:ext>
              </a:extLst>
            </p:cNvPr>
            <p:cNvSpPr/>
            <p:nvPr/>
          </p:nvSpPr>
          <p:spPr>
            <a:xfrm>
              <a:off x="5838248"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2" name="Freeform: Shape 6261">
              <a:extLst>
                <a:ext uri="{FF2B5EF4-FFF2-40B4-BE49-F238E27FC236}">
                  <a16:creationId xmlns:a16="http://schemas.microsoft.com/office/drawing/2014/main" id="{8AF9E755-59C9-EA98-F060-BD71CE8C3418}"/>
                </a:ext>
              </a:extLst>
            </p:cNvPr>
            <p:cNvSpPr/>
            <p:nvPr/>
          </p:nvSpPr>
          <p:spPr>
            <a:xfrm>
              <a:off x="5838248"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3" name="Freeform: Shape 6262">
              <a:extLst>
                <a:ext uri="{FF2B5EF4-FFF2-40B4-BE49-F238E27FC236}">
                  <a16:creationId xmlns:a16="http://schemas.microsoft.com/office/drawing/2014/main" id="{C905935E-70CB-5176-A989-DD4F7E47D589}"/>
                </a:ext>
              </a:extLst>
            </p:cNvPr>
            <p:cNvSpPr/>
            <p:nvPr/>
          </p:nvSpPr>
          <p:spPr>
            <a:xfrm>
              <a:off x="5842986"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4" name="Freeform: Shape 6263">
              <a:extLst>
                <a:ext uri="{FF2B5EF4-FFF2-40B4-BE49-F238E27FC236}">
                  <a16:creationId xmlns:a16="http://schemas.microsoft.com/office/drawing/2014/main" id="{23FF8ECA-AE50-0DD5-0201-F0A88564AE39}"/>
                </a:ext>
              </a:extLst>
            </p:cNvPr>
            <p:cNvSpPr/>
            <p:nvPr/>
          </p:nvSpPr>
          <p:spPr>
            <a:xfrm>
              <a:off x="5842986"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5" name="Freeform: Shape 6264">
              <a:extLst>
                <a:ext uri="{FF2B5EF4-FFF2-40B4-BE49-F238E27FC236}">
                  <a16:creationId xmlns:a16="http://schemas.microsoft.com/office/drawing/2014/main" id="{DB279410-AA5C-3E59-C614-99805FCD6CA8}"/>
                </a:ext>
              </a:extLst>
            </p:cNvPr>
            <p:cNvSpPr/>
            <p:nvPr/>
          </p:nvSpPr>
          <p:spPr>
            <a:xfrm>
              <a:off x="5842986" y="2435828"/>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6" name="Freeform: Shape 6265">
              <a:extLst>
                <a:ext uri="{FF2B5EF4-FFF2-40B4-BE49-F238E27FC236}">
                  <a16:creationId xmlns:a16="http://schemas.microsoft.com/office/drawing/2014/main" id="{BB4DFBE8-6372-15A6-A31F-963913FAE1D7}"/>
                </a:ext>
              </a:extLst>
            </p:cNvPr>
            <p:cNvSpPr/>
            <p:nvPr/>
          </p:nvSpPr>
          <p:spPr>
            <a:xfrm>
              <a:off x="5842986" y="2435828"/>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7" name="Freeform: Shape 6266">
              <a:extLst>
                <a:ext uri="{FF2B5EF4-FFF2-40B4-BE49-F238E27FC236}">
                  <a16:creationId xmlns:a16="http://schemas.microsoft.com/office/drawing/2014/main" id="{02245BE9-9B36-F98A-5110-D2A92CA368CA}"/>
                </a:ext>
              </a:extLst>
            </p:cNvPr>
            <p:cNvSpPr/>
            <p:nvPr/>
          </p:nvSpPr>
          <p:spPr>
            <a:xfrm>
              <a:off x="5847577"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8" name="Freeform: Shape 6267">
              <a:extLst>
                <a:ext uri="{FF2B5EF4-FFF2-40B4-BE49-F238E27FC236}">
                  <a16:creationId xmlns:a16="http://schemas.microsoft.com/office/drawing/2014/main" id="{69B13AD2-6BD6-A451-AF61-A35B90A1BC47}"/>
                </a:ext>
              </a:extLst>
            </p:cNvPr>
            <p:cNvSpPr/>
            <p:nvPr/>
          </p:nvSpPr>
          <p:spPr>
            <a:xfrm>
              <a:off x="5847577"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69" name="Freeform: Shape 6268">
              <a:extLst>
                <a:ext uri="{FF2B5EF4-FFF2-40B4-BE49-F238E27FC236}">
                  <a16:creationId xmlns:a16="http://schemas.microsoft.com/office/drawing/2014/main" id="{1EACB599-0145-64E0-DC88-79D78F6FA1C0}"/>
                </a:ext>
              </a:extLst>
            </p:cNvPr>
            <p:cNvSpPr/>
            <p:nvPr/>
          </p:nvSpPr>
          <p:spPr>
            <a:xfrm>
              <a:off x="5847577"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0" name="Freeform: Shape 6269">
              <a:extLst>
                <a:ext uri="{FF2B5EF4-FFF2-40B4-BE49-F238E27FC236}">
                  <a16:creationId xmlns:a16="http://schemas.microsoft.com/office/drawing/2014/main" id="{57485F5A-9AF8-F578-A208-F6A13583D0FF}"/>
                </a:ext>
              </a:extLst>
            </p:cNvPr>
            <p:cNvSpPr/>
            <p:nvPr/>
          </p:nvSpPr>
          <p:spPr>
            <a:xfrm>
              <a:off x="5847577"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1" name="Freeform: Shape 6270">
              <a:extLst>
                <a:ext uri="{FF2B5EF4-FFF2-40B4-BE49-F238E27FC236}">
                  <a16:creationId xmlns:a16="http://schemas.microsoft.com/office/drawing/2014/main" id="{750185AF-F45C-DEFF-04AC-AC0794ED8196}"/>
                </a:ext>
              </a:extLst>
            </p:cNvPr>
            <p:cNvSpPr/>
            <p:nvPr/>
          </p:nvSpPr>
          <p:spPr>
            <a:xfrm>
              <a:off x="5847577"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2" name="Freeform: Shape 6271">
              <a:extLst>
                <a:ext uri="{FF2B5EF4-FFF2-40B4-BE49-F238E27FC236}">
                  <a16:creationId xmlns:a16="http://schemas.microsoft.com/office/drawing/2014/main" id="{3B282D64-C467-40AB-4508-6A0581C2872E}"/>
                </a:ext>
              </a:extLst>
            </p:cNvPr>
            <p:cNvSpPr/>
            <p:nvPr/>
          </p:nvSpPr>
          <p:spPr>
            <a:xfrm>
              <a:off x="5847577"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3" name="Freeform: Shape 6272">
              <a:extLst>
                <a:ext uri="{FF2B5EF4-FFF2-40B4-BE49-F238E27FC236}">
                  <a16:creationId xmlns:a16="http://schemas.microsoft.com/office/drawing/2014/main" id="{0E046F30-17B5-64B2-1340-9D8BA0E08116}"/>
                </a:ext>
              </a:extLst>
            </p:cNvPr>
            <p:cNvSpPr/>
            <p:nvPr/>
          </p:nvSpPr>
          <p:spPr>
            <a:xfrm>
              <a:off x="5847577"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4" name="Freeform: Shape 6273">
              <a:extLst>
                <a:ext uri="{FF2B5EF4-FFF2-40B4-BE49-F238E27FC236}">
                  <a16:creationId xmlns:a16="http://schemas.microsoft.com/office/drawing/2014/main" id="{06D7E3B2-FBFC-F020-0A5B-D77D9B64E3F4}"/>
                </a:ext>
              </a:extLst>
            </p:cNvPr>
            <p:cNvSpPr/>
            <p:nvPr/>
          </p:nvSpPr>
          <p:spPr>
            <a:xfrm>
              <a:off x="5847577"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5" name="Freeform: Shape 6274">
              <a:extLst>
                <a:ext uri="{FF2B5EF4-FFF2-40B4-BE49-F238E27FC236}">
                  <a16:creationId xmlns:a16="http://schemas.microsoft.com/office/drawing/2014/main" id="{4703567E-219E-96BC-1C37-DA2785CE1DB7}"/>
                </a:ext>
              </a:extLst>
            </p:cNvPr>
            <p:cNvSpPr/>
            <p:nvPr/>
          </p:nvSpPr>
          <p:spPr>
            <a:xfrm>
              <a:off x="5847577" y="2435828"/>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6" name="Freeform: Shape 6275">
              <a:extLst>
                <a:ext uri="{FF2B5EF4-FFF2-40B4-BE49-F238E27FC236}">
                  <a16:creationId xmlns:a16="http://schemas.microsoft.com/office/drawing/2014/main" id="{D3BC61FC-DD2A-8F03-AE70-0853AE93172F}"/>
                </a:ext>
              </a:extLst>
            </p:cNvPr>
            <p:cNvSpPr/>
            <p:nvPr/>
          </p:nvSpPr>
          <p:spPr>
            <a:xfrm>
              <a:off x="5847577" y="2435828"/>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7" name="Freeform: Shape 6276">
              <a:extLst>
                <a:ext uri="{FF2B5EF4-FFF2-40B4-BE49-F238E27FC236}">
                  <a16:creationId xmlns:a16="http://schemas.microsoft.com/office/drawing/2014/main" id="{635F51BF-2B40-F5A9-8258-C18406B2DC16}"/>
                </a:ext>
              </a:extLst>
            </p:cNvPr>
            <p:cNvSpPr/>
            <p:nvPr/>
          </p:nvSpPr>
          <p:spPr>
            <a:xfrm>
              <a:off x="5866236" y="246295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8" name="Freeform: Shape 6277">
              <a:extLst>
                <a:ext uri="{FF2B5EF4-FFF2-40B4-BE49-F238E27FC236}">
                  <a16:creationId xmlns:a16="http://schemas.microsoft.com/office/drawing/2014/main" id="{E7A55AC2-8820-511C-0EE2-FB5E3A2A28C9}"/>
                </a:ext>
              </a:extLst>
            </p:cNvPr>
            <p:cNvSpPr/>
            <p:nvPr/>
          </p:nvSpPr>
          <p:spPr>
            <a:xfrm>
              <a:off x="5866236" y="246295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79" name="Freeform: Shape 6278">
              <a:extLst>
                <a:ext uri="{FF2B5EF4-FFF2-40B4-BE49-F238E27FC236}">
                  <a16:creationId xmlns:a16="http://schemas.microsoft.com/office/drawing/2014/main" id="{CEF7C8AB-EBB5-769F-3016-208FF3598979}"/>
                </a:ext>
              </a:extLst>
            </p:cNvPr>
            <p:cNvSpPr/>
            <p:nvPr/>
          </p:nvSpPr>
          <p:spPr>
            <a:xfrm>
              <a:off x="5875565" y="2462957"/>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0" name="Freeform: Shape 6279">
              <a:extLst>
                <a:ext uri="{FF2B5EF4-FFF2-40B4-BE49-F238E27FC236}">
                  <a16:creationId xmlns:a16="http://schemas.microsoft.com/office/drawing/2014/main" id="{8B7A56CF-96DB-8F0B-DD2E-D1D7F3E101AC}"/>
                </a:ext>
              </a:extLst>
            </p:cNvPr>
            <p:cNvSpPr/>
            <p:nvPr/>
          </p:nvSpPr>
          <p:spPr>
            <a:xfrm>
              <a:off x="5875565" y="2462957"/>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1" name="Freeform: Shape 6280">
              <a:extLst>
                <a:ext uri="{FF2B5EF4-FFF2-40B4-BE49-F238E27FC236}">
                  <a16:creationId xmlns:a16="http://schemas.microsoft.com/office/drawing/2014/main" id="{8CE9DFA3-B617-48F3-3DAF-4D17736C5C0B}"/>
                </a:ext>
              </a:extLst>
            </p:cNvPr>
            <p:cNvSpPr/>
            <p:nvPr/>
          </p:nvSpPr>
          <p:spPr>
            <a:xfrm>
              <a:off x="5880304" y="2462957"/>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2" name="Freeform: Shape 6281">
              <a:extLst>
                <a:ext uri="{FF2B5EF4-FFF2-40B4-BE49-F238E27FC236}">
                  <a16:creationId xmlns:a16="http://schemas.microsoft.com/office/drawing/2014/main" id="{3210B06F-A141-6B98-7F2F-6D20D4473F6D}"/>
                </a:ext>
              </a:extLst>
            </p:cNvPr>
            <p:cNvSpPr/>
            <p:nvPr/>
          </p:nvSpPr>
          <p:spPr>
            <a:xfrm>
              <a:off x="5880304" y="2462957"/>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3" name="Freeform: Shape 6282">
              <a:extLst>
                <a:ext uri="{FF2B5EF4-FFF2-40B4-BE49-F238E27FC236}">
                  <a16:creationId xmlns:a16="http://schemas.microsoft.com/office/drawing/2014/main" id="{9C37E1DA-691A-2E38-CC7D-93E29571460F}"/>
                </a:ext>
              </a:extLst>
            </p:cNvPr>
            <p:cNvSpPr/>
            <p:nvPr/>
          </p:nvSpPr>
          <p:spPr>
            <a:xfrm>
              <a:off x="5954791" y="2477040"/>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4" name="Freeform: Shape 6283">
              <a:extLst>
                <a:ext uri="{FF2B5EF4-FFF2-40B4-BE49-F238E27FC236}">
                  <a16:creationId xmlns:a16="http://schemas.microsoft.com/office/drawing/2014/main" id="{92BCC267-FC1B-8840-8A7E-6B02A73A3DDA}"/>
                </a:ext>
              </a:extLst>
            </p:cNvPr>
            <p:cNvSpPr/>
            <p:nvPr/>
          </p:nvSpPr>
          <p:spPr>
            <a:xfrm>
              <a:off x="5954791" y="2477040"/>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5" name="Freeform: Shape 6284">
              <a:extLst>
                <a:ext uri="{FF2B5EF4-FFF2-40B4-BE49-F238E27FC236}">
                  <a16:creationId xmlns:a16="http://schemas.microsoft.com/office/drawing/2014/main" id="{EA926A03-246D-C692-B5E8-4439E09183A9}"/>
                </a:ext>
              </a:extLst>
            </p:cNvPr>
            <p:cNvSpPr/>
            <p:nvPr/>
          </p:nvSpPr>
          <p:spPr>
            <a:xfrm>
              <a:off x="6029426" y="2505799"/>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6" name="Freeform: Shape 6285">
              <a:extLst>
                <a:ext uri="{FF2B5EF4-FFF2-40B4-BE49-F238E27FC236}">
                  <a16:creationId xmlns:a16="http://schemas.microsoft.com/office/drawing/2014/main" id="{002EDBE9-A69A-096E-8C84-F36DAFA6D44F}"/>
                </a:ext>
              </a:extLst>
            </p:cNvPr>
            <p:cNvSpPr/>
            <p:nvPr/>
          </p:nvSpPr>
          <p:spPr>
            <a:xfrm>
              <a:off x="6029426" y="2505799"/>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7" name="Freeform: Shape 6286">
              <a:extLst>
                <a:ext uri="{FF2B5EF4-FFF2-40B4-BE49-F238E27FC236}">
                  <a16:creationId xmlns:a16="http://schemas.microsoft.com/office/drawing/2014/main" id="{B435D2CD-41B9-5CB3-D407-CB305755C9E3}"/>
                </a:ext>
              </a:extLst>
            </p:cNvPr>
            <p:cNvSpPr/>
            <p:nvPr/>
          </p:nvSpPr>
          <p:spPr>
            <a:xfrm>
              <a:off x="6201949" y="2520475"/>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8" name="Freeform: Shape 6287">
              <a:extLst>
                <a:ext uri="{FF2B5EF4-FFF2-40B4-BE49-F238E27FC236}">
                  <a16:creationId xmlns:a16="http://schemas.microsoft.com/office/drawing/2014/main" id="{6B26F097-BE53-4E9C-FAF6-D983CAE0BC62}"/>
                </a:ext>
              </a:extLst>
            </p:cNvPr>
            <p:cNvSpPr/>
            <p:nvPr/>
          </p:nvSpPr>
          <p:spPr>
            <a:xfrm>
              <a:off x="6201949" y="2520475"/>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89" name="Freeform: Shape 6288">
              <a:extLst>
                <a:ext uri="{FF2B5EF4-FFF2-40B4-BE49-F238E27FC236}">
                  <a16:creationId xmlns:a16="http://schemas.microsoft.com/office/drawing/2014/main" id="{C561FCB6-4FD1-1322-B73D-AD24ED647997}"/>
                </a:ext>
              </a:extLst>
            </p:cNvPr>
            <p:cNvSpPr/>
            <p:nvPr/>
          </p:nvSpPr>
          <p:spPr>
            <a:xfrm>
              <a:off x="6206687" y="253515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0" name="Freeform: Shape 6289">
              <a:extLst>
                <a:ext uri="{FF2B5EF4-FFF2-40B4-BE49-F238E27FC236}">
                  <a16:creationId xmlns:a16="http://schemas.microsoft.com/office/drawing/2014/main" id="{84E49C8D-95A3-16AC-CA36-1C315ACB7124}"/>
                </a:ext>
              </a:extLst>
            </p:cNvPr>
            <p:cNvSpPr/>
            <p:nvPr/>
          </p:nvSpPr>
          <p:spPr>
            <a:xfrm>
              <a:off x="6206687" y="253515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1" name="Freeform: Shape 6290">
              <a:extLst>
                <a:ext uri="{FF2B5EF4-FFF2-40B4-BE49-F238E27FC236}">
                  <a16:creationId xmlns:a16="http://schemas.microsoft.com/office/drawing/2014/main" id="{B54557E6-DFA9-2D91-1FEE-3E9B533CA33A}"/>
                </a:ext>
              </a:extLst>
            </p:cNvPr>
            <p:cNvSpPr/>
            <p:nvPr/>
          </p:nvSpPr>
          <p:spPr>
            <a:xfrm>
              <a:off x="6211278" y="253515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2" name="Freeform: Shape 6291">
              <a:extLst>
                <a:ext uri="{FF2B5EF4-FFF2-40B4-BE49-F238E27FC236}">
                  <a16:creationId xmlns:a16="http://schemas.microsoft.com/office/drawing/2014/main" id="{B15BB79E-D451-97F7-0384-F61C7DA09F8E}"/>
                </a:ext>
              </a:extLst>
            </p:cNvPr>
            <p:cNvSpPr/>
            <p:nvPr/>
          </p:nvSpPr>
          <p:spPr>
            <a:xfrm>
              <a:off x="6211278" y="253515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3" name="Freeform: Shape 6292">
              <a:extLst>
                <a:ext uri="{FF2B5EF4-FFF2-40B4-BE49-F238E27FC236}">
                  <a16:creationId xmlns:a16="http://schemas.microsoft.com/office/drawing/2014/main" id="{99B81EDC-8C83-33E2-CEB2-225FB7515FA5}"/>
                </a:ext>
              </a:extLst>
            </p:cNvPr>
            <p:cNvSpPr/>
            <p:nvPr/>
          </p:nvSpPr>
          <p:spPr>
            <a:xfrm>
              <a:off x="6211278" y="253515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4" name="Freeform: Shape 6293">
              <a:extLst>
                <a:ext uri="{FF2B5EF4-FFF2-40B4-BE49-F238E27FC236}">
                  <a16:creationId xmlns:a16="http://schemas.microsoft.com/office/drawing/2014/main" id="{D678C073-4B3F-9827-3916-37F0B2579E9B}"/>
                </a:ext>
              </a:extLst>
            </p:cNvPr>
            <p:cNvSpPr/>
            <p:nvPr/>
          </p:nvSpPr>
          <p:spPr>
            <a:xfrm>
              <a:off x="6211278" y="253515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5" name="Freeform: Shape 6294">
              <a:extLst>
                <a:ext uri="{FF2B5EF4-FFF2-40B4-BE49-F238E27FC236}">
                  <a16:creationId xmlns:a16="http://schemas.microsoft.com/office/drawing/2014/main" id="{AC7030EB-BF47-20A0-93A8-EB4AB3269886}"/>
                </a:ext>
              </a:extLst>
            </p:cNvPr>
            <p:cNvSpPr/>
            <p:nvPr/>
          </p:nvSpPr>
          <p:spPr>
            <a:xfrm>
              <a:off x="6216016" y="2535151"/>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6" name="Freeform: Shape 6295">
              <a:extLst>
                <a:ext uri="{FF2B5EF4-FFF2-40B4-BE49-F238E27FC236}">
                  <a16:creationId xmlns:a16="http://schemas.microsoft.com/office/drawing/2014/main" id="{3C735CA0-7DAF-6BD7-EEFF-5CD30450BF7B}"/>
                </a:ext>
              </a:extLst>
            </p:cNvPr>
            <p:cNvSpPr/>
            <p:nvPr/>
          </p:nvSpPr>
          <p:spPr>
            <a:xfrm>
              <a:off x="6216016" y="2535151"/>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7" name="Freeform: Shape 6296">
              <a:extLst>
                <a:ext uri="{FF2B5EF4-FFF2-40B4-BE49-F238E27FC236}">
                  <a16:creationId xmlns:a16="http://schemas.microsoft.com/office/drawing/2014/main" id="{4847EF18-0EC4-9E9C-1A3C-DD0F3A5A8E29}"/>
                </a:ext>
              </a:extLst>
            </p:cNvPr>
            <p:cNvSpPr/>
            <p:nvPr/>
          </p:nvSpPr>
          <p:spPr>
            <a:xfrm>
              <a:off x="622534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8" name="Freeform: Shape 6297">
              <a:extLst>
                <a:ext uri="{FF2B5EF4-FFF2-40B4-BE49-F238E27FC236}">
                  <a16:creationId xmlns:a16="http://schemas.microsoft.com/office/drawing/2014/main" id="{C0E5FCBE-C9F3-A133-AA17-95B8E0E82119}"/>
                </a:ext>
              </a:extLst>
            </p:cNvPr>
            <p:cNvSpPr/>
            <p:nvPr/>
          </p:nvSpPr>
          <p:spPr>
            <a:xfrm>
              <a:off x="622534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99" name="Freeform: Shape 6298">
              <a:extLst>
                <a:ext uri="{FF2B5EF4-FFF2-40B4-BE49-F238E27FC236}">
                  <a16:creationId xmlns:a16="http://schemas.microsoft.com/office/drawing/2014/main" id="{CAD63CE7-39D2-05CA-1BA5-BB5603F4CDBF}"/>
                </a:ext>
              </a:extLst>
            </p:cNvPr>
            <p:cNvSpPr/>
            <p:nvPr/>
          </p:nvSpPr>
          <p:spPr>
            <a:xfrm>
              <a:off x="6229937"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0" name="Freeform: Shape 6299">
              <a:extLst>
                <a:ext uri="{FF2B5EF4-FFF2-40B4-BE49-F238E27FC236}">
                  <a16:creationId xmlns:a16="http://schemas.microsoft.com/office/drawing/2014/main" id="{39BF275F-9D4F-E8F0-7259-639B630DD64F}"/>
                </a:ext>
              </a:extLst>
            </p:cNvPr>
            <p:cNvSpPr/>
            <p:nvPr/>
          </p:nvSpPr>
          <p:spPr>
            <a:xfrm>
              <a:off x="6229937"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1" name="Freeform: Shape 6300">
              <a:extLst>
                <a:ext uri="{FF2B5EF4-FFF2-40B4-BE49-F238E27FC236}">
                  <a16:creationId xmlns:a16="http://schemas.microsoft.com/office/drawing/2014/main" id="{733433B5-0F1B-1D6D-13A4-39CFE2756641}"/>
                </a:ext>
              </a:extLst>
            </p:cNvPr>
            <p:cNvSpPr/>
            <p:nvPr/>
          </p:nvSpPr>
          <p:spPr>
            <a:xfrm>
              <a:off x="6229937"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2" name="Freeform: Shape 6301">
              <a:extLst>
                <a:ext uri="{FF2B5EF4-FFF2-40B4-BE49-F238E27FC236}">
                  <a16:creationId xmlns:a16="http://schemas.microsoft.com/office/drawing/2014/main" id="{5D7D06C0-A8DC-C4A3-D35E-AB328E17B1EE}"/>
                </a:ext>
              </a:extLst>
            </p:cNvPr>
            <p:cNvSpPr/>
            <p:nvPr/>
          </p:nvSpPr>
          <p:spPr>
            <a:xfrm>
              <a:off x="6229937"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3" name="Freeform: Shape 6302">
              <a:extLst>
                <a:ext uri="{FF2B5EF4-FFF2-40B4-BE49-F238E27FC236}">
                  <a16:creationId xmlns:a16="http://schemas.microsoft.com/office/drawing/2014/main" id="{FBD01A0E-68EF-A481-7FE3-0EAE089262A5}"/>
                </a:ext>
              </a:extLst>
            </p:cNvPr>
            <p:cNvSpPr/>
            <p:nvPr/>
          </p:nvSpPr>
          <p:spPr>
            <a:xfrm>
              <a:off x="6234675"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4" name="Freeform: Shape 6303">
              <a:extLst>
                <a:ext uri="{FF2B5EF4-FFF2-40B4-BE49-F238E27FC236}">
                  <a16:creationId xmlns:a16="http://schemas.microsoft.com/office/drawing/2014/main" id="{3C6BE320-574F-B42D-FBD8-B0C090AFAAD1}"/>
                </a:ext>
              </a:extLst>
            </p:cNvPr>
            <p:cNvSpPr/>
            <p:nvPr/>
          </p:nvSpPr>
          <p:spPr>
            <a:xfrm>
              <a:off x="6234675"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5" name="Freeform: Shape 6304">
              <a:extLst>
                <a:ext uri="{FF2B5EF4-FFF2-40B4-BE49-F238E27FC236}">
                  <a16:creationId xmlns:a16="http://schemas.microsoft.com/office/drawing/2014/main" id="{7FE37B2A-0135-1B45-7230-206D43B529C8}"/>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6" name="Freeform: Shape 6305">
              <a:extLst>
                <a:ext uri="{FF2B5EF4-FFF2-40B4-BE49-F238E27FC236}">
                  <a16:creationId xmlns:a16="http://schemas.microsoft.com/office/drawing/2014/main" id="{9AC3F94A-02E3-6E81-5B37-2B4A6A3740E8}"/>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7" name="Freeform: Shape 6306">
              <a:extLst>
                <a:ext uri="{FF2B5EF4-FFF2-40B4-BE49-F238E27FC236}">
                  <a16:creationId xmlns:a16="http://schemas.microsoft.com/office/drawing/2014/main" id="{3C708739-57E4-0239-1DC5-2790B8043834}"/>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8" name="Freeform: Shape 6307">
              <a:extLst>
                <a:ext uri="{FF2B5EF4-FFF2-40B4-BE49-F238E27FC236}">
                  <a16:creationId xmlns:a16="http://schemas.microsoft.com/office/drawing/2014/main" id="{6F538EBC-0A95-BC48-F888-D5902393AFED}"/>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09" name="Freeform: Shape 6308">
              <a:extLst>
                <a:ext uri="{FF2B5EF4-FFF2-40B4-BE49-F238E27FC236}">
                  <a16:creationId xmlns:a16="http://schemas.microsoft.com/office/drawing/2014/main" id="{57F73648-B453-AD99-7CA9-CC59B802A7CA}"/>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0" name="Freeform: Shape 6309">
              <a:extLst>
                <a:ext uri="{FF2B5EF4-FFF2-40B4-BE49-F238E27FC236}">
                  <a16:creationId xmlns:a16="http://schemas.microsoft.com/office/drawing/2014/main" id="{4A3F48F7-63E0-2FF2-6966-39AFB99870AA}"/>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1" name="Freeform: Shape 6310">
              <a:extLst>
                <a:ext uri="{FF2B5EF4-FFF2-40B4-BE49-F238E27FC236}">
                  <a16:creationId xmlns:a16="http://schemas.microsoft.com/office/drawing/2014/main" id="{6C1E84C0-2D33-168F-4B4E-E1772806E280}"/>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2" name="Freeform: Shape 6311">
              <a:extLst>
                <a:ext uri="{FF2B5EF4-FFF2-40B4-BE49-F238E27FC236}">
                  <a16:creationId xmlns:a16="http://schemas.microsoft.com/office/drawing/2014/main" id="{6C65A1CA-593D-5490-3378-7696264366EA}"/>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3" name="Freeform: Shape 6312">
              <a:extLst>
                <a:ext uri="{FF2B5EF4-FFF2-40B4-BE49-F238E27FC236}">
                  <a16:creationId xmlns:a16="http://schemas.microsoft.com/office/drawing/2014/main" id="{92A669B7-CA1E-842C-D020-50EBDE6E0F29}"/>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4" name="Freeform: Shape 6313">
              <a:extLst>
                <a:ext uri="{FF2B5EF4-FFF2-40B4-BE49-F238E27FC236}">
                  <a16:creationId xmlns:a16="http://schemas.microsoft.com/office/drawing/2014/main" id="{ABFF4CC7-C12F-B058-5A81-1CBD0CC0ADE9}"/>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5" name="Freeform: Shape 6314">
              <a:extLst>
                <a:ext uri="{FF2B5EF4-FFF2-40B4-BE49-F238E27FC236}">
                  <a16:creationId xmlns:a16="http://schemas.microsoft.com/office/drawing/2014/main" id="{2F15E1A3-5E22-48CC-7C8E-1D8F76D3098D}"/>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6" name="Freeform: Shape 6315">
              <a:extLst>
                <a:ext uri="{FF2B5EF4-FFF2-40B4-BE49-F238E27FC236}">
                  <a16:creationId xmlns:a16="http://schemas.microsoft.com/office/drawing/2014/main" id="{1E39CE05-9194-6CF5-5492-B7BBDD5A58F9}"/>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7" name="Freeform: Shape 6316">
              <a:extLst>
                <a:ext uri="{FF2B5EF4-FFF2-40B4-BE49-F238E27FC236}">
                  <a16:creationId xmlns:a16="http://schemas.microsoft.com/office/drawing/2014/main" id="{D537C118-9604-CF07-16A2-7E6506C70330}"/>
                </a:ext>
              </a:extLst>
            </p:cNvPr>
            <p:cNvSpPr/>
            <p:nvPr/>
          </p:nvSpPr>
          <p:spPr>
            <a:xfrm>
              <a:off x="6239266" y="2551162"/>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8" name="Freeform: Shape 6317">
              <a:extLst>
                <a:ext uri="{FF2B5EF4-FFF2-40B4-BE49-F238E27FC236}">
                  <a16:creationId xmlns:a16="http://schemas.microsoft.com/office/drawing/2014/main" id="{65F64D72-05CD-5579-3E9A-F068160ED14B}"/>
                </a:ext>
              </a:extLst>
            </p:cNvPr>
            <p:cNvSpPr/>
            <p:nvPr/>
          </p:nvSpPr>
          <p:spPr>
            <a:xfrm>
              <a:off x="6239266" y="2551162"/>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19" name="Freeform: Shape 6318">
              <a:extLst>
                <a:ext uri="{FF2B5EF4-FFF2-40B4-BE49-F238E27FC236}">
                  <a16:creationId xmlns:a16="http://schemas.microsoft.com/office/drawing/2014/main" id="{303DB668-2C81-8E4F-8913-48041484352C}"/>
                </a:ext>
              </a:extLst>
            </p:cNvPr>
            <p:cNvSpPr/>
            <p:nvPr/>
          </p:nvSpPr>
          <p:spPr>
            <a:xfrm>
              <a:off x="6248595" y="257073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0" name="Freeform: Shape 6319">
              <a:extLst>
                <a:ext uri="{FF2B5EF4-FFF2-40B4-BE49-F238E27FC236}">
                  <a16:creationId xmlns:a16="http://schemas.microsoft.com/office/drawing/2014/main" id="{2B8FD981-F5F5-6250-B05F-9EED6B14604D}"/>
                </a:ext>
              </a:extLst>
            </p:cNvPr>
            <p:cNvSpPr/>
            <p:nvPr/>
          </p:nvSpPr>
          <p:spPr>
            <a:xfrm>
              <a:off x="6248595" y="257073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1" name="Freeform: Shape 6320">
              <a:extLst>
                <a:ext uri="{FF2B5EF4-FFF2-40B4-BE49-F238E27FC236}">
                  <a16:creationId xmlns:a16="http://schemas.microsoft.com/office/drawing/2014/main" id="{AAF7982D-443D-DAC4-7E98-188A9ED3495B}"/>
                </a:ext>
              </a:extLst>
            </p:cNvPr>
            <p:cNvSpPr/>
            <p:nvPr/>
          </p:nvSpPr>
          <p:spPr>
            <a:xfrm>
              <a:off x="6262663" y="257073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2" name="Freeform: Shape 6321">
              <a:extLst>
                <a:ext uri="{FF2B5EF4-FFF2-40B4-BE49-F238E27FC236}">
                  <a16:creationId xmlns:a16="http://schemas.microsoft.com/office/drawing/2014/main" id="{1ECC64DA-9C91-833E-78DA-4D8F67E5ACAE}"/>
                </a:ext>
              </a:extLst>
            </p:cNvPr>
            <p:cNvSpPr/>
            <p:nvPr/>
          </p:nvSpPr>
          <p:spPr>
            <a:xfrm>
              <a:off x="6262663" y="257073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3" name="Freeform: Shape 6322">
              <a:extLst>
                <a:ext uri="{FF2B5EF4-FFF2-40B4-BE49-F238E27FC236}">
                  <a16:creationId xmlns:a16="http://schemas.microsoft.com/office/drawing/2014/main" id="{1F3A92A3-1CED-CFEF-BDDA-EA9DDF7AD3FC}"/>
                </a:ext>
              </a:extLst>
            </p:cNvPr>
            <p:cNvSpPr/>
            <p:nvPr/>
          </p:nvSpPr>
          <p:spPr>
            <a:xfrm>
              <a:off x="6351221"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4" name="Freeform: Shape 6323">
              <a:extLst>
                <a:ext uri="{FF2B5EF4-FFF2-40B4-BE49-F238E27FC236}">
                  <a16:creationId xmlns:a16="http://schemas.microsoft.com/office/drawing/2014/main" id="{2B48BF0C-2532-5491-DA69-AC027CA7661F}"/>
                </a:ext>
              </a:extLst>
            </p:cNvPr>
            <p:cNvSpPr/>
            <p:nvPr/>
          </p:nvSpPr>
          <p:spPr>
            <a:xfrm>
              <a:off x="6351221"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5" name="Freeform: Shape 6324">
              <a:extLst>
                <a:ext uri="{FF2B5EF4-FFF2-40B4-BE49-F238E27FC236}">
                  <a16:creationId xmlns:a16="http://schemas.microsoft.com/office/drawing/2014/main" id="{BEBA8FA6-72D8-B4D9-7A3A-F47DF4E04DD5}"/>
                </a:ext>
              </a:extLst>
            </p:cNvPr>
            <p:cNvSpPr/>
            <p:nvPr/>
          </p:nvSpPr>
          <p:spPr>
            <a:xfrm>
              <a:off x="6593785"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6" name="Freeform: Shape 6325">
              <a:extLst>
                <a:ext uri="{FF2B5EF4-FFF2-40B4-BE49-F238E27FC236}">
                  <a16:creationId xmlns:a16="http://schemas.microsoft.com/office/drawing/2014/main" id="{7839FFA4-448D-BA36-9BF4-9B797B598B7B}"/>
                </a:ext>
              </a:extLst>
            </p:cNvPr>
            <p:cNvSpPr/>
            <p:nvPr/>
          </p:nvSpPr>
          <p:spPr>
            <a:xfrm>
              <a:off x="6593785"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7" name="Freeform: Shape 6326">
              <a:extLst>
                <a:ext uri="{FF2B5EF4-FFF2-40B4-BE49-F238E27FC236}">
                  <a16:creationId xmlns:a16="http://schemas.microsoft.com/office/drawing/2014/main" id="{BD1D9CDB-CC92-7D63-2496-76BE0637C50B}"/>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8" name="Freeform: Shape 6327">
              <a:extLst>
                <a:ext uri="{FF2B5EF4-FFF2-40B4-BE49-F238E27FC236}">
                  <a16:creationId xmlns:a16="http://schemas.microsoft.com/office/drawing/2014/main" id="{D297AF68-6E34-98BD-0DB9-5551C32766F6}"/>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29" name="Freeform: Shape 6328">
              <a:extLst>
                <a:ext uri="{FF2B5EF4-FFF2-40B4-BE49-F238E27FC236}">
                  <a16:creationId xmlns:a16="http://schemas.microsoft.com/office/drawing/2014/main" id="{492A3572-4C46-58A0-1705-BC2BBA207E3F}"/>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0" name="Freeform: Shape 6329">
              <a:extLst>
                <a:ext uri="{FF2B5EF4-FFF2-40B4-BE49-F238E27FC236}">
                  <a16:creationId xmlns:a16="http://schemas.microsoft.com/office/drawing/2014/main" id="{25A674AE-78DE-95AA-75F8-E6B16624E64F}"/>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1" name="Freeform: Shape 6330">
              <a:extLst>
                <a:ext uri="{FF2B5EF4-FFF2-40B4-BE49-F238E27FC236}">
                  <a16:creationId xmlns:a16="http://schemas.microsoft.com/office/drawing/2014/main" id="{815BCEE1-9556-87FF-B96A-1DA2D8C03E85}"/>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2" name="Freeform: Shape 6331">
              <a:extLst>
                <a:ext uri="{FF2B5EF4-FFF2-40B4-BE49-F238E27FC236}">
                  <a16:creationId xmlns:a16="http://schemas.microsoft.com/office/drawing/2014/main" id="{EA5F425B-D76C-E0D8-0493-F8C8C39FE981}"/>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3" name="Freeform: Shape 6332">
              <a:extLst>
                <a:ext uri="{FF2B5EF4-FFF2-40B4-BE49-F238E27FC236}">
                  <a16:creationId xmlns:a16="http://schemas.microsoft.com/office/drawing/2014/main" id="{7957A6F6-C136-5C95-E579-5AE5F52BD10F}"/>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4" name="Freeform: Shape 6333">
              <a:extLst>
                <a:ext uri="{FF2B5EF4-FFF2-40B4-BE49-F238E27FC236}">
                  <a16:creationId xmlns:a16="http://schemas.microsoft.com/office/drawing/2014/main" id="{0A18A4D7-BE62-AD12-5AC5-56C06D405B03}"/>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5" name="Freeform: Shape 6334">
              <a:extLst>
                <a:ext uri="{FF2B5EF4-FFF2-40B4-BE49-F238E27FC236}">
                  <a16:creationId xmlns:a16="http://schemas.microsoft.com/office/drawing/2014/main" id="{72F0D50E-78A9-DF0E-04AB-0CE7AACB743B}"/>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6" name="Freeform: Shape 6335">
              <a:extLst>
                <a:ext uri="{FF2B5EF4-FFF2-40B4-BE49-F238E27FC236}">
                  <a16:creationId xmlns:a16="http://schemas.microsoft.com/office/drawing/2014/main" id="{0E62BB5B-AED9-F571-9874-061EE1114708}"/>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7" name="Freeform: Shape 6336">
              <a:extLst>
                <a:ext uri="{FF2B5EF4-FFF2-40B4-BE49-F238E27FC236}">
                  <a16:creationId xmlns:a16="http://schemas.microsoft.com/office/drawing/2014/main" id="{830BB53F-18D6-DBEE-1B48-618C95C41853}"/>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8" name="Freeform: Shape 6337">
              <a:extLst>
                <a:ext uri="{FF2B5EF4-FFF2-40B4-BE49-F238E27FC236}">
                  <a16:creationId xmlns:a16="http://schemas.microsoft.com/office/drawing/2014/main" id="{E05AD04E-8503-F790-1C51-102DBA3BAC4F}"/>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39" name="Freeform: Shape 6338">
              <a:extLst>
                <a:ext uri="{FF2B5EF4-FFF2-40B4-BE49-F238E27FC236}">
                  <a16:creationId xmlns:a16="http://schemas.microsoft.com/office/drawing/2014/main" id="{3DBB7A01-5C3F-54DE-F7A6-0A5CDFA4AA15}"/>
                </a:ext>
              </a:extLst>
            </p:cNvPr>
            <p:cNvSpPr/>
            <p:nvPr/>
          </p:nvSpPr>
          <p:spPr>
            <a:xfrm>
              <a:off x="6598376"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0" name="Freeform: Shape 6339">
              <a:extLst>
                <a:ext uri="{FF2B5EF4-FFF2-40B4-BE49-F238E27FC236}">
                  <a16:creationId xmlns:a16="http://schemas.microsoft.com/office/drawing/2014/main" id="{E19C6B63-4181-6129-6A48-5B90043344FC}"/>
                </a:ext>
              </a:extLst>
            </p:cNvPr>
            <p:cNvSpPr/>
            <p:nvPr/>
          </p:nvSpPr>
          <p:spPr>
            <a:xfrm>
              <a:off x="6598376"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1" name="Freeform: Shape 6340">
              <a:extLst>
                <a:ext uri="{FF2B5EF4-FFF2-40B4-BE49-F238E27FC236}">
                  <a16:creationId xmlns:a16="http://schemas.microsoft.com/office/drawing/2014/main" id="{FFCFFEC6-0692-E89F-C6C6-177C768A216B}"/>
                </a:ext>
              </a:extLst>
            </p:cNvPr>
            <p:cNvSpPr/>
            <p:nvPr/>
          </p:nvSpPr>
          <p:spPr>
            <a:xfrm>
              <a:off x="6602967" y="257073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2" name="Freeform: Shape 6341">
              <a:extLst>
                <a:ext uri="{FF2B5EF4-FFF2-40B4-BE49-F238E27FC236}">
                  <a16:creationId xmlns:a16="http://schemas.microsoft.com/office/drawing/2014/main" id="{D9B07C32-3C09-5797-B57C-DECEA6AD29BB}"/>
                </a:ext>
              </a:extLst>
            </p:cNvPr>
            <p:cNvSpPr/>
            <p:nvPr/>
          </p:nvSpPr>
          <p:spPr>
            <a:xfrm>
              <a:off x="6602967" y="257073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3" name="Freeform: Shape 6342">
              <a:extLst>
                <a:ext uri="{FF2B5EF4-FFF2-40B4-BE49-F238E27FC236}">
                  <a16:creationId xmlns:a16="http://schemas.microsoft.com/office/drawing/2014/main" id="{40F3733F-9F3B-1718-A916-0984792C498A}"/>
                </a:ext>
              </a:extLst>
            </p:cNvPr>
            <p:cNvSpPr/>
            <p:nvPr/>
          </p:nvSpPr>
          <p:spPr>
            <a:xfrm>
              <a:off x="6602967" y="257073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4" name="Freeform: Shape 6343">
              <a:extLst>
                <a:ext uri="{FF2B5EF4-FFF2-40B4-BE49-F238E27FC236}">
                  <a16:creationId xmlns:a16="http://schemas.microsoft.com/office/drawing/2014/main" id="{6EFF9162-715F-FC20-6B56-735D32B72611}"/>
                </a:ext>
              </a:extLst>
            </p:cNvPr>
            <p:cNvSpPr/>
            <p:nvPr/>
          </p:nvSpPr>
          <p:spPr>
            <a:xfrm>
              <a:off x="6602967" y="257073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5" name="Freeform: Shape 6344">
              <a:extLst>
                <a:ext uri="{FF2B5EF4-FFF2-40B4-BE49-F238E27FC236}">
                  <a16:creationId xmlns:a16="http://schemas.microsoft.com/office/drawing/2014/main" id="{F1C5D261-357C-4BB8-8951-6B87536A9888}"/>
                </a:ext>
              </a:extLst>
            </p:cNvPr>
            <p:cNvSpPr/>
            <p:nvPr/>
          </p:nvSpPr>
          <p:spPr>
            <a:xfrm>
              <a:off x="6607705" y="257073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6" name="Freeform: Shape 6345">
              <a:extLst>
                <a:ext uri="{FF2B5EF4-FFF2-40B4-BE49-F238E27FC236}">
                  <a16:creationId xmlns:a16="http://schemas.microsoft.com/office/drawing/2014/main" id="{E2FF8D3A-3704-0C92-6657-4392D7A130DB}"/>
                </a:ext>
              </a:extLst>
            </p:cNvPr>
            <p:cNvSpPr/>
            <p:nvPr/>
          </p:nvSpPr>
          <p:spPr>
            <a:xfrm>
              <a:off x="6607705" y="257073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7" name="Freeform: Shape 6346">
              <a:extLst>
                <a:ext uri="{FF2B5EF4-FFF2-40B4-BE49-F238E27FC236}">
                  <a16:creationId xmlns:a16="http://schemas.microsoft.com/office/drawing/2014/main" id="{D3520C81-658E-A6EA-A522-9C6F29EFE07E}"/>
                </a:ext>
              </a:extLst>
            </p:cNvPr>
            <p:cNvSpPr/>
            <p:nvPr/>
          </p:nvSpPr>
          <p:spPr>
            <a:xfrm>
              <a:off x="6621626" y="259919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8" name="Freeform: Shape 6347">
              <a:extLst>
                <a:ext uri="{FF2B5EF4-FFF2-40B4-BE49-F238E27FC236}">
                  <a16:creationId xmlns:a16="http://schemas.microsoft.com/office/drawing/2014/main" id="{F7F8EAB0-F286-E506-9675-D10CC0CA33AC}"/>
                </a:ext>
              </a:extLst>
            </p:cNvPr>
            <p:cNvSpPr/>
            <p:nvPr/>
          </p:nvSpPr>
          <p:spPr>
            <a:xfrm>
              <a:off x="6621626" y="259919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49" name="Freeform: Shape 6348">
              <a:extLst>
                <a:ext uri="{FF2B5EF4-FFF2-40B4-BE49-F238E27FC236}">
                  <a16:creationId xmlns:a16="http://schemas.microsoft.com/office/drawing/2014/main" id="{DCE9C512-6BEB-C42F-F7ED-82B2730F3748}"/>
                </a:ext>
              </a:extLst>
            </p:cNvPr>
            <p:cNvSpPr/>
            <p:nvPr/>
          </p:nvSpPr>
          <p:spPr>
            <a:xfrm>
              <a:off x="6626364" y="259919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0" name="Freeform: Shape 6349">
              <a:extLst>
                <a:ext uri="{FF2B5EF4-FFF2-40B4-BE49-F238E27FC236}">
                  <a16:creationId xmlns:a16="http://schemas.microsoft.com/office/drawing/2014/main" id="{AA95628A-955A-1198-7216-35D9C0F847E5}"/>
                </a:ext>
              </a:extLst>
            </p:cNvPr>
            <p:cNvSpPr/>
            <p:nvPr/>
          </p:nvSpPr>
          <p:spPr>
            <a:xfrm>
              <a:off x="6626364" y="259919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1" name="Freeform: Shape 6350">
              <a:extLst>
                <a:ext uri="{FF2B5EF4-FFF2-40B4-BE49-F238E27FC236}">
                  <a16:creationId xmlns:a16="http://schemas.microsoft.com/office/drawing/2014/main" id="{A400B029-DAFE-D544-2E81-41B217056669}"/>
                </a:ext>
              </a:extLst>
            </p:cNvPr>
            <p:cNvSpPr/>
            <p:nvPr/>
          </p:nvSpPr>
          <p:spPr>
            <a:xfrm>
              <a:off x="6630955" y="259919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2" name="Freeform: Shape 6351">
              <a:extLst>
                <a:ext uri="{FF2B5EF4-FFF2-40B4-BE49-F238E27FC236}">
                  <a16:creationId xmlns:a16="http://schemas.microsoft.com/office/drawing/2014/main" id="{18987698-276C-E488-C9CD-855D810863DF}"/>
                </a:ext>
              </a:extLst>
            </p:cNvPr>
            <p:cNvSpPr/>
            <p:nvPr/>
          </p:nvSpPr>
          <p:spPr>
            <a:xfrm>
              <a:off x="6630955" y="259919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3" name="Freeform: Shape 6352">
              <a:extLst>
                <a:ext uri="{FF2B5EF4-FFF2-40B4-BE49-F238E27FC236}">
                  <a16:creationId xmlns:a16="http://schemas.microsoft.com/office/drawing/2014/main" id="{7FC600CC-8AF1-A28C-A0E5-B04AC6A6E838}"/>
                </a:ext>
              </a:extLst>
            </p:cNvPr>
            <p:cNvSpPr/>
            <p:nvPr/>
          </p:nvSpPr>
          <p:spPr>
            <a:xfrm>
              <a:off x="6630955" y="259919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4" name="Freeform: Shape 6353">
              <a:extLst>
                <a:ext uri="{FF2B5EF4-FFF2-40B4-BE49-F238E27FC236}">
                  <a16:creationId xmlns:a16="http://schemas.microsoft.com/office/drawing/2014/main" id="{B57639EB-5D11-E4A0-05AE-3F4495B25E83}"/>
                </a:ext>
              </a:extLst>
            </p:cNvPr>
            <p:cNvSpPr/>
            <p:nvPr/>
          </p:nvSpPr>
          <p:spPr>
            <a:xfrm>
              <a:off x="6630955" y="259919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5" name="Freeform: Shape 6354">
              <a:extLst>
                <a:ext uri="{FF2B5EF4-FFF2-40B4-BE49-F238E27FC236}">
                  <a16:creationId xmlns:a16="http://schemas.microsoft.com/office/drawing/2014/main" id="{3DA042E4-9845-C6D9-EE61-DA54A1C4686F}"/>
                </a:ext>
              </a:extLst>
            </p:cNvPr>
            <p:cNvSpPr/>
            <p:nvPr/>
          </p:nvSpPr>
          <p:spPr>
            <a:xfrm>
              <a:off x="6630955" y="259919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6" name="Freeform: Shape 6355">
              <a:extLst>
                <a:ext uri="{FF2B5EF4-FFF2-40B4-BE49-F238E27FC236}">
                  <a16:creationId xmlns:a16="http://schemas.microsoft.com/office/drawing/2014/main" id="{AFE5DE6B-A2CF-56A6-9751-478FAF253770}"/>
                </a:ext>
              </a:extLst>
            </p:cNvPr>
            <p:cNvSpPr/>
            <p:nvPr/>
          </p:nvSpPr>
          <p:spPr>
            <a:xfrm>
              <a:off x="6630955" y="259919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7" name="Freeform: Shape 6356">
              <a:extLst>
                <a:ext uri="{FF2B5EF4-FFF2-40B4-BE49-F238E27FC236}">
                  <a16:creationId xmlns:a16="http://schemas.microsoft.com/office/drawing/2014/main" id="{BBCAD1E9-77EA-5F2C-1445-144AC7EC7090}"/>
                </a:ext>
              </a:extLst>
            </p:cNvPr>
            <p:cNvSpPr/>
            <p:nvPr/>
          </p:nvSpPr>
          <p:spPr>
            <a:xfrm>
              <a:off x="6630955" y="259919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8" name="Freeform: Shape 6357">
              <a:extLst>
                <a:ext uri="{FF2B5EF4-FFF2-40B4-BE49-F238E27FC236}">
                  <a16:creationId xmlns:a16="http://schemas.microsoft.com/office/drawing/2014/main" id="{5DB51ABC-26E2-E1BE-A7A0-E321BA4A8EAA}"/>
                </a:ext>
              </a:extLst>
            </p:cNvPr>
            <p:cNvSpPr/>
            <p:nvPr/>
          </p:nvSpPr>
          <p:spPr>
            <a:xfrm>
              <a:off x="6630955" y="259919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59" name="Freeform: Shape 6358">
              <a:extLst>
                <a:ext uri="{FF2B5EF4-FFF2-40B4-BE49-F238E27FC236}">
                  <a16:creationId xmlns:a16="http://schemas.microsoft.com/office/drawing/2014/main" id="{E2A580B7-4336-4818-7328-64D34D0ED1AD}"/>
                </a:ext>
              </a:extLst>
            </p:cNvPr>
            <p:cNvSpPr/>
            <p:nvPr/>
          </p:nvSpPr>
          <p:spPr>
            <a:xfrm>
              <a:off x="6640284" y="2599193"/>
              <a:ext cx="120812" cy="47114"/>
            </a:xfrm>
            <a:custGeom>
              <a:avLst/>
              <a:gdLst>
                <a:gd name="connsiteX0" fmla="*/ 0 w 66935"/>
                <a:gd name="connsiteY0" fmla="*/ 0 h 67006"/>
                <a:gd name="connsiteX1" fmla="*/ 66935 w 66935"/>
                <a:gd name="connsiteY1" fmla="*/ 67006 h 67006"/>
              </a:gdLst>
              <a:ahLst/>
              <a:cxnLst>
                <a:cxn ang="0">
                  <a:pos x="connsiteX0" y="connsiteY0"/>
                </a:cxn>
                <a:cxn ang="0">
                  <a:pos x="connsiteX1" y="connsiteY1"/>
                </a:cxn>
              </a:cxnLst>
              <a:rect l="l" t="t" r="r" b="b"/>
              <a:pathLst>
                <a:path w="66935" h="67006">
                  <a:moveTo>
                    <a:pt x="0" y="0"/>
                  </a:moveTo>
                  <a:lnTo>
                    <a:pt x="66935"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0" name="Freeform: Shape 6359">
              <a:extLst>
                <a:ext uri="{FF2B5EF4-FFF2-40B4-BE49-F238E27FC236}">
                  <a16:creationId xmlns:a16="http://schemas.microsoft.com/office/drawing/2014/main" id="{3C97CEF5-A89A-7FED-FDB4-E951A064970F}"/>
                </a:ext>
              </a:extLst>
            </p:cNvPr>
            <p:cNvSpPr/>
            <p:nvPr/>
          </p:nvSpPr>
          <p:spPr>
            <a:xfrm>
              <a:off x="6640284" y="2599193"/>
              <a:ext cx="120812" cy="47114"/>
            </a:xfrm>
            <a:custGeom>
              <a:avLst/>
              <a:gdLst>
                <a:gd name="connsiteX0" fmla="*/ 66935 w 66935"/>
                <a:gd name="connsiteY0" fmla="*/ 0 h 67006"/>
                <a:gd name="connsiteX1" fmla="*/ 0 w 66935"/>
                <a:gd name="connsiteY1" fmla="*/ 67006 h 67006"/>
              </a:gdLst>
              <a:ahLst/>
              <a:cxnLst>
                <a:cxn ang="0">
                  <a:pos x="connsiteX0" y="connsiteY0"/>
                </a:cxn>
                <a:cxn ang="0">
                  <a:pos x="connsiteX1" y="connsiteY1"/>
                </a:cxn>
              </a:cxnLst>
              <a:rect l="l" t="t" r="r" b="b"/>
              <a:pathLst>
                <a:path w="66935" h="67006">
                  <a:moveTo>
                    <a:pt x="66935"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1" name="Freeform: Shape 6360">
              <a:extLst>
                <a:ext uri="{FF2B5EF4-FFF2-40B4-BE49-F238E27FC236}">
                  <a16:creationId xmlns:a16="http://schemas.microsoft.com/office/drawing/2014/main" id="{5F45EC72-E863-BF33-47AC-FD3A225FC546}"/>
                </a:ext>
              </a:extLst>
            </p:cNvPr>
            <p:cNvSpPr/>
            <p:nvPr/>
          </p:nvSpPr>
          <p:spPr>
            <a:xfrm>
              <a:off x="6645023" y="259919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2" name="Freeform: Shape 6361">
              <a:extLst>
                <a:ext uri="{FF2B5EF4-FFF2-40B4-BE49-F238E27FC236}">
                  <a16:creationId xmlns:a16="http://schemas.microsoft.com/office/drawing/2014/main" id="{EA40A6D8-0587-9796-E5C8-12ED54A39D61}"/>
                </a:ext>
              </a:extLst>
            </p:cNvPr>
            <p:cNvSpPr/>
            <p:nvPr/>
          </p:nvSpPr>
          <p:spPr>
            <a:xfrm>
              <a:off x="6645023" y="259919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3" name="Freeform: Shape 6362">
              <a:extLst>
                <a:ext uri="{FF2B5EF4-FFF2-40B4-BE49-F238E27FC236}">
                  <a16:creationId xmlns:a16="http://schemas.microsoft.com/office/drawing/2014/main" id="{BD00F1B1-1795-637E-3F96-C255D8C4FBEA}"/>
                </a:ext>
              </a:extLst>
            </p:cNvPr>
            <p:cNvSpPr/>
            <p:nvPr/>
          </p:nvSpPr>
          <p:spPr>
            <a:xfrm>
              <a:off x="6645023" y="2599193"/>
              <a:ext cx="120812" cy="47114"/>
            </a:xfrm>
            <a:custGeom>
              <a:avLst/>
              <a:gdLst>
                <a:gd name="connsiteX0" fmla="*/ 0 w 66787"/>
                <a:gd name="connsiteY0" fmla="*/ 0 h 67006"/>
                <a:gd name="connsiteX1" fmla="*/ 66787 w 66787"/>
                <a:gd name="connsiteY1" fmla="*/ 67006 h 67006"/>
              </a:gdLst>
              <a:ahLst/>
              <a:cxnLst>
                <a:cxn ang="0">
                  <a:pos x="connsiteX0" y="connsiteY0"/>
                </a:cxn>
                <a:cxn ang="0">
                  <a:pos x="connsiteX1" y="connsiteY1"/>
                </a:cxn>
              </a:cxnLst>
              <a:rect l="l" t="t" r="r" b="b"/>
              <a:pathLst>
                <a:path w="66787" h="67006">
                  <a:moveTo>
                    <a:pt x="0" y="0"/>
                  </a:moveTo>
                  <a:lnTo>
                    <a:pt x="66787"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4" name="Freeform: Shape 6363">
              <a:extLst>
                <a:ext uri="{FF2B5EF4-FFF2-40B4-BE49-F238E27FC236}">
                  <a16:creationId xmlns:a16="http://schemas.microsoft.com/office/drawing/2014/main" id="{4A9FF327-8C1E-4D7B-0C26-17E81269E85A}"/>
                </a:ext>
              </a:extLst>
            </p:cNvPr>
            <p:cNvSpPr/>
            <p:nvPr/>
          </p:nvSpPr>
          <p:spPr>
            <a:xfrm>
              <a:off x="6645023" y="2599193"/>
              <a:ext cx="120812" cy="47114"/>
            </a:xfrm>
            <a:custGeom>
              <a:avLst/>
              <a:gdLst>
                <a:gd name="connsiteX0" fmla="*/ 66787 w 66787"/>
                <a:gd name="connsiteY0" fmla="*/ 0 h 67006"/>
                <a:gd name="connsiteX1" fmla="*/ 0 w 66787"/>
                <a:gd name="connsiteY1" fmla="*/ 67006 h 67006"/>
              </a:gdLst>
              <a:ahLst/>
              <a:cxnLst>
                <a:cxn ang="0">
                  <a:pos x="connsiteX0" y="connsiteY0"/>
                </a:cxn>
                <a:cxn ang="0">
                  <a:pos x="connsiteX1" y="connsiteY1"/>
                </a:cxn>
              </a:cxnLst>
              <a:rect l="l" t="t" r="r" b="b"/>
              <a:pathLst>
                <a:path w="66787" h="67006">
                  <a:moveTo>
                    <a:pt x="66787" y="0"/>
                  </a:moveTo>
                  <a:lnTo>
                    <a:pt x="0" y="6700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5" name="Freeform: Shape 6364">
              <a:extLst>
                <a:ext uri="{FF2B5EF4-FFF2-40B4-BE49-F238E27FC236}">
                  <a16:creationId xmlns:a16="http://schemas.microsoft.com/office/drawing/2014/main" id="{6A0A9E74-F4AE-56B7-066C-B4DBB939BB80}"/>
                </a:ext>
              </a:extLst>
            </p:cNvPr>
            <p:cNvSpPr/>
            <p:nvPr/>
          </p:nvSpPr>
          <p:spPr>
            <a:xfrm>
              <a:off x="6654355"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6" name="Freeform: Shape 6365">
              <a:extLst>
                <a:ext uri="{FF2B5EF4-FFF2-40B4-BE49-F238E27FC236}">
                  <a16:creationId xmlns:a16="http://schemas.microsoft.com/office/drawing/2014/main" id="{E25B2DE5-85D6-8293-4EA2-BD2B5383AA8D}"/>
                </a:ext>
              </a:extLst>
            </p:cNvPr>
            <p:cNvSpPr/>
            <p:nvPr/>
          </p:nvSpPr>
          <p:spPr>
            <a:xfrm>
              <a:off x="6654355"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7" name="Freeform: Shape 6366">
              <a:extLst>
                <a:ext uri="{FF2B5EF4-FFF2-40B4-BE49-F238E27FC236}">
                  <a16:creationId xmlns:a16="http://schemas.microsoft.com/office/drawing/2014/main" id="{1BEAC95C-A1BB-C087-6B68-C4B5D3B96713}"/>
                </a:ext>
              </a:extLst>
            </p:cNvPr>
            <p:cNvSpPr/>
            <p:nvPr/>
          </p:nvSpPr>
          <p:spPr>
            <a:xfrm>
              <a:off x="6668275"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8" name="Freeform: Shape 6367">
              <a:extLst>
                <a:ext uri="{FF2B5EF4-FFF2-40B4-BE49-F238E27FC236}">
                  <a16:creationId xmlns:a16="http://schemas.microsoft.com/office/drawing/2014/main" id="{3DDFB103-ECF2-63F4-4564-93B96070699D}"/>
                </a:ext>
              </a:extLst>
            </p:cNvPr>
            <p:cNvSpPr/>
            <p:nvPr/>
          </p:nvSpPr>
          <p:spPr>
            <a:xfrm>
              <a:off x="6668275"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69" name="Freeform: Shape 6368">
              <a:extLst>
                <a:ext uri="{FF2B5EF4-FFF2-40B4-BE49-F238E27FC236}">
                  <a16:creationId xmlns:a16="http://schemas.microsoft.com/office/drawing/2014/main" id="{128E4E4B-C2D5-A325-B897-45F405307183}"/>
                </a:ext>
              </a:extLst>
            </p:cNvPr>
            <p:cNvSpPr/>
            <p:nvPr/>
          </p:nvSpPr>
          <p:spPr>
            <a:xfrm>
              <a:off x="6705592"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0" name="Freeform: Shape 6369">
              <a:extLst>
                <a:ext uri="{FF2B5EF4-FFF2-40B4-BE49-F238E27FC236}">
                  <a16:creationId xmlns:a16="http://schemas.microsoft.com/office/drawing/2014/main" id="{4FED2422-2883-B9E4-5668-A569D7A66CA0}"/>
                </a:ext>
              </a:extLst>
            </p:cNvPr>
            <p:cNvSpPr/>
            <p:nvPr/>
          </p:nvSpPr>
          <p:spPr>
            <a:xfrm>
              <a:off x="6705592"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1" name="Freeform: Shape 6370">
              <a:extLst>
                <a:ext uri="{FF2B5EF4-FFF2-40B4-BE49-F238E27FC236}">
                  <a16:creationId xmlns:a16="http://schemas.microsoft.com/office/drawing/2014/main" id="{63E9783F-E763-F279-BFB7-AFCF16CBBD8A}"/>
                </a:ext>
              </a:extLst>
            </p:cNvPr>
            <p:cNvSpPr/>
            <p:nvPr/>
          </p:nvSpPr>
          <p:spPr>
            <a:xfrm>
              <a:off x="6710331"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2" name="Freeform: Shape 6371">
              <a:extLst>
                <a:ext uri="{FF2B5EF4-FFF2-40B4-BE49-F238E27FC236}">
                  <a16:creationId xmlns:a16="http://schemas.microsoft.com/office/drawing/2014/main" id="{2F91010E-C063-F757-F15C-6123BDB1AC51}"/>
                </a:ext>
              </a:extLst>
            </p:cNvPr>
            <p:cNvSpPr/>
            <p:nvPr/>
          </p:nvSpPr>
          <p:spPr>
            <a:xfrm>
              <a:off x="6710331"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3" name="Freeform: Shape 6372">
              <a:extLst>
                <a:ext uri="{FF2B5EF4-FFF2-40B4-BE49-F238E27FC236}">
                  <a16:creationId xmlns:a16="http://schemas.microsoft.com/office/drawing/2014/main" id="{8FD76C9B-BD1E-32CD-8A41-5D4A8C39476B}"/>
                </a:ext>
              </a:extLst>
            </p:cNvPr>
            <p:cNvSpPr/>
            <p:nvPr/>
          </p:nvSpPr>
          <p:spPr>
            <a:xfrm>
              <a:off x="6719660"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4" name="Freeform: Shape 6373">
              <a:extLst>
                <a:ext uri="{FF2B5EF4-FFF2-40B4-BE49-F238E27FC236}">
                  <a16:creationId xmlns:a16="http://schemas.microsoft.com/office/drawing/2014/main" id="{62BB3181-1206-18C5-7DAD-3BE744426C5B}"/>
                </a:ext>
              </a:extLst>
            </p:cNvPr>
            <p:cNvSpPr/>
            <p:nvPr/>
          </p:nvSpPr>
          <p:spPr>
            <a:xfrm>
              <a:off x="6719660"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5" name="Freeform: Shape 6374">
              <a:extLst>
                <a:ext uri="{FF2B5EF4-FFF2-40B4-BE49-F238E27FC236}">
                  <a16:creationId xmlns:a16="http://schemas.microsoft.com/office/drawing/2014/main" id="{2D704D3C-219C-F64E-373C-3FCC2ABE92AF}"/>
                </a:ext>
              </a:extLst>
            </p:cNvPr>
            <p:cNvSpPr/>
            <p:nvPr/>
          </p:nvSpPr>
          <p:spPr>
            <a:xfrm>
              <a:off x="6733581"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6" name="Freeform: Shape 6375">
              <a:extLst>
                <a:ext uri="{FF2B5EF4-FFF2-40B4-BE49-F238E27FC236}">
                  <a16:creationId xmlns:a16="http://schemas.microsoft.com/office/drawing/2014/main" id="{42DCA833-35E7-6A40-D1B3-1A66CD733574}"/>
                </a:ext>
              </a:extLst>
            </p:cNvPr>
            <p:cNvSpPr/>
            <p:nvPr/>
          </p:nvSpPr>
          <p:spPr>
            <a:xfrm>
              <a:off x="6733581"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7" name="Freeform: Shape 6376">
              <a:extLst>
                <a:ext uri="{FF2B5EF4-FFF2-40B4-BE49-F238E27FC236}">
                  <a16:creationId xmlns:a16="http://schemas.microsoft.com/office/drawing/2014/main" id="{05D38132-59BA-D520-934B-2591530D9277}"/>
                </a:ext>
              </a:extLst>
            </p:cNvPr>
            <p:cNvSpPr/>
            <p:nvPr/>
          </p:nvSpPr>
          <p:spPr>
            <a:xfrm>
              <a:off x="6990065"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8" name="Freeform: Shape 6377">
              <a:extLst>
                <a:ext uri="{FF2B5EF4-FFF2-40B4-BE49-F238E27FC236}">
                  <a16:creationId xmlns:a16="http://schemas.microsoft.com/office/drawing/2014/main" id="{FFB9EE25-2DC8-E51C-0EBE-3970CEA62ED9}"/>
                </a:ext>
              </a:extLst>
            </p:cNvPr>
            <p:cNvSpPr/>
            <p:nvPr/>
          </p:nvSpPr>
          <p:spPr>
            <a:xfrm>
              <a:off x="6990065"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79" name="Freeform: Shape 6378">
              <a:extLst>
                <a:ext uri="{FF2B5EF4-FFF2-40B4-BE49-F238E27FC236}">
                  <a16:creationId xmlns:a16="http://schemas.microsoft.com/office/drawing/2014/main" id="{90001C90-E98C-B20E-8DC3-342A3D0D37DB}"/>
                </a:ext>
              </a:extLst>
            </p:cNvPr>
            <p:cNvSpPr/>
            <p:nvPr/>
          </p:nvSpPr>
          <p:spPr>
            <a:xfrm>
              <a:off x="6990065"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0" name="Freeform: Shape 6379">
              <a:extLst>
                <a:ext uri="{FF2B5EF4-FFF2-40B4-BE49-F238E27FC236}">
                  <a16:creationId xmlns:a16="http://schemas.microsoft.com/office/drawing/2014/main" id="{E24976C9-6CFF-F4D0-59BC-04FDEAA1F094}"/>
                </a:ext>
              </a:extLst>
            </p:cNvPr>
            <p:cNvSpPr/>
            <p:nvPr/>
          </p:nvSpPr>
          <p:spPr>
            <a:xfrm>
              <a:off x="6990065"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1" name="Freeform: Shape 6380">
              <a:extLst>
                <a:ext uri="{FF2B5EF4-FFF2-40B4-BE49-F238E27FC236}">
                  <a16:creationId xmlns:a16="http://schemas.microsoft.com/office/drawing/2014/main" id="{E8E5C040-0BAA-7937-3E03-659F1CD46E63}"/>
                </a:ext>
              </a:extLst>
            </p:cNvPr>
            <p:cNvSpPr/>
            <p:nvPr/>
          </p:nvSpPr>
          <p:spPr>
            <a:xfrm>
              <a:off x="6990065"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2" name="Freeform: Shape 6381">
              <a:extLst>
                <a:ext uri="{FF2B5EF4-FFF2-40B4-BE49-F238E27FC236}">
                  <a16:creationId xmlns:a16="http://schemas.microsoft.com/office/drawing/2014/main" id="{EFE95C12-5D19-173E-4250-C4C864AB31D9}"/>
                </a:ext>
              </a:extLst>
            </p:cNvPr>
            <p:cNvSpPr/>
            <p:nvPr/>
          </p:nvSpPr>
          <p:spPr>
            <a:xfrm>
              <a:off x="6990065"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3" name="Freeform: Shape 6382">
              <a:extLst>
                <a:ext uri="{FF2B5EF4-FFF2-40B4-BE49-F238E27FC236}">
                  <a16:creationId xmlns:a16="http://schemas.microsoft.com/office/drawing/2014/main" id="{69C479FD-6225-A8BB-60BF-0681292D6A42}"/>
                </a:ext>
              </a:extLst>
            </p:cNvPr>
            <p:cNvSpPr/>
            <p:nvPr/>
          </p:nvSpPr>
          <p:spPr>
            <a:xfrm>
              <a:off x="6994658"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4" name="Freeform: Shape 6383">
              <a:extLst>
                <a:ext uri="{FF2B5EF4-FFF2-40B4-BE49-F238E27FC236}">
                  <a16:creationId xmlns:a16="http://schemas.microsoft.com/office/drawing/2014/main" id="{C83D1C3D-DB26-DFC6-D5D9-57579B82D4E3}"/>
                </a:ext>
              </a:extLst>
            </p:cNvPr>
            <p:cNvSpPr/>
            <p:nvPr/>
          </p:nvSpPr>
          <p:spPr>
            <a:xfrm>
              <a:off x="6994658"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5" name="Freeform: Shape 6384">
              <a:extLst>
                <a:ext uri="{FF2B5EF4-FFF2-40B4-BE49-F238E27FC236}">
                  <a16:creationId xmlns:a16="http://schemas.microsoft.com/office/drawing/2014/main" id="{8FA7D944-5F28-F46E-9954-7B60BCED3713}"/>
                </a:ext>
              </a:extLst>
            </p:cNvPr>
            <p:cNvSpPr/>
            <p:nvPr/>
          </p:nvSpPr>
          <p:spPr>
            <a:xfrm>
              <a:off x="6999397"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6" name="Freeform: Shape 6385">
              <a:extLst>
                <a:ext uri="{FF2B5EF4-FFF2-40B4-BE49-F238E27FC236}">
                  <a16:creationId xmlns:a16="http://schemas.microsoft.com/office/drawing/2014/main" id="{A348A127-6C76-372B-8FD4-A43421681F81}"/>
                </a:ext>
              </a:extLst>
            </p:cNvPr>
            <p:cNvSpPr/>
            <p:nvPr/>
          </p:nvSpPr>
          <p:spPr>
            <a:xfrm>
              <a:off x="6999397"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7" name="Freeform: Shape 6386">
              <a:extLst>
                <a:ext uri="{FF2B5EF4-FFF2-40B4-BE49-F238E27FC236}">
                  <a16:creationId xmlns:a16="http://schemas.microsoft.com/office/drawing/2014/main" id="{B9369E3B-8AEB-FCD3-2602-58BC5AE986C9}"/>
                </a:ext>
              </a:extLst>
            </p:cNvPr>
            <p:cNvSpPr/>
            <p:nvPr/>
          </p:nvSpPr>
          <p:spPr>
            <a:xfrm>
              <a:off x="7003987"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8" name="Freeform: Shape 6387">
              <a:extLst>
                <a:ext uri="{FF2B5EF4-FFF2-40B4-BE49-F238E27FC236}">
                  <a16:creationId xmlns:a16="http://schemas.microsoft.com/office/drawing/2014/main" id="{6A313379-42B4-1873-0C5A-AD4AFA7913C9}"/>
                </a:ext>
              </a:extLst>
            </p:cNvPr>
            <p:cNvSpPr/>
            <p:nvPr/>
          </p:nvSpPr>
          <p:spPr>
            <a:xfrm>
              <a:off x="7003987"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89" name="Freeform: Shape 6388">
              <a:extLst>
                <a:ext uri="{FF2B5EF4-FFF2-40B4-BE49-F238E27FC236}">
                  <a16:creationId xmlns:a16="http://schemas.microsoft.com/office/drawing/2014/main" id="{3644FADF-A73F-1CCF-CE78-50125F3DE31B}"/>
                </a:ext>
              </a:extLst>
            </p:cNvPr>
            <p:cNvSpPr/>
            <p:nvPr/>
          </p:nvSpPr>
          <p:spPr>
            <a:xfrm>
              <a:off x="7018055"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0" name="Freeform: Shape 6389">
              <a:extLst>
                <a:ext uri="{FF2B5EF4-FFF2-40B4-BE49-F238E27FC236}">
                  <a16:creationId xmlns:a16="http://schemas.microsoft.com/office/drawing/2014/main" id="{DADCC0F9-A4AA-F7E5-0806-D1A157447CC3}"/>
                </a:ext>
              </a:extLst>
            </p:cNvPr>
            <p:cNvSpPr/>
            <p:nvPr/>
          </p:nvSpPr>
          <p:spPr>
            <a:xfrm>
              <a:off x="7018055"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1" name="Freeform: Shape 6390">
              <a:extLst>
                <a:ext uri="{FF2B5EF4-FFF2-40B4-BE49-F238E27FC236}">
                  <a16:creationId xmlns:a16="http://schemas.microsoft.com/office/drawing/2014/main" id="{86C2E17D-BB9F-0749-A85A-B7F893B7430C}"/>
                </a:ext>
              </a:extLst>
            </p:cNvPr>
            <p:cNvSpPr/>
            <p:nvPr/>
          </p:nvSpPr>
          <p:spPr>
            <a:xfrm>
              <a:off x="7018055" y="2639960"/>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2" name="Freeform: Shape 6391">
              <a:extLst>
                <a:ext uri="{FF2B5EF4-FFF2-40B4-BE49-F238E27FC236}">
                  <a16:creationId xmlns:a16="http://schemas.microsoft.com/office/drawing/2014/main" id="{154D7196-9859-B033-EA08-D01D781632ED}"/>
                </a:ext>
              </a:extLst>
            </p:cNvPr>
            <p:cNvSpPr/>
            <p:nvPr/>
          </p:nvSpPr>
          <p:spPr>
            <a:xfrm>
              <a:off x="7018055" y="2639960"/>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3" name="Freeform: Shape 6392">
              <a:extLst>
                <a:ext uri="{FF2B5EF4-FFF2-40B4-BE49-F238E27FC236}">
                  <a16:creationId xmlns:a16="http://schemas.microsoft.com/office/drawing/2014/main" id="{D756901E-B4A2-51B0-7F78-F2D6231FF8A4}"/>
                </a:ext>
              </a:extLst>
            </p:cNvPr>
            <p:cNvSpPr/>
            <p:nvPr/>
          </p:nvSpPr>
          <p:spPr>
            <a:xfrm>
              <a:off x="7022644"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4" name="Freeform: Shape 6393">
              <a:extLst>
                <a:ext uri="{FF2B5EF4-FFF2-40B4-BE49-F238E27FC236}">
                  <a16:creationId xmlns:a16="http://schemas.microsoft.com/office/drawing/2014/main" id="{91D52A2F-5A8E-E25F-DD9A-C3F17FBA4BEB}"/>
                </a:ext>
              </a:extLst>
            </p:cNvPr>
            <p:cNvSpPr/>
            <p:nvPr/>
          </p:nvSpPr>
          <p:spPr>
            <a:xfrm>
              <a:off x="7022644"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5" name="Freeform: Shape 6394">
              <a:extLst>
                <a:ext uri="{FF2B5EF4-FFF2-40B4-BE49-F238E27FC236}">
                  <a16:creationId xmlns:a16="http://schemas.microsoft.com/office/drawing/2014/main" id="{3DCA7982-440C-38BC-1C52-2CF45DD9D881}"/>
                </a:ext>
              </a:extLst>
            </p:cNvPr>
            <p:cNvSpPr/>
            <p:nvPr/>
          </p:nvSpPr>
          <p:spPr>
            <a:xfrm>
              <a:off x="7022644" y="2639960"/>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6" name="Freeform: Shape 6395">
              <a:extLst>
                <a:ext uri="{FF2B5EF4-FFF2-40B4-BE49-F238E27FC236}">
                  <a16:creationId xmlns:a16="http://schemas.microsoft.com/office/drawing/2014/main" id="{2A572F83-8E62-D46F-D5D9-D109667A6007}"/>
                </a:ext>
              </a:extLst>
            </p:cNvPr>
            <p:cNvSpPr/>
            <p:nvPr/>
          </p:nvSpPr>
          <p:spPr>
            <a:xfrm>
              <a:off x="7022644" y="2639960"/>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7" name="Freeform: Shape 6396">
              <a:extLst>
                <a:ext uri="{FF2B5EF4-FFF2-40B4-BE49-F238E27FC236}">
                  <a16:creationId xmlns:a16="http://schemas.microsoft.com/office/drawing/2014/main" id="{3A0F74A1-190A-5E1F-7030-B36C4D74DAEC}"/>
                </a:ext>
              </a:extLst>
            </p:cNvPr>
            <p:cNvSpPr/>
            <p:nvPr/>
          </p:nvSpPr>
          <p:spPr>
            <a:xfrm>
              <a:off x="7414483" y="2843646"/>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8" name="Freeform: Shape 6397">
              <a:extLst>
                <a:ext uri="{FF2B5EF4-FFF2-40B4-BE49-F238E27FC236}">
                  <a16:creationId xmlns:a16="http://schemas.microsoft.com/office/drawing/2014/main" id="{C82C61FB-9A62-4032-7CF3-37A19E869F2A}"/>
                </a:ext>
              </a:extLst>
            </p:cNvPr>
            <p:cNvSpPr/>
            <p:nvPr/>
          </p:nvSpPr>
          <p:spPr>
            <a:xfrm>
              <a:off x="7414483" y="2843646"/>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99" name="Freeform: Shape 6398">
              <a:extLst>
                <a:ext uri="{FF2B5EF4-FFF2-40B4-BE49-F238E27FC236}">
                  <a16:creationId xmlns:a16="http://schemas.microsoft.com/office/drawing/2014/main" id="{D3BDEE1A-E313-FF8B-E19D-A283F4C9380B}"/>
                </a:ext>
              </a:extLst>
            </p:cNvPr>
            <p:cNvSpPr/>
            <p:nvPr/>
          </p:nvSpPr>
          <p:spPr>
            <a:xfrm>
              <a:off x="7419074" y="2843646"/>
              <a:ext cx="120812" cy="47114"/>
            </a:xfrm>
            <a:custGeom>
              <a:avLst/>
              <a:gdLst>
                <a:gd name="connsiteX0" fmla="*/ 0 w 66935"/>
                <a:gd name="connsiteY0" fmla="*/ 0 h 66857"/>
                <a:gd name="connsiteX1" fmla="*/ 66935 w 66935"/>
                <a:gd name="connsiteY1" fmla="*/ 66858 h 66857"/>
              </a:gdLst>
              <a:ahLst/>
              <a:cxnLst>
                <a:cxn ang="0">
                  <a:pos x="connsiteX0" y="connsiteY0"/>
                </a:cxn>
                <a:cxn ang="0">
                  <a:pos x="connsiteX1" y="connsiteY1"/>
                </a:cxn>
              </a:cxnLst>
              <a:rect l="l" t="t" r="r" b="b"/>
              <a:pathLst>
                <a:path w="66935" h="66857">
                  <a:moveTo>
                    <a:pt x="0" y="0"/>
                  </a:moveTo>
                  <a:lnTo>
                    <a:pt x="66935"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00" name="Freeform: Shape 6399">
              <a:extLst>
                <a:ext uri="{FF2B5EF4-FFF2-40B4-BE49-F238E27FC236}">
                  <a16:creationId xmlns:a16="http://schemas.microsoft.com/office/drawing/2014/main" id="{8139B4D4-395C-C929-B21F-BFD764DA73AC}"/>
                </a:ext>
              </a:extLst>
            </p:cNvPr>
            <p:cNvSpPr/>
            <p:nvPr/>
          </p:nvSpPr>
          <p:spPr>
            <a:xfrm>
              <a:off x="7419074" y="2843646"/>
              <a:ext cx="120812" cy="47114"/>
            </a:xfrm>
            <a:custGeom>
              <a:avLst/>
              <a:gdLst>
                <a:gd name="connsiteX0" fmla="*/ 66935 w 66935"/>
                <a:gd name="connsiteY0" fmla="*/ 0 h 66857"/>
                <a:gd name="connsiteX1" fmla="*/ 0 w 66935"/>
                <a:gd name="connsiteY1" fmla="*/ 66858 h 66857"/>
              </a:gdLst>
              <a:ahLst/>
              <a:cxnLst>
                <a:cxn ang="0">
                  <a:pos x="connsiteX0" y="connsiteY0"/>
                </a:cxn>
                <a:cxn ang="0">
                  <a:pos x="connsiteX1" y="connsiteY1"/>
                </a:cxn>
              </a:cxnLst>
              <a:rect l="l" t="t" r="r" b="b"/>
              <a:pathLst>
                <a:path w="66935" h="66857">
                  <a:moveTo>
                    <a:pt x="66935"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01" name="Freeform: Shape 6400">
              <a:extLst>
                <a:ext uri="{FF2B5EF4-FFF2-40B4-BE49-F238E27FC236}">
                  <a16:creationId xmlns:a16="http://schemas.microsoft.com/office/drawing/2014/main" id="{BC90ADA9-E65D-4B44-A230-828B64DF16B6}"/>
                </a:ext>
              </a:extLst>
            </p:cNvPr>
            <p:cNvSpPr/>
            <p:nvPr/>
          </p:nvSpPr>
          <p:spPr>
            <a:xfrm>
              <a:off x="8193272" y="2843646"/>
              <a:ext cx="120812" cy="47114"/>
            </a:xfrm>
            <a:custGeom>
              <a:avLst/>
              <a:gdLst>
                <a:gd name="connsiteX0" fmla="*/ 0 w 66787"/>
                <a:gd name="connsiteY0" fmla="*/ 0 h 66857"/>
                <a:gd name="connsiteX1" fmla="*/ 66787 w 66787"/>
                <a:gd name="connsiteY1" fmla="*/ 66858 h 66857"/>
              </a:gdLst>
              <a:ahLst/>
              <a:cxnLst>
                <a:cxn ang="0">
                  <a:pos x="connsiteX0" y="connsiteY0"/>
                </a:cxn>
                <a:cxn ang="0">
                  <a:pos x="connsiteX1" y="connsiteY1"/>
                </a:cxn>
              </a:cxnLst>
              <a:rect l="l" t="t" r="r" b="b"/>
              <a:pathLst>
                <a:path w="66787" h="66857">
                  <a:moveTo>
                    <a:pt x="0" y="0"/>
                  </a:moveTo>
                  <a:lnTo>
                    <a:pt x="66787"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02" name="Freeform: Shape 6401">
              <a:extLst>
                <a:ext uri="{FF2B5EF4-FFF2-40B4-BE49-F238E27FC236}">
                  <a16:creationId xmlns:a16="http://schemas.microsoft.com/office/drawing/2014/main" id="{56EB9D51-2AD9-7A81-B2CD-4801CE7B9906}"/>
                </a:ext>
              </a:extLst>
            </p:cNvPr>
            <p:cNvSpPr/>
            <p:nvPr/>
          </p:nvSpPr>
          <p:spPr>
            <a:xfrm>
              <a:off x="8193272" y="2843646"/>
              <a:ext cx="120812" cy="47114"/>
            </a:xfrm>
            <a:custGeom>
              <a:avLst/>
              <a:gdLst>
                <a:gd name="connsiteX0" fmla="*/ 66787 w 66787"/>
                <a:gd name="connsiteY0" fmla="*/ 0 h 66857"/>
                <a:gd name="connsiteX1" fmla="*/ 0 w 66787"/>
                <a:gd name="connsiteY1" fmla="*/ 66858 h 66857"/>
              </a:gdLst>
              <a:ahLst/>
              <a:cxnLst>
                <a:cxn ang="0">
                  <a:pos x="connsiteX0" y="connsiteY0"/>
                </a:cxn>
                <a:cxn ang="0">
                  <a:pos x="connsiteX1" y="connsiteY1"/>
                </a:cxn>
              </a:cxnLst>
              <a:rect l="l" t="t" r="r" b="b"/>
              <a:pathLst>
                <a:path w="66787" h="66857">
                  <a:moveTo>
                    <a:pt x="66787" y="0"/>
                  </a:moveTo>
                  <a:lnTo>
                    <a:pt x="0" y="66858"/>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5978" name="Freeform: Shape 5977">
            <a:extLst>
              <a:ext uri="{FF2B5EF4-FFF2-40B4-BE49-F238E27FC236}">
                <a16:creationId xmlns:a16="http://schemas.microsoft.com/office/drawing/2014/main" id="{4C3B8C86-1255-6730-010F-EB0A355AE802}"/>
              </a:ext>
            </a:extLst>
          </p:cNvPr>
          <p:cNvSpPr/>
          <p:nvPr/>
        </p:nvSpPr>
        <p:spPr>
          <a:xfrm>
            <a:off x="1606023" y="2153166"/>
            <a:ext cx="2626328" cy="1858820"/>
          </a:xfrm>
          <a:custGeom>
            <a:avLst/>
            <a:gdLst>
              <a:gd name="connsiteX0" fmla="*/ 0 w 5875788"/>
              <a:gd name="connsiteY0" fmla="*/ 0 h 1621785"/>
              <a:gd name="connsiteX1" fmla="*/ 107215 w 5875788"/>
              <a:gd name="connsiteY1" fmla="*/ 0 h 1621785"/>
              <a:gd name="connsiteX2" fmla="*/ 107215 w 5875788"/>
              <a:gd name="connsiteY2" fmla="*/ 5633 h 1621785"/>
              <a:gd name="connsiteX3" fmla="*/ 195771 w 5875788"/>
              <a:gd name="connsiteY3" fmla="*/ 5633 h 1621785"/>
              <a:gd name="connsiteX4" fmla="*/ 195771 w 5875788"/>
              <a:gd name="connsiteY4" fmla="*/ 11415 h 1621785"/>
              <a:gd name="connsiteX5" fmla="*/ 200509 w 5875788"/>
              <a:gd name="connsiteY5" fmla="*/ 11415 h 1621785"/>
              <a:gd name="connsiteX6" fmla="*/ 200509 w 5875788"/>
              <a:gd name="connsiteY6" fmla="*/ 17048 h 1621785"/>
              <a:gd name="connsiteX7" fmla="*/ 205100 w 5875788"/>
              <a:gd name="connsiteY7" fmla="*/ 17048 h 1621785"/>
              <a:gd name="connsiteX8" fmla="*/ 205100 w 5875788"/>
              <a:gd name="connsiteY8" fmla="*/ 22681 h 1621785"/>
              <a:gd name="connsiteX9" fmla="*/ 233089 w 5875788"/>
              <a:gd name="connsiteY9" fmla="*/ 22681 h 1621785"/>
              <a:gd name="connsiteX10" fmla="*/ 233089 w 5875788"/>
              <a:gd name="connsiteY10" fmla="*/ 34096 h 1621785"/>
              <a:gd name="connsiteX11" fmla="*/ 237827 w 5875788"/>
              <a:gd name="connsiteY11" fmla="*/ 34096 h 1621785"/>
              <a:gd name="connsiteX12" fmla="*/ 237827 w 5875788"/>
              <a:gd name="connsiteY12" fmla="*/ 62855 h 1621785"/>
              <a:gd name="connsiteX13" fmla="*/ 242418 w 5875788"/>
              <a:gd name="connsiteY13" fmla="*/ 62855 h 1621785"/>
              <a:gd name="connsiteX14" fmla="*/ 242418 w 5875788"/>
              <a:gd name="connsiteY14" fmla="*/ 68637 h 1621785"/>
              <a:gd name="connsiteX15" fmla="*/ 247157 w 5875788"/>
              <a:gd name="connsiteY15" fmla="*/ 68637 h 1621785"/>
              <a:gd name="connsiteX16" fmla="*/ 247157 w 5875788"/>
              <a:gd name="connsiteY16" fmla="*/ 74418 h 1621785"/>
              <a:gd name="connsiteX17" fmla="*/ 251748 w 5875788"/>
              <a:gd name="connsiteY17" fmla="*/ 74418 h 1621785"/>
              <a:gd name="connsiteX18" fmla="*/ 251748 w 5875788"/>
              <a:gd name="connsiteY18" fmla="*/ 97396 h 1621785"/>
              <a:gd name="connsiteX19" fmla="*/ 256486 w 5875788"/>
              <a:gd name="connsiteY19" fmla="*/ 97396 h 1621785"/>
              <a:gd name="connsiteX20" fmla="*/ 256486 w 5875788"/>
              <a:gd name="connsiteY20" fmla="*/ 120374 h 1621785"/>
              <a:gd name="connsiteX21" fmla="*/ 261077 w 5875788"/>
              <a:gd name="connsiteY21" fmla="*/ 120374 h 1621785"/>
              <a:gd name="connsiteX22" fmla="*/ 261077 w 5875788"/>
              <a:gd name="connsiteY22" fmla="*/ 137718 h 1621785"/>
              <a:gd name="connsiteX23" fmla="*/ 265816 w 5875788"/>
              <a:gd name="connsiteY23" fmla="*/ 137718 h 1621785"/>
              <a:gd name="connsiteX24" fmla="*/ 265816 w 5875788"/>
              <a:gd name="connsiteY24" fmla="*/ 189752 h 1621785"/>
              <a:gd name="connsiteX25" fmla="*/ 270406 w 5875788"/>
              <a:gd name="connsiteY25" fmla="*/ 189752 h 1621785"/>
              <a:gd name="connsiteX26" fmla="*/ 270406 w 5875788"/>
              <a:gd name="connsiteY26" fmla="*/ 201463 h 1621785"/>
              <a:gd name="connsiteX27" fmla="*/ 275145 w 5875788"/>
              <a:gd name="connsiteY27" fmla="*/ 201463 h 1621785"/>
              <a:gd name="connsiteX28" fmla="*/ 275145 w 5875788"/>
              <a:gd name="connsiteY28" fmla="*/ 213174 h 1621785"/>
              <a:gd name="connsiteX29" fmla="*/ 284475 w 5875788"/>
              <a:gd name="connsiteY29" fmla="*/ 213174 h 1621785"/>
              <a:gd name="connsiteX30" fmla="*/ 284475 w 5875788"/>
              <a:gd name="connsiteY30" fmla="*/ 224737 h 1621785"/>
              <a:gd name="connsiteX31" fmla="*/ 289066 w 5875788"/>
              <a:gd name="connsiteY31" fmla="*/ 224737 h 1621785"/>
              <a:gd name="connsiteX32" fmla="*/ 289066 w 5875788"/>
              <a:gd name="connsiteY32" fmla="*/ 230519 h 1621785"/>
              <a:gd name="connsiteX33" fmla="*/ 317054 w 5875788"/>
              <a:gd name="connsiteY33" fmla="*/ 230519 h 1621785"/>
              <a:gd name="connsiteX34" fmla="*/ 317054 w 5875788"/>
              <a:gd name="connsiteY34" fmla="*/ 236449 h 1621785"/>
              <a:gd name="connsiteX35" fmla="*/ 326383 w 5875788"/>
              <a:gd name="connsiteY35" fmla="*/ 236449 h 1621785"/>
              <a:gd name="connsiteX36" fmla="*/ 326383 w 5875788"/>
              <a:gd name="connsiteY36" fmla="*/ 242230 h 1621785"/>
              <a:gd name="connsiteX37" fmla="*/ 368292 w 5875788"/>
              <a:gd name="connsiteY37" fmla="*/ 242230 h 1621785"/>
              <a:gd name="connsiteX38" fmla="*/ 368292 w 5875788"/>
              <a:gd name="connsiteY38" fmla="*/ 248160 h 1621785"/>
              <a:gd name="connsiteX39" fmla="*/ 373031 w 5875788"/>
              <a:gd name="connsiteY39" fmla="*/ 248160 h 1621785"/>
              <a:gd name="connsiteX40" fmla="*/ 373031 w 5875788"/>
              <a:gd name="connsiteY40" fmla="*/ 254090 h 1621785"/>
              <a:gd name="connsiteX41" fmla="*/ 391690 w 5875788"/>
              <a:gd name="connsiteY41" fmla="*/ 254090 h 1621785"/>
              <a:gd name="connsiteX42" fmla="*/ 391690 w 5875788"/>
              <a:gd name="connsiteY42" fmla="*/ 259871 h 1621785"/>
              <a:gd name="connsiteX43" fmla="*/ 447666 w 5875788"/>
              <a:gd name="connsiteY43" fmla="*/ 259871 h 1621785"/>
              <a:gd name="connsiteX44" fmla="*/ 447666 w 5875788"/>
              <a:gd name="connsiteY44" fmla="*/ 265801 h 1621785"/>
              <a:gd name="connsiteX45" fmla="*/ 494314 w 5875788"/>
              <a:gd name="connsiteY45" fmla="*/ 265801 h 1621785"/>
              <a:gd name="connsiteX46" fmla="*/ 494314 w 5875788"/>
              <a:gd name="connsiteY46" fmla="*/ 271731 h 1621785"/>
              <a:gd name="connsiteX47" fmla="*/ 498905 w 5875788"/>
              <a:gd name="connsiteY47" fmla="*/ 271731 h 1621785"/>
              <a:gd name="connsiteX48" fmla="*/ 498905 w 5875788"/>
              <a:gd name="connsiteY48" fmla="*/ 277512 h 1621785"/>
              <a:gd name="connsiteX49" fmla="*/ 512973 w 5875788"/>
              <a:gd name="connsiteY49" fmla="*/ 277512 h 1621785"/>
              <a:gd name="connsiteX50" fmla="*/ 512973 w 5875788"/>
              <a:gd name="connsiteY50" fmla="*/ 289372 h 1621785"/>
              <a:gd name="connsiteX51" fmla="*/ 517563 w 5875788"/>
              <a:gd name="connsiteY51" fmla="*/ 289372 h 1621785"/>
              <a:gd name="connsiteX52" fmla="*/ 517563 w 5875788"/>
              <a:gd name="connsiteY52" fmla="*/ 301379 h 1621785"/>
              <a:gd name="connsiteX53" fmla="*/ 522302 w 5875788"/>
              <a:gd name="connsiteY53" fmla="*/ 301379 h 1621785"/>
              <a:gd name="connsiteX54" fmla="*/ 522302 w 5875788"/>
              <a:gd name="connsiteY54" fmla="*/ 319317 h 1621785"/>
              <a:gd name="connsiteX55" fmla="*/ 531632 w 5875788"/>
              <a:gd name="connsiteY55" fmla="*/ 319317 h 1621785"/>
              <a:gd name="connsiteX56" fmla="*/ 531632 w 5875788"/>
              <a:gd name="connsiteY56" fmla="*/ 325247 h 1621785"/>
              <a:gd name="connsiteX57" fmla="*/ 536222 w 5875788"/>
              <a:gd name="connsiteY57" fmla="*/ 325247 h 1621785"/>
              <a:gd name="connsiteX58" fmla="*/ 536222 w 5875788"/>
              <a:gd name="connsiteY58" fmla="*/ 331473 h 1621785"/>
              <a:gd name="connsiteX59" fmla="*/ 573540 w 5875788"/>
              <a:gd name="connsiteY59" fmla="*/ 331473 h 1621785"/>
              <a:gd name="connsiteX60" fmla="*/ 573540 w 5875788"/>
              <a:gd name="connsiteY60" fmla="*/ 337551 h 1621785"/>
              <a:gd name="connsiteX61" fmla="*/ 592199 w 5875788"/>
              <a:gd name="connsiteY61" fmla="*/ 337551 h 1621785"/>
              <a:gd name="connsiteX62" fmla="*/ 592199 w 5875788"/>
              <a:gd name="connsiteY62" fmla="*/ 343629 h 1621785"/>
              <a:gd name="connsiteX63" fmla="*/ 643585 w 5875788"/>
              <a:gd name="connsiteY63" fmla="*/ 343629 h 1621785"/>
              <a:gd name="connsiteX64" fmla="*/ 643585 w 5875788"/>
              <a:gd name="connsiteY64" fmla="*/ 349855 h 1621785"/>
              <a:gd name="connsiteX65" fmla="*/ 722812 w 5875788"/>
              <a:gd name="connsiteY65" fmla="*/ 349855 h 1621785"/>
              <a:gd name="connsiteX66" fmla="*/ 722812 w 5875788"/>
              <a:gd name="connsiteY66" fmla="*/ 355933 h 1621785"/>
              <a:gd name="connsiteX67" fmla="*/ 727402 w 5875788"/>
              <a:gd name="connsiteY67" fmla="*/ 355933 h 1621785"/>
              <a:gd name="connsiteX68" fmla="*/ 727402 w 5875788"/>
              <a:gd name="connsiteY68" fmla="*/ 362011 h 1621785"/>
              <a:gd name="connsiteX69" fmla="*/ 755391 w 5875788"/>
              <a:gd name="connsiteY69" fmla="*/ 362011 h 1621785"/>
              <a:gd name="connsiteX70" fmla="*/ 755391 w 5875788"/>
              <a:gd name="connsiteY70" fmla="*/ 368237 h 1621785"/>
              <a:gd name="connsiteX71" fmla="*/ 760130 w 5875788"/>
              <a:gd name="connsiteY71" fmla="*/ 368237 h 1621785"/>
              <a:gd name="connsiteX72" fmla="*/ 760130 w 5875788"/>
              <a:gd name="connsiteY72" fmla="*/ 380393 h 1621785"/>
              <a:gd name="connsiteX73" fmla="*/ 774050 w 5875788"/>
              <a:gd name="connsiteY73" fmla="*/ 380393 h 1621785"/>
              <a:gd name="connsiteX74" fmla="*/ 774050 w 5875788"/>
              <a:gd name="connsiteY74" fmla="*/ 386471 h 1621785"/>
              <a:gd name="connsiteX75" fmla="*/ 778789 w 5875788"/>
              <a:gd name="connsiteY75" fmla="*/ 386471 h 1621785"/>
              <a:gd name="connsiteX76" fmla="*/ 778789 w 5875788"/>
              <a:gd name="connsiteY76" fmla="*/ 392697 h 1621785"/>
              <a:gd name="connsiteX77" fmla="*/ 783379 w 5875788"/>
              <a:gd name="connsiteY77" fmla="*/ 392697 h 1621785"/>
              <a:gd name="connsiteX78" fmla="*/ 783379 w 5875788"/>
              <a:gd name="connsiteY78" fmla="*/ 405150 h 1621785"/>
              <a:gd name="connsiteX79" fmla="*/ 788118 w 5875788"/>
              <a:gd name="connsiteY79" fmla="*/ 405150 h 1621785"/>
              <a:gd name="connsiteX80" fmla="*/ 788118 w 5875788"/>
              <a:gd name="connsiteY80" fmla="*/ 423680 h 1621785"/>
              <a:gd name="connsiteX81" fmla="*/ 792709 w 5875788"/>
              <a:gd name="connsiteY81" fmla="*/ 423680 h 1621785"/>
              <a:gd name="connsiteX82" fmla="*/ 792709 w 5875788"/>
              <a:gd name="connsiteY82" fmla="*/ 430055 h 1621785"/>
              <a:gd name="connsiteX83" fmla="*/ 797447 w 5875788"/>
              <a:gd name="connsiteY83" fmla="*/ 430055 h 1621785"/>
              <a:gd name="connsiteX84" fmla="*/ 797447 w 5875788"/>
              <a:gd name="connsiteY84" fmla="*/ 442507 h 1621785"/>
              <a:gd name="connsiteX85" fmla="*/ 811368 w 5875788"/>
              <a:gd name="connsiteY85" fmla="*/ 442507 h 1621785"/>
              <a:gd name="connsiteX86" fmla="*/ 811368 w 5875788"/>
              <a:gd name="connsiteY86" fmla="*/ 448733 h 1621785"/>
              <a:gd name="connsiteX87" fmla="*/ 834765 w 5875788"/>
              <a:gd name="connsiteY87" fmla="*/ 448733 h 1621785"/>
              <a:gd name="connsiteX88" fmla="*/ 834765 w 5875788"/>
              <a:gd name="connsiteY88" fmla="*/ 455108 h 1621785"/>
              <a:gd name="connsiteX89" fmla="*/ 918731 w 5875788"/>
              <a:gd name="connsiteY89" fmla="*/ 455108 h 1621785"/>
              <a:gd name="connsiteX90" fmla="*/ 918731 w 5875788"/>
              <a:gd name="connsiteY90" fmla="*/ 461482 h 1621785"/>
              <a:gd name="connsiteX91" fmla="*/ 965378 w 5875788"/>
              <a:gd name="connsiteY91" fmla="*/ 461482 h 1621785"/>
              <a:gd name="connsiteX92" fmla="*/ 965378 w 5875788"/>
              <a:gd name="connsiteY92" fmla="*/ 467857 h 1621785"/>
              <a:gd name="connsiteX93" fmla="*/ 1049195 w 5875788"/>
              <a:gd name="connsiteY93" fmla="*/ 467857 h 1621785"/>
              <a:gd name="connsiteX94" fmla="*/ 1049195 w 5875788"/>
              <a:gd name="connsiteY94" fmla="*/ 474231 h 1621785"/>
              <a:gd name="connsiteX95" fmla="*/ 1067854 w 5875788"/>
              <a:gd name="connsiteY95" fmla="*/ 474231 h 1621785"/>
              <a:gd name="connsiteX96" fmla="*/ 1067854 w 5875788"/>
              <a:gd name="connsiteY96" fmla="*/ 480606 h 1621785"/>
              <a:gd name="connsiteX97" fmla="*/ 1151819 w 5875788"/>
              <a:gd name="connsiteY97" fmla="*/ 480606 h 1621785"/>
              <a:gd name="connsiteX98" fmla="*/ 1151819 w 5875788"/>
              <a:gd name="connsiteY98" fmla="*/ 493503 h 1621785"/>
              <a:gd name="connsiteX99" fmla="*/ 1161149 w 5875788"/>
              <a:gd name="connsiteY99" fmla="*/ 493503 h 1621785"/>
              <a:gd name="connsiteX100" fmla="*/ 1161149 w 5875788"/>
              <a:gd name="connsiteY100" fmla="*/ 506400 h 1621785"/>
              <a:gd name="connsiteX101" fmla="*/ 1165739 w 5875788"/>
              <a:gd name="connsiteY101" fmla="*/ 506400 h 1621785"/>
              <a:gd name="connsiteX102" fmla="*/ 1165739 w 5875788"/>
              <a:gd name="connsiteY102" fmla="*/ 519297 h 1621785"/>
              <a:gd name="connsiteX103" fmla="*/ 1170478 w 5875788"/>
              <a:gd name="connsiteY103" fmla="*/ 519297 h 1621785"/>
              <a:gd name="connsiteX104" fmla="*/ 1170478 w 5875788"/>
              <a:gd name="connsiteY104" fmla="*/ 525820 h 1621785"/>
              <a:gd name="connsiteX105" fmla="*/ 1175069 w 5875788"/>
              <a:gd name="connsiteY105" fmla="*/ 525820 h 1621785"/>
              <a:gd name="connsiteX106" fmla="*/ 1175069 w 5875788"/>
              <a:gd name="connsiteY106" fmla="*/ 538717 h 1621785"/>
              <a:gd name="connsiteX107" fmla="*/ 1179808 w 5875788"/>
              <a:gd name="connsiteY107" fmla="*/ 538717 h 1621785"/>
              <a:gd name="connsiteX108" fmla="*/ 1179808 w 5875788"/>
              <a:gd name="connsiteY108" fmla="*/ 577854 h 1621785"/>
              <a:gd name="connsiteX109" fmla="*/ 1189137 w 5875788"/>
              <a:gd name="connsiteY109" fmla="*/ 577854 h 1621785"/>
              <a:gd name="connsiteX110" fmla="*/ 1189137 w 5875788"/>
              <a:gd name="connsiteY110" fmla="*/ 584673 h 1621785"/>
              <a:gd name="connsiteX111" fmla="*/ 1193728 w 5875788"/>
              <a:gd name="connsiteY111" fmla="*/ 584673 h 1621785"/>
              <a:gd name="connsiteX112" fmla="*/ 1193728 w 5875788"/>
              <a:gd name="connsiteY112" fmla="*/ 598015 h 1621785"/>
              <a:gd name="connsiteX113" fmla="*/ 1207796 w 5875788"/>
              <a:gd name="connsiteY113" fmla="*/ 598015 h 1621785"/>
              <a:gd name="connsiteX114" fmla="*/ 1207796 w 5875788"/>
              <a:gd name="connsiteY114" fmla="*/ 604834 h 1621785"/>
              <a:gd name="connsiteX115" fmla="*/ 1212387 w 5875788"/>
              <a:gd name="connsiteY115" fmla="*/ 604834 h 1621785"/>
              <a:gd name="connsiteX116" fmla="*/ 1212387 w 5875788"/>
              <a:gd name="connsiteY116" fmla="*/ 611505 h 1621785"/>
              <a:gd name="connsiteX117" fmla="*/ 1217126 w 5875788"/>
              <a:gd name="connsiteY117" fmla="*/ 611505 h 1621785"/>
              <a:gd name="connsiteX118" fmla="*/ 1217126 w 5875788"/>
              <a:gd name="connsiteY118" fmla="*/ 618324 h 1621785"/>
              <a:gd name="connsiteX119" fmla="*/ 1417635 w 5875788"/>
              <a:gd name="connsiteY119" fmla="*/ 618324 h 1621785"/>
              <a:gd name="connsiteX120" fmla="*/ 1417635 w 5875788"/>
              <a:gd name="connsiteY120" fmla="*/ 624995 h 1621785"/>
              <a:gd name="connsiteX121" fmla="*/ 1426965 w 5875788"/>
              <a:gd name="connsiteY121" fmla="*/ 624995 h 1621785"/>
              <a:gd name="connsiteX122" fmla="*/ 1426965 w 5875788"/>
              <a:gd name="connsiteY122" fmla="*/ 631814 h 1621785"/>
              <a:gd name="connsiteX123" fmla="*/ 1454953 w 5875788"/>
              <a:gd name="connsiteY123" fmla="*/ 631814 h 1621785"/>
              <a:gd name="connsiteX124" fmla="*/ 1454953 w 5875788"/>
              <a:gd name="connsiteY124" fmla="*/ 638634 h 1621785"/>
              <a:gd name="connsiteX125" fmla="*/ 1473612 w 5875788"/>
              <a:gd name="connsiteY125" fmla="*/ 638634 h 1621785"/>
              <a:gd name="connsiteX126" fmla="*/ 1473612 w 5875788"/>
              <a:gd name="connsiteY126" fmla="*/ 645305 h 1621785"/>
              <a:gd name="connsiteX127" fmla="*/ 1506191 w 5875788"/>
              <a:gd name="connsiteY127" fmla="*/ 645305 h 1621785"/>
              <a:gd name="connsiteX128" fmla="*/ 1506191 w 5875788"/>
              <a:gd name="connsiteY128" fmla="*/ 652124 h 1621785"/>
              <a:gd name="connsiteX129" fmla="*/ 1510930 w 5875788"/>
              <a:gd name="connsiteY129" fmla="*/ 652124 h 1621785"/>
              <a:gd name="connsiteX130" fmla="*/ 1510930 w 5875788"/>
              <a:gd name="connsiteY130" fmla="*/ 658943 h 1621785"/>
              <a:gd name="connsiteX131" fmla="*/ 1538918 w 5875788"/>
              <a:gd name="connsiteY131" fmla="*/ 658943 h 1621785"/>
              <a:gd name="connsiteX132" fmla="*/ 1538918 w 5875788"/>
              <a:gd name="connsiteY132" fmla="*/ 672581 h 1621785"/>
              <a:gd name="connsiteX133" fmla="*/ 1543509 w 5875788"/>
              <a:gd name="connsiteY133" fmla="*/ 672581 h 1621785"/>
              <a:gd name="connsiteX134" fmla="*/ 1543509 w 5875788"/>
              <a:gd name="connsiteY134" fmla="*/ 679401 h 1621785"/>
              <a:gd name="connsiteX135" fmla="*/ 1557577 w 5875788"/>
              <a:gd name="connsiteY135" fmla="*/ 679401 h 1621785"/>
              <a:gd name="connsiteX136" fmla="*/ 1557577 w 5875788"/>
              <a:gd name="connsiteY136" fmla="*/ 706974 h 1621785"/>
              <a:gd name="connsiteX137" fmla="*/ 1562168 w 5875788"/>
              <a:gd name="connsiteY137" fmla="*/ 706974 h 1621785"/>
              <a:gd name="connsiteX138" fmla="*/ 1562168 w 5875788"/>
              <a:gd name="connsiteY138" fmla="*/ 720761 h 1621785"/>
              <a:gd name="connsiteX139" fmla="*/ 1566907 w 5875788"/>
              <a:gd name="connsiteY139" fmla="*/ 720761 h 1621785"/>
              <a:gd name="connsiteX140" fmla="*/ 1566907 w 5875788"/>
              <a:gd name="connsiteY140" fmla="*/ 741663 h 1621785"/>
              <a:gd name="connsiteX141" fmla="*/ 1571497 w 5875788"/>
              <a:gd name="connsiteY141" fmla="*/ 741663 h 1621785"/>
              <a:gd name="connsiteX142" fmla="*/ 1571497 w 5875788"/>
              <a:gd name="connsiteY142" fmla="*/ 762417 h 1621785"/>
              <a:gd name="connsiteX143" fmla="*/ 1576236 w 5875788"/>
              <a:gd name="connsiteY143" fmla="*/ 762417 h 1621785"/>
              <a:gd name="connsiteX144" fmla="*/ 1576236 w 5875788"/>
              <a:gd name="connsiteY144" fmla="*/ 783468 h 1621785"/>
              <a:gd name="connsiteX145" fmla="*/ 1585565 w 5875788"/>
              <a:gd name="connsiteY145" fmla="*/ 783468 h 1621785"/>
              <a:gd name="connsiteX146" fmla="*/ 1585565 w 5875788"/>
              <a:gd name="connsiteY146" fmla="*/ 790583 h 1621785"/>
              <a:gd name="connsiteX147" fmla="*/ 1664644 w 5875788"/>
              <a:gd name="connsiteY147" fmla="*/ 790583 h 1621785"/>
              <a:gd name="connsiteX148" fmla="*/ 1664644 w 5875788"/>
              <a:gd name="connsiteY148" fmla="*/ 797847 h 1621785"/>
              <a:gd name="connsiteX149" fmla="*/ 1930608 w 5875788"/>
              <a:gd name="connsiteY149" fmla="*/ 797847 h 1621785"/>
              <a:gd name="connsiteX150" fmla="*/ 1930608 w 5875788"/>
              <a:gd name="connsiteY150" fmla="*/ 805111 h 1621785"/>
              <a:gd name="connsiteX151" fmla="*/ 1935198 w 5875788"/>
              <a:gd name="connsiteY151" fmla="*/ 805111 h 1621785"/>
              <a:gd name="connsiteX152" fmla="*/ 1935198 w 5875788"/>
              <a:gd name="connsiteY152" fmla="*/ 819639 h 1621785"/>
              <a:gd name="connsiteX153" fmla="*/ 1953857 w 5875788"/>
              <a:gd name="connsiteY153" fmla="*/ 819639 h 1621785"/>
              <a:gd name="connsiteX154" fmla="*/ 1953857 w 5875788"/>
              <a:gd name="connsiteY154" fmla="*/ 841579 h 1621785"/>
              <a:gd name="connsiteX155" fmla="*/ 1958596 w 5875788"/>
              <a:gd name="connsiteY155" fmla="*/ 841579 h 1621785"/>
              <a:gd name="connsiteX156" fmla="*/ 1958596 w 5875788"/>
              <a:gd name="connsiteY156" fmla="*/ 856255 h 1621785"/>
              <a:gd name="connsiteX157" fmla="*/ 1963187 w 5875788"/>
              <a:gd name="connsiteY157" fmla="*/ 856255 h 1621785"/>
              <a:gd name="connsiteX158" fmla="*/ 1963187 w 5875788"/>
              <a:gd name="connsiteY158" fmla="*/ 863519 h 1621785"/>
              <a:gd name="connsiteX159" fmla="*/ 1967926 w 5875788"/>
              <a:gd name="connsiteY159" fmla="*/ 863519 h 1621785"/>
              <a:gd name="connsiteX160" fmla="*/ 1967926 w 5875788"/>
              <a:gd name="connsiteY160" fmla="*/ 870931 h 1621785"/>
              <a:gd name="connsiteX161" fmla="*/ 2014425 w 5875788"/>
              <a:gd name="connsiteY161" fmla="*/ 870931 h 1621785"/>
              <a:gd name="connsiteX162" fmla="*/ 2014425 w 5875788"/>
              <a:gd name="connsiteY162" fmla="*/ 878344 h 1621785"/>
              <a:gd name="connsiteX163" fmla="*/ 2056482 w 5875788"/>
              <a:gd name="connsiteY163" fmla="*/ 878344 h 1621785"/>
              <a:gd name="connsiteX164" fmla="*/ 2056482 w 5875788"/>
              <a:gd name="connsiteY164" fmla="*/ 885608 h 1621785"/>
              <a:gd name="connsiteX165" fmla="*/ 2191685 w 5875788"/>
              <a:gd name="connsiteY165" fmla="*/ 885608 h 1621785"/>
              <a:gd name="connsiteX166" fmla="*/ 2191685 w 5875788"/>
              <a:gd name="connsiteY166" fmla="*/ 893168 h 1621785"/>
              <a:gd name="connsiteX167" fmla="*/ 2224412 w 5875788"/>
              <a:gd name="connsiteY167" fmla="*/ 893168 h 1621785"/>
              <a:gd name="connsiteX168" fmla="*/ 2224412 w 5875788"/>
              <a:gd name="connsiteY168" fmla="*/ 900580 h 1621785"/>
              <a:gd name="connsiteX169" fmla="*/ 2322297 w 5875788"/>
              <a:gd name="connsiteY169" fmla="*/ 900580 h 1621785"/>
              <a:gd name="connsiteX170" fmla="*/ 2322297 w 5875788"/>
              <a:gd name="connsiteY170" fmla="*/ 915405 h 1621785"/>
              <a:gd name="connsiteX171" fmla="*/ 2326888 w 5875788"/>
              <a:gd name="connsiteY171" fmla="*/ 915405 h 1621785"/>
              <a:gd name="connsiteX172" fmla="*/ 2326888 w 5875788"/>
              <a:gd name="connsiteY172" fmla="*/ 922965 h 1621785"/>
              <a:gd name="connsiteX173" fmla="*/ 2331627 w 5875788"/>
              <a:gd name="connsiteY173" fmla="*/ 922965 h 1621785"/>
              <a:gd name="connsiteX174" fmla="*/ 2331627 w 5875788"/>
              <a:gd name="connsiteY174" fmla="*/ 945498 h 1621785"/>
              <a:gd name="connsiteX175" fmla="*/ 2336218 w 5875788"/>
              <a:gd name="connsiteY175" fmla="*/ 945498 h 1621785"/>
              <a:gd name="connsiteX176" fmla="*/ 2336218 w 5875788"/>
              <a:gd name="connsiteY176" fmla="*/ 953058 h 1621785"/>
              <a:gd name="connsiteX177" fmla="*/ 2354877 w 5875788"/>
              <a:gd name="connsiteY177" fmla="*/ 953058 h 1621785"/>
              <a:gd name="connsiteX178" fmla="*/ 2354877 w 5875788"/>
              <a:gd name="connsiteY178" fmla="*/ 960619 h 1621785"/>
              <a:gd name="connsiteX179" fmla="*/ 2359616 w 5875788"/>
              <a:gd name="connsiteY179" fmla="*/ 960619 h 1621785"/>
              <a:gd name="connsiteX180" fmla="*/ 2359616 w 5875788"/>
              <a:gd name="connsiteY180" fmla="*/ 998866 h 1621785"/>
              <a:gd name="connsiteX181" fmla="*/ 2368945 w 5875788"/>
              <a:gd name="connsiteY181" fmla="*/ 998866 h 1621785"/>
              <a:gd name="connsiteX182" fmla="*/ 2368945 w 5875788"/>
              <a:gd name="connsiteY182" fmla="*/ 1006723 h 1621785"/>
              <a:gd name="connsiteX183" fmla="*/ 2448171 w 5875788"/>
              <a:gd name="connsiteY183" fmla="*/ 1006723 h 1621785"/>
              <a:gd name="connsiteX184" fmla="*/ 2448171 w 5875788"/>
              <a:gd name="connsiteY184" fmla="*/ 1014283 h 1621785"/>
              <a:gd name="connsiteX185" fmla="*/ 2513478 w 5875788"/>
              <a:gd name="connsiteY185" fmla="*/ 1014283 h 1621785"/>
              <a:gd name="connsiteX186" fmla="*/ 2513478 w 5875788"/>
              <a:gd name="connsiteY186" fmla="*/ 1022140 h 1621785"/>
              <a:gd name="connsiteX187" fmla="*/ 2518216 w 5875788"/>
              <a:gd name="connsiteY187" fmla="*/ 1022140 h 1621785"/>
              <a:gd name="connsiteX188" fmla="*/ 2518216 w 5875788"/>
              <a:gd name="connsiteY188" fmla="*/ 1029849 h 1621785"/>
              <a:gd name="connsiteX189" fmla="*/ 2713987 w 5875788"/>
              <a:gd name="connsiteY189" fmla="*/ 1029849 h 1621785"/>
              <a:gd name="connsiteX190" fmla="*/ 2713987 w 5875788"/>
              <a:gd name="connsiteY190" fmla="*/ 1037854 h 1621785"/>
              <a:gd name="connsiteX191" fmla="*/ 2723317 w 5875788"/>
              <a:gd name="connsiteY191" fmla="*/ 1037854 h 1621785"/>
              <a:gd name="connsiteX192" fmla="*/ 2723317 w 5875788"/>
              <a:gd name="connsiteY192" fmla="*/ 1045711 h 1621785"/>
              <a:gd name="connsiteX193" fmla="*/ 2732646 w 5875788"/>
              <a:gd name="connsiteY193" fmla="*/ 1045711 h 1621785"/>
              <a:gd name="connsiteX194" fmla="*/ 2732646 w 5875788"/>
              <a:gd name="connsiteY194" fmla="*/ 1053568 h 1621785"/>
              <a:gd name="connsiteX195" fmla="*/ 2741975 w 5875788"/>
              <a:gd name="connsiteY195" fmla="*/ 1053568 h 1621785"/>
              <a:gd name="connsiteX196" fmla="*/ 2741975 w 5875788"/>
              <a:gd name="connsiteY196" fmla="*/ 1061573 h 1621785"/>
              <a:gd name="connsiteX197" fmla="*/ 2751305 w 5875788"/>
              <a:gd name="connsiteY197" fmla="*/ 1061573 h 1621785"/>
              <a:gd name="connsiteX198" fmla="*/ 2751305 w 5875788"/>
              <a:gd name="connsiteY198" fmla="*/ 1069578 h 1621785"/>
              <a:gd name="connsiteX199" fmla="*/ 2755896 w 5875788"/>
              <a:gd name="connsiteY199" fmla="*/ 1069578 h 1621785"/>
              <a:gd name="connsiteX200" fmla="*/ 2755896 w 5875788"/>
              <a:gd name="connsiteY200" fmla="*/ 1077583 h 1621785"/>
              <a:gd name="connsiteX201" fmla="*/ 2769964 w 5875788"/>
              <a:gd name="connsiteY201" fmla="*/ 1077583 h 1621785"/>
              <a:gd name="connsiteX202" fmla="*/ 2769964 w 5875788"/>
              <a:gd name="connsiteY202" fmla="*/ 1085736 h 1621785"/>
              <a:gd name="connsiteX203" fmla="*/ 2774555 w 5875788"/>
              <a:gd name="connsiteY203" fmla="*/ 1085736 h 1621785"/>
              <a:gd name="connsiteX204" fmla="*/ 2774555 w 5875788"/>
              <a:gd name="connsiteY204" fmla="*/ 1093890 h 1621785"/>
              <a:gd name="connsiteX205" fmla="*/ 2779294 w 5875788"/>
              <a:gd name="connsiteY205" fmla="*/ 1093890 h 1621785"/>
              <a:gd name="connsiteX206" fmla="*/ 2779294 w 5875788"/>
              <a:gd name="connsiteY206" fmla="*/ 1101895 h 1621785"/>
              <a:gd name="connsiteX207" fmla="*/ 3105677 w 5875788"/>
              <a:gd name="connsiteY207" fmla="*/ 1101895 h 1621785"/>
              <a:gd name="connsiteX208" fmla="*/ 3105677 w 5875788"/>
              <a:gd name="connsiteY208" fmla="*/ 1110048 h 1621785"/>
              <a:gd name="connsiteX209" fmla="*/ 3115006 w 5875788"/>
              <a:gd name="connsiteY209" fmla="*/ 1110048 h 1621785"/>
              <a:gd name="connsiteX210" fmla="*/ 3115006 w 5875788"/>
              <a:gd name="connsiteY210" fmla="*/ 1118647 h 1621785"/>
              <a:gd name="connsiteX211" fmla="*/ 3138404 w 5875788"/>
              <a:gd name="connsiteY211" fmla="*/ 1118647 h 1621785"/>
              <a:gd name="connsiteX212" fmla="*/ 3138404 w 5875788"/>
              <a:gd name="connsiteY212" fmla="*/ 1127838 h 1621785"/>
              <a:gd name="connsiteX213" fmla="*/ 3157063 w 5875788"/>
              <a:gd name="connsiteY213" fmla="*/ 1127838 h 1621785"/>
              <a:gd name="connsiteX214" fmla="*/ 3157063 w 5875788"/>
              <a:gd name="connsiteY214" fmla="*/ 1138215 h 1621785"/>
              <a:gd name="connsiteX215" fmla="*/ 3185051 w 5875788"/>
              <a:gd name="connsiteY215" fmla="*/ 1138215 h 1621785"/>
              <a:gd name="connsiteX216" fmla="*/ 3185051 w 5875788"/>
              <a:gd name="connsiteY216" fmla="*/ 1148888 h 1621785"/>
              <a:gd name="connsiteX217" fmla="*/ 3189642 w 5875788"/>
              <a:gd name="connsiteY217" fmla="*/ 1148888 h 1621785"/>
              <a:gd name="connsiteX218" fmla="*/ 3189642 w 5875788"/>
              <a:gd name="connsiteY218" fmla="*/ 1159562 h 1621785"/>
              <a:gd name="connsiteX219" fmla="*/ 3198971 w 5875788"/>
              <a:gd name="connsiteY219" fmla="*/ 1159562 h 1621785"/>
              <a:gd name="connsiteX220" fmla="*/ 3198971 w 5875788"/>
              <a:gd name="connsiteY220" fmla="*/ 1170384 h 1621785"/>
              <a:gd name="connsiteX221" fmla="*/ 3231699 w 5875788"/>
              <a:gd name="connsiteY221" fmla="*/ 1170384 h 1621785"/>
              <a:gd name="connsiteX222" fmla="*/ 3231699 w 5875788"/>
              <a:gd name="connsiteY222" fmla="*/ 1181057 h 1621785"/>
              <a:gd name="connsiteX223" fmla="*/ 3301447 w 5875788"/>
              <a:gd name="connsiteY223" fmla="*/ 1181057 h 1621785"/>
              <a:gd name="connsiteX224" fmla="*/ 3301447 w 5875788"/>
              <a:gd name="connsiteY224" fmla="*/ 1192027 h 1621785"/>
              <a:gd name="connsiteX225" fmla="*/ 3455458 w 5875788"/>
              <a:gd name="connsiteY225" fmla="*/ 1192027 h 1621785"/>
              <a:gd name="connsiteX226" fmla="*/ 3455458 w 5875788"/>
              <a:gd name="connsiteY226" fmla="*/ 1202849 h 1621785"/>
              <a:gd name="connsiteX227" fmla="*/ 3497366 w 5875788"/>
              <a:gd name="connsiteY227" fmla="*/ 1202849 h 1621785"/>
              <a:gd name="connsiteX228" fmla="*/ 3497366 w 5875788"/>
              <a:gd name="connsiteY228" fmla="*/ 1213967 h 1621785"/>
              <a:gd name="connsiteX229" fmla="*/ 3534684 w 5875788"/>
              <a:gd name="connsiteY229" fmla="*/ 1213967 h 1621785"/>
              <a:gd name="connsiteX230" fmla="*/ 3534684 w 5875788"/>
              <a:gd name="connsiteY230" fmla="*/ 1227457 h 1621785"/>
              <a:gd name="connsiteX231" fmla="*/ 3548752 w 5875788"/>
              <a:gd name="connsiteY231" fmla="*/ 1227457 h 1621785"/>
              <a:gd name="connsiteX232" fmla="*/ 3548752 w 5875788"/>
              <a:gd name="connsiteY232" fmla="*/ 1240948 h 1621785"/>
              <a:gd name="connsiteX233" fmla="*/ 3567412 w 5875788"/>
              <a:gd name="connsiteY233" fmla="*/ 1240948 h 1621785"/>
              <a:gd name="connsiteX234" fmla="*/ 3567412 w 5875788"/>
              <a:gd name="connsiteY234" fmla="*/ 1255179 h 1621785"/>
              <a:gd name="connsiteX235" fmla="*/ 3693285 w 5875788"/>
              <a:gd name="connsiteY235" fmla="*/ 1255179 h 1621785"/>
              <a:gd name="connsiteX236" fmla="*/ 3693285 w 5875788"/>
              <a:gd name="connsiteY236" fmla="*/ 1269559 h 1621785"/>
              <a:gd name="connsiteX237" fmla="*/ 3697876 w 5875788"/>
              <a:gd name="connsiteY237" fmla="*/ 1269559 h 1621785"/>
              <a:gd name="connsiteX238" fmla="*/ 3697876 w 5875788"/>
              <a:gd name="connsiteY238" fmla="*/ 1283938 h 1621785"/>
              <a:gd name="connsiteX239" fmla="*/ 3875136 w 5875788"/>
              <a:gd name="connsiteY239" fmla="*/ 1283938 h 1621785"/>
              <a:gd name="connsiteX240" fmla="*/ 3875136 w 5875788"/>
              <a:gd name="connsiteY240" fmla="*/ 1298614 h 1621785"/>
              <a:gd name="connsiteX241" fmla="*/ 3889204 w 5875788"/>
              <a:gd name="connsiteY241" fmla="*/ 1298614 h 1621785"/>
              <a:gd name="connsiteX242" fmla="*/ 3889204 w 5875788"/>
              <a:gd name="connsiteY242" fmla="*/ 1313291 h 1621785"/>
              <a:gd name="connsiteX243" fmla="*/ 3903124 w 5875788"/>
              <a:gd name="connsiteY243" fmla="*/ 1313291 h 1621785"/>
              <a:gd name="connsiteX244" fmla="*/ 3903124 w 5875788"/>
              <a:gd name="connsiteY244" fmla="*/ 1329152 h 1621785"/>
              <a:gd name="connsiteX245" fmla="*/ 3926522 w 5875788"/>
              <a:gd name="connsiteY245" fmla="*/ 1329152 h 1621785"/>
              <a:gd name="connsiteX246" fmla="*/ 3926522 w 5875788"/>
              <a:gd name="connsiteY246" fmla="*/ 1348869 h 1621785"/>
              <a:gd name="connsiteX247" fmla="*/ 4299405 w 5875788"/>
              <a:gd name="connsiteY247" fmla="*/ 1348869 h 1621785"/>
              <a:gd name="connsiteX248" fmla="*/ 4299405 w 5875788"/>
              <a:gd name="connsiteY248" fmla="*/ 1377332 h 1621785"/>
              <a:gd name="connsiteX249" fmla="*/ 4332132 w 5875788"/>
              <a:gd name="connsiteY249" fmla="*/ 1377332 h 1621785"/>
              <a:gd name="connsiteX250" fmla="*/ 4332132 w 5875788"/>
              <a:gd name="connsiteY250" fmla="*/ 1417951 h 1621785"/>
              <a:gd name="connsiteX251" fmla="*/ 4709901 w 5875788"/>
              <a:gd name="connsiteY251" fmla="*/ 1417951 h 1621785"/>
              <a:gd name="connsiteX252" fmla="*/ 4709901 w 5875788"/>
              <a:gd name="connsiteY252" fmla="*/ 1621786 h 1621785"/>
              <a:gd name="connsiteX253" fmla="*/ 5875789 w 5875788"/>
              <a:gd name="connsiteY253" fmla="*/ 1621786 h 162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5875788" h="1621785">
                <a:moveTo>
                  <a:pt x="0" y="0"/>
                </a:moveTo>
                <a:lnTo>
                  <a:pt x="107215" y="0"/>
                </a:lnTo>
                <a:lnTo>
                  <a:pt x="107215" y="5633"/>
                </a:lnTo>
                <a:lnTo>
                  <a:pt x="195771" y="5633"/>
                </a:lnTo>
                <a:lnTo>
                  <a:pt x="195771" y="11415"/>
                </a:lnTo>
                <a:lnTo>
                  <a:pt x="200509" y="11415"/>
                </a:lnTo>
                <a:lnTo>
                  <a:pt x="200509" y="17048"/>
                </a:lnTo>
                <a:lnTo>
                  <a:pt x="205100" y="17048"/>
                </a:lnTo>
                <a:lnTo>
                  <a:pt x="205100" y="22681"/>
                </a:lnTo>
                <a:lnTo>
                  <a:pt x="233089" y="22681"/>
                </a:lnTo>
                <a:lnTo>
                  <a:pt x="233089" y="34096"/>
                </a:lnTo>
                <a:lnTo>
                  <a:pt x="237827" y="34096"/>
                </a:lnTo>
                <a:lnTo>
                  <a:pt x="237827" y="62855"/>
                </a:lnTo>
                <a:lnTo>
                  <a:pt x="242418" y="62855"/>
                </a:lnTo>
                <a:lnTo>
                  <a:pt x="242418" y="68637"/>
                </a:lnTo>
                <a:lnTo>
                  <a:pt x="247157" y="68637"/>
                </a:lnTo>
                <a:lnTo>
                  <a:pt x="247157" y="74418"/>
                </a:lnTo>
                <a:lnTo>
                  <a:pt x="251748" y="74418"/>
                </a:lnTo>
                <a:lnTo>
                  <a:pt x="251748" y="97396"/>
                </a:lnTo>
                <a:lnTo>
                  <a:pt x="256486" y="97396"/>
                </a:lnTo>
                <a:lnTo>
                  <a:pt x="256486" y="120374"/>
                </a:lnTo>
                <a:lnTo>
                  <a:pt x="261077" y="120374"/>
                </a:lnTo>
                <a:lnTo>
                  <a:pt x="261077" y="137718"/>
                </a:lnTo>
                <a:lnTo>
                  <a:pt x="265816" y="137718"/>
                </a:lnTo>
                <a:lnTo>
                  <a:pt x="265816" y="189752"/>
                </a:lnTo>
                <a:lnTo>
                  <a:pt x="270406" y="189752"/>
                </a:lnTo>
                <a:lnTo>
                  <a:pt x="270406" y="201463"/>
                </a:lnTo>
                <a:lnTo>
                  <a:pt x="275145" y="201463"/>
                </a:lnTo>
                <a:lnTo>
                  <a:pt x="275145" y="213174"/>
                </a:lnTo>
                <a:lnTo>
                  <a:pt x="284475" y="213174"/>
                </a:lnTo>
                <a:lnTo>
                  <a:pt x="284475" y="224737"/>
                </a:lnTo>
                <a:lnTo>
                  <a:pt x="289066" y="224737"/>
                </a:lnTo>
                <a:lnTo>
                  <a:pt x="289066" y="230519"/>
                </a:lnTo>
                <a:lnTo>
                  <a:pt x="317054" y="230519"/>
                </a:lnTo>
                <a:lnTo>
                  <a:pt x="317054" y="236449"/>
                </a:lnTo>
                <a:lnTo>
                  <a:pt x="326383" y="236449"/>
                </a:lnTo>
                <a:lnTo>
                  <a:pt x="326383" y="242230"/>
                </a:lnTo>
                <a:lnTo>
                  <a:pt x="368292" y="242230"/>
                </a:lnTo>
                <a:lnTo>
                  <a:pt x="368292" y="248160"/>
                </a:lnTo>
                <a:lnTo>
                  <a:pt x="373031" y="248160"/>
                </a:lnTo>
                <a:lnTo>
                  <a:pt x="373031" y="254090"/>
                </a:lnTo>
                <a:lnTo>
                  <a:pt x="391690" y="254090"/>
                </a:lnTo>
                <a:lnTo>
                  <a:pt x="391690" y="259871"/>
                </a:lnTo>
                <a:lnTo>
                  <a:pt x="447666" y="259871"/>
                </a:lnTo>
                <a:lnTo>
                  <a:pt x="447666" y="265801"/>
                </a:lnTo>
                <a:lnTo>
                  <a:pt x="494314" y="265801"/>
                </a:lnTo>
                <a:lnTo>
                  <a:pt x="494314" y="271731"/>
                </a:lnTo>
                <a:lnTo>
                  <a:pt x="498905" y="271731"/>
                </a:lnTo>
                <a:lnTo>
                  <a:pt x="498905" y="277512"/>
                </a:lnTo>
                <a:lnTo>
                  <a:pt x="512973" y="277512"/>
                </a:lnTo>
                <a:lnTo>
                  <a:pt x="512973" y="289372"/>
                </a:lnTo>
                <a:lnTo>
                  <a:pt x="517563" y="289372"/>
                </a:lnTo>
                <a:lnTo>
                  <a:pt x="517563" y="301379"/>
                </a:lnTo>
                <a:lnTo>
                  <a:pt x="522302" y="301379"/>
                </a:lnTo>
                <a:lnTo>
                  <a:pt x="522302" y="319317"/>
                </a:lnTo>
                <a:lnTo>
                  <a:pt x="531632" y="319317"/>
                </a:lnTo>
                <a:lnTo>
                  <a:pt x="531632" y="325247"/>
                </a:lnTo>
                <a:lnTo>
                  <a:pt x="536222" y="325247"/>
                </a:lnTo>
                <a:lnTo>
                  <a:pt x="536222" y="331473"/>
                </a:lnTo>
                <a:lnTo>
                  <a:pt x="573540" y="331473"/>
                </a:lnTo>
                <a:lnTo>
                  <a:pt x="573540" y="337551"/>
                </a:lnTo>
                <a:lnTo>
                  <a:pt x="592199" y="337551"/>
                </a:lnTo>
                <a:lnTo>
                  <a:pt x="592199" y="343629"/>
                </a:lnTo>
                <a:lnTo>
                  <a:pt x="643585" y="343629"/>
                </a:lnTo>
                <a:lnTo>
                  <a:pt x="643585" y="349855"/>
                </a:lnTo>
                <a:lnTo>
                  <a:pt x="722812" y="349855"/>
                </a:lnTo>
                <a:lnTo>
                  <a:pt x="722812" y="355933"/>
                </a:lnTo>
                <a:lnTo>
                  <a:pt x="727402" y="355933"/>
                </a:lnTo>
                <a:lnTo>
                  <a:pt x="727402" y="362011"/>
                </a:lnTo>
                <a:lnTo>
                  <a:pt x="755391" y="362011"/>
                </a:lnTo>
                <a:lnTo>
                  <a:pt x="755391" y="368237"/>
                </a:lnTo>
                <a:lnTo>
                  <a:pt x="760130" y="368237"/>
                </a:lnTo>
                <a:lnTo>
                  <a:pt x="760130" y="380393"/>
                </a:lnTo>
                <a:lnTo>
                  <a:pt x="774050" y="380393"/>
                </a:lnTo>
                <a:lnTo>
                  <a:pt x="774050" y="386471"/>
                </a:lnTo>
                <a:lnTo>
                  <a:pt x="778789" y="386471"/>
                </a:lnTo>
                <a:lnTo>
                  <a:pt x="778789" y="392697"/>
                </a:lnTo>
                <a:lnTo>
                  <a:pt x="783379" y="392697"/>
                </a:lnTo>
                <a:lnTo>
                  <a:pt x="783379" y="405150"/>
                </a:lnTo>
                <a:lnTo>
                  <a:pt x="788118" y="405150"/>
                </a:lnTo>
                <a:lnTo>
                  <a:pt x="788118" y="423680"/>
                </a:lnTo>
                <a:lnTo>
                  <a:pt x="792709" y="423680"/>
                </a:lnTo>
                <a:lnTo>
                  <a:pt x="792709" y="430055"/>
                </a:lnTo>
                <a:lnTo>
                  <a:pt x="797447" y="430055"/>
                </a:lnTo>
                <a:lnTo>
                  <a:pt x="797447" y="442507"/>
                </a:lnTo>
                <a:lnTo>
                  <a:pt x="811368" y="442507"/>
                </a:lnTo>
                <a:lnTo>
                  <a:pt x="811368" y="448733"/>
                </a:lnTo>
                <a:lnTo>
                  <a:pt x="834765" y="448733"/>
                </a:lnTo>
                <a:lnTo>
                  <a:pt x="834765" y="455108"/>
                </a:lnTo>
                <a:lnTo>
                  <a:pt x="918731" y="455108"/>
                </a:lnTo>
                <a:lnTo>
                  <a:pt x="918731" y="461482"/>
                </a:lnTo>
                <a:lnTo>
                  <a:pt x="965378" y="461482"/>
                </a:lnTo>
                <a:lnTo>
                  <a:pt x="965378" y="467857"/>
                </a:lnTo>
                <a:lnTo>
                  <a:pt x="1049195" y="467857"/>
                </a:lnTo>
                <a:lnTo>
                  <a:pt x="1049195" y="474231"/>
                </a:lnTo>
                <a:lnTo>
                  <a:pt x="1067854" y="474231"/>
                </a:lnTo>
                <a:lnTo>
                  <a:pt x="1067854" y="480606"/>
                </a:lnTo>
                <a:lnTo>
                  <a:pt x="1151819" y="480606"/>
                </a:lnTo>
                <a:lnTo>
                  <a:pt x="1151819" y="493503"/>
                </a:lnTo>
                <a:lnTo>
                  <a:pt x="1161149" y="493503"/>
                </a:lnTo>
                <a:lnTo>
                  <a:pt x="1161149" y="506400"/>
                </a:lnTo>
                <a:lnTo>
                  <a:pt x="1165739" y="506400"/>
                </a:lnTo>
                <a:lnTo>
                  <a:pt x="1165739" y="519297"/>
                </a:lnTo>
                <a:lnTo>
                  <a:pt x="1170478" y="519297"/>
                </a:lnTo>
                <a:lnTo>
                  <a:pt x="1170478" y="525820"/>
                </a:lnTo>
                <a:lnTo>
                  <a:pt x="1175069" y="525820"/>
                </a:lnTo>
                <a:lnTo>
                  <a:pt x="1175069" y="538717"/>
                </a:lnTo>
                <a:lnTo>
                  <a:pt x="1179808" y="538717"/>
                </a:lnTo>
                <a:lnTo>
                  <a:pt x="1179808" y="577854"/>
                </a:lnTo>
                <a:lnTo>
                  <a:pt x="1189137" y="577854"/>
                </a:lnTo>
                <a:lnTo>
                  <a:pt x="1189137" y="584673"/>
                </a:lnTo>
                <a:lnTo>
                  <a:pt x="1193728" y="584673"/>
                </a:lnTo>
                <a:lnTo>
                  <a:pt x="1193728" y="598015"/>
                </a:lnTo>
                <a:lnTo>
                  <a:pt x="1207796" y="598015"/>
                </a:lnTo>
                <a:lnTo>
                  <a:pt x="1207796" y="604834"/>
                </a:lnTo>
                <a:lnTo>
                  <a:pt x="1212387" y="604834"/>
                </a:lnTo>
                <a:lnTo>
                  <a:pt x="1212387" y="611505"/>
                </a:lnTo>
                <a:lnTo>
                  <a:pt x="1217126" y="611505"/>
                </a:lnTo>
                <a:lnTo>
                  <a:pt x="1217126" y="618324"/>
                </a:lnTo>
                <a:lnTo>
                  <a:pt x="1417635" y="618324"/>
                </a:lnTo>
                <a:lnTo>
                  <a:pt x="1417635" y="624995"/>
                </a:lnTo>
                <a:lnTo>
                  <a:pt x="1426965" y="624995"/>
                </a:lnTo>
                <a:lnTo>
                  <a:pt x="1426965" y="631814"/>
                </a:lnTo>
                <a:lnTo>
                  <a:pt x="1454953" y="631814"/>
                </a:lnTo>
                <a:lnTo>
                  <a:pt x="1454953" y="638634"/>
                </a:lnTo>
                <a:lnTo>
                  <a:pt x="1473612" y="638634"/>
                </a:lnTo>
                <a:lnTo>
                  <a:pt x="1473612" y="645305"/>
                </a:lnTo>
                <a:lnTo>
                  <a:pt x="1506191" y="645305"/>
                </a:lnTo>
                <a:lnTo>
                  <a:pt x="1506191" y="652124"/>
                </a:lnTo>
                <a:lnTo>
                  <a:pt x="1510930" y="652124"/>
                </a:lnTo>
                <a:lnTo>
                  <a:pt x="1510930" y="658943"/>
                </a:lnTo>
                <a:lnTo>
                  <a:pt x="1538918" y="658943"/>
                </a:lnTo>
                <a:lnTo>
                  <a:pt x="1538918" y="672581"/>
                </a:lnTo>
                <a:lnTo>
                  <a:pt x="1543509" y="672581"/>
                </a:lnTo>
                <a:lnTo>
                  <a:pt x="1543509" y="679401"/>
                </a:lnTo>
                <a:lnTo>
                  <a:pt x="1557577" y="679401"/>
                </a:lnTo>
                <a:lnTo>
                  <a:pt x="1557577" y="706974"/>
                </a:lnTo>
                <a:lnTo>
                  <a:pt x="1562168" y="706974"/>
                </a:lnTo>
                <a:lnTo>
                  <a:pt x="1562168" y="720761"/>
                </a:lnTo>
                <a:lnTo>
                  <a:pt x="1566907" y="720761"/>
                </a:lnTo>
                <a:lnTo>
                  <a:pt x="1566907" y="741663"/>
                </a:lnTo>
                <a:lnTo>
                  <a:pt x="1571497" y="741663"/>
                </a:lnTo>
                <a:lnTo>
                  <a:pt x="1571497" y="762417"/>
                </a:lnTo>
                <a:lnTo>
                  <a:pt x="1576236" y="762417"/>
                </a:lnTo>
                <a:lnTo>
                  <a:pt x="1576236" y="783468"/>
                </a:lnTo>
                <a:lnTo>
                  <a:pt x="1585565" y="783468"/>
                </a:lnTo>
                <a:lnTo>
                  <a:pt x="1585565" y="790583"/>
                </a:lnTo>
                <a:lnTo>
                  <a:pt x="1664644" y="790583"/>
                </a:lnTo>
                <a:lnTo>
                  <a:pt x="1664644" y="797847"/>
                </a:lnTo>
                <a:lnTo>
                  <a:pt x="1930608" y="797847"/>
                </a:lnTo>
                <a:lnTo>
                  <a:pt x="1930608" y="805111"/>
                </a:lnTo>
                <a:lnTo>
                  <a:pt x="1935198" y="805111"/>
                </a:lnTo>
                <a:lnTo>
                  <a:pt x="1935198" y="819639"/>
                </a:lnTo>
                <a:lnTo>
                  <a:pt x="1953857" y="819639"/>
                </a:lnTo>
                <a:lnTo>
                  <a:pt x="1953857" y="841579"/>
                </a:lnTo>
                <a:lnTo>
                  <a:pt x="1958596" y="841579"/>
                </a:lnTo>
                <a:lnTo>
                  <a:pt x="1958596" y="856255"/>
                </a:lnTo>
                <a:lnTo>
                  <a:pt x="1963187" y="856255"/>
                </a:lnTo>
                <a:lnTo>
                  <a:pt x="1963187" y="863519"/>
                </a:lnTo>
                <a:lnTo>
                  <a:pt x="1967926" y="863519"/>
                </a:lnTo>
                <a:lnTo>
                  <a:pt x="1967926" y="870931"/>
                </a:lnTo>
                <a:lnTo>
                  <a:pt x="2014425" y="870931"/>
                </a:lnTo>
                <a:lnTo>
                  <a:pt x="2014425" y="878344"/>
                </a:lnTo>
                <a:lnTo>
                  <a:pt x="2056482" y="878344"/>
                </a:lnTo>
                <a:lnTo>
                  <a:pt x="2056482" y="885608"/>
                </a:lnTo>
                <a:lnTo>
                  <a:pt x="2191685" y="885608"/>
                </a:lnTo>
                <a:lnTo>
                  <a:pt x="2191685" y="893168"/>
                </a:lnTo>
                <a:lnTo>
                  <a:pt x="2224412" y="893168"/>
                </a:lnTo>
                <a:lnTo>
                  <a:pt x="2224412" y="900580"/>
                </a:lnTo>
                <a:lnTo>
                  <a:pt x="2322297" y="900580"/>
                </a:lnTo>
                <a:lnTo>
                  <a:pt x="2322297" y="915405"/>
                </a:lnTo>
                <a:lnTo>
                  <a:pt x="2326888" y="915405"/>
                </a:lnTo>
                <a:lnTo>
                  <a:pt x="2326888" y="922965"/>
                </a:lnTo>
                <a:lnTo>
                  <a:pt x="2331627" y="922965"/>
                </a:lnTo>
                <a:lnTo>
                  <a:pt x="2331627" y="945498"/>
                </a:lnTo>
                <a:lnTo>
                  <a:pt x="2336218" y="945498"/>
                </a:lnTo>
                <a:lnTo>
                  <a:pt x="2336218" y="953058"/>
                </a:lnTo>
                <a:lnTo>
                  <a:pt x="2354877" y="953058"/>
                </a:lnTo>
                <a:lnTo>
                  <a:pt x="2354877" y="960619"/>
                </a:lnTo>
                <a:lnTo>
                  <a:pt x="2359616" y="960619"/>
                </a:lnTo>
                <a:lnTo>
                  <a:pt x="2359616" y="998866"/>
                </a:lnTo>
                <a:lnTo>
                  <a:pt x="2368945" y="998866"/>
                </a:lnTo>
                <a:lnTo>
                  <a:pt x="2368945" y="1006723"/>
                </a:lnTo>
                <a:lnTo>
                  <a:pt x="2448171" y="1006723"/>
                </a:lnTo>
                <a:lnTo>
                  <a:pt x="2448171" y="1014283"/>
                </a:lnTo>
                <a:lnTo>
                  <a:pt x="2513478" y="1014283"/>
                </a:lnTo>
                <a:lnTo>
                  <a:pt x="2513478" y="1022140"/>
                </a:lnTo>
                <a:lnTo>
                  <a:pt x="2518216" y="1022140"/>
                </a:lnTo>
                <a:lnTo>
                  <a:pt x="2518216" y="1029849"/>
                </a:lnTo>
                <a:lnTo>
                  <a:pt x="2713987" y="1029849"/>
                </a:lnTo>
                <a:lnTo>
                  <a:pt x="2713987" y="1037854"/>
                </a:lnTo>
                <a:lnTo>
                  <a:pt x="2723317" y="1037854"/>
                </a:lnTo>
                <a:lnTo>
                  <a:pt x="2723317" y="1045711"/>
                </a:lnTo>
                <a:lnTo>
                  <a:pt x="2732646" y="1045711"/>
                </a:lnTo>
                <a:lnTo>
                  <a:pt x="2732646" y="1053568"/>
                </a:lnTo>
                <a:lnTo>
                  <a:pt x="2741975" y="1053568"/>
                </a:lnTo>
                <a:lnTo>
                  <a:pt x="2741975" y="1061573"/>
                </a:lnTo>
                <a:lnTo>
                  <a:pt x="2751305" y="1061573"/>
                </a:lnTo>
                <a:lnTo>
                  <a:pt x="2751305" y="1069578"/>
                </a:lnTo>
                <a:lnTo>
                  <a:pt x="2755896" y="1069578"/>
                </a:lnTo>
                <a:lnTo>
                  <a:pt x="2755896" y="1077583"/>
                </a:lnTo>
                <a:lnTo>
                  <a:pt x="2769964" y="1077583"/>
                </a:lnTo>
                <a:lnTo>
                  <a:pt x="2769964" y="1085736"/>
                </a:lnTo>
                <a:lnTo>
                  <a:pt x="2774555" y="1085736"/>
                </a:lnTo>
                <a:lnTo>
                  <a:pt x="2774555" y="1093890"/>
                </a:lnTo>
                <a:lnTo>
                  <a:pt x="2779294" y="1093890"/>
                </a:lnTo>
                <a:lnTo>
                  <a:pt x="2779294" y="1101895"/>
                </a:lnTo>
                <a:lnTo>
                  <a:pt x="3105677" y="1101895"/>
                </a:lnTo>
                <a:lnTo>
                  <a:pt x="3105677" y="1110048"/>
                </a:lnTo>
                <a:lnTo>
                  <a:pt x="3115006" y="1110048"/>
                </a:lnTo>
                <a:lnTo>
                  <a:pt x="3115006" y="1118647"/>
                </a:lnTo>
                <a:lnTo>
                  <a:pt x="3138404" y="1118647"/>
                </a:lnTo>
                <a:lnTo>
                  <a:pt x="3138404" y="1127838"/>
                </a:lnTo>
                <a:lnTo>
                  <a:pt x="3157063" y="1127838"/>
                </a:lnTo>
                <a:lnTo>
                  <a:pt x="3157063" y="1138215"/>
                </a:lnTo>
                <a:lnTo>
                  <a:pt x="3185051" y="1138215"/>
                </a:lnTo>
                <a:lnTo>
                  <a:pt x="3185051" y="1148888"/>
                </a:lnTo>
                <a:lnTo>
                  <a:pt x="3189642" y="1148888"/>
                </a:lnTo>
                <a:lnTo>
                  <a:pt x="3189642" y="1159562"/>
                </a:lnTo>
                <a:lnTo>
                  <a:pt x="3198971" y="1159562"/>
                </a:lnTo>
                <a:lnTo>
                  <a:pt x="3198971" y="1170384"/>
                </a:lnTo>
                <a:lnTo>
                  <a:pt x="3231699" y="1170384"/>
                </a:lnTo>
                <a:lnTo>
                  <a:pt x="3231699" y="1181057"/>
                </a:lnTo>
                <a:lnTo>
                  <a:pt x="3301447" y="1181057"/>
                </a:lnTo>
                <a:lnTo>
                  <a:pt x="3301447" y="1192027"/>
                </a:lnTo>
                <a:lnTo>
                  <a:pt x="3455458" y="1192027"/>
                </a:lnTo>
                <a:lnTo>
                  <a:pt x="3455458" y="1202849"/>
                </a:lnTo>
                <a:lnTo>
                  <a:pt x="3497366" y="1202849"/>
                </a:lnTo>
                <a:lnTo>
                  <a:pt x="3497366" y="1213967"/>
                </a:lnTo>
                <a:lnTo>
                  <a:pt x="3534684" y="1213967"/>
                </a:lnTo>
                <a:lnTo>
                  <a:pt x="3534684" y="1227457"/>
                </a:lnTo>
                <a:lnTo>
                  <a:pt x="3548752" y="1227457"/>
                </a:lnTo>
                <a:lnTo>
                  <a:pt x="3548752" y="1240948"/>
                </a:lnTo>
                <a:lnTo>
                  <a:pt x="3567412" y="1240948"/>
                </a:lnTo>
                <a:lnTo>
                  <a:pt x="3567412" y="1255179"/>
                </a:lnTo>
                <a:lnTo>
                  <a:pt x="3693285" y="1255179"/>
                </a:lnTo>
                <a:lnTo>
                  <a:pt x="3693285" y="1269559"/>
                </a:lnTo>
                <a:lnTo>
                  <a:pt x="3697876" y="1269559"/>
                </a:lnTo>
                <a:lnTo>
                  <a:pt x="3697876" y="1283938"/>
                </a:lnTo>
                <a:lnTo>
                  <a:pt x="3875136" y="1283938"/>
                </a:lnTo>
                <a:lnTo>
                  <a:pt x="3875136" y="1298614"/>
                </a:lnTo>
                <a:lnTo>
                  <a:pt x="3889204" y="1298614"/>
                </a:lnTo>
                <a:lnTo>
                  <a:pt x="3889204" y="1313291"/>
                </a:lnTo>
                <a:lnTo>
                  <a:pt x="3903124" y="1313291"/>
                </a:lnTo>
                <a:lnTo>
                  <a:pt x="3903124" y="1329152"/>
                </a:lnTo>
                <a:lnTo>
                  <a:pt x="3926522" y="1329152"/>
                </a:lnTo>
                <a:lnTo>
                  <a:pt x="3926522" y="1348869"/>
                </a:lnTo>
                <a:lnTo>
                  <a:pt x="4299405" y="1348869"/>
                </a:lnTo>
                <a:lnTo>
                  <a:pt x="4299405" y="1377332"/>
                </a:lnTo>
                <a:lnTo>
                  <a:pt x="4332132" y="1377332"/>
                </a:lnTo>
                <a:lnTo>
                  <a:pt x="4332132" y="1417951"/>
                </a:lnTo>
                <a:lnTo>
                  <a:pt x="4709901" y="1417951"/>
                </a:lnTo>
                <a:lnTo>
                  <a:pt x="4709901" y="1621786"/>
                </a:lnTo>
                <a:lnTo>
                  <a:pt x="5875789" y="1621786"/>
                </a:lnTo>
              </a:path>
            </a:pathLst>
          </a:custGeom>
          <a:noFill/>
          <a:ln w="1587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90" name="TextBox 7089">
            <a:extLst>
              <a:ext uri="{FF2B5EF4-FFF2-40B4-BE49-F238E27FC236}">
                <a16:creationId xmlns:a16="http://schemas.microsoft.com/office/drawing/2014/main" id="{32AF6006-5056-628B-596F-732C92B2B497}"/>
              </a:ext>
            </a:extLst>
          </p:cNvPr>
          <p:cNvSpPr txBox="1"/>
          <p:nvPr/>
        </p:nvSpPr>
        <p:spPr>
          <a:xfrm>
            <a:off x="640078" y="775011"/>
            <a:ext cx="110899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t>Statistically significant and clinically </a:t>
            </a:r>
            <a:r>
              <a:rPr kumimoji="0" lang="en-US" sz="1800" b="0" i="0" u="none" strike="noStrike" kern="1200" cap="none" spc="0" normalizeH="0" baseline="0" noProof="0" dirty="0">
                <a:ln>
                  <a:noFill/>
                </a:ln>
                <a:solidFill>
                  <a:srgbClr val="B4C7E7"/>
                </a:solidFill>
                <a:effectLst/>
                <a:uLnTx/>
                <a:uFillTx/>
                <a:latin typeface="Arial" panose="020B0604020202020204" pitchFamily="34" charset="0"/>
                <a:ea typeface="+mn-ea"/>
                <a:cs typeface="Arial" panose="020B0604020202020204" pitchFamily="34" charset="0"/>
              </a:rPr>
              <a:t>meaningful b</a:t>
            </a:r>
            <a:r>
              <a:rPr kumimoji="0" lang="en-US" sz="18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t>enefit maintained with ~2 years of additional follow-up</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7089" name="Table 4">
            <a:extLst>
              <a:ext uri="{FF2B5EF4-FFF2-40B4-BE49-F238E27FC236}">
                <a16:creationId xmlns:a16="http://schemas.microsoft.com/office/drawing/2014/main" id="{B8A580D7-D679-0D80-5A88-E1969100D99C}"/>
              </a:ext>
            </a:extLst>
          </p:cNvPr>
          <p:cNvGraphicFramePr>
            <a:graphicFrameLocks noGrp="1"/>
          </p:cNvGraphicFramePr>
          <p:nvPr/>
        </p:nvGraphicFramePr>
        <p:xfrm>
          <a:off x="8016446" y="1692388"/>
          <a:ext cx="3959475" cy="1158240"/>
        </p:xfrm>
        <a:graphic>
          <a:graphicData uri="http://schemas.openxmlformats.org/drawingml/2006/table">
            <a:tbl>
              <a:tblPr firstRow="1" bandRow="1">
                <a:tableStyleId>{5C22544A-7EE6-4342-B048-85BDC9FD1C3A}</a:tableStyleId>
              </a:tblPr>
              <a:tblGrid>
                <a:gridCol w="1081628">
                  <a:extLst>
                    <a:ext uri="{9D8B030D-6E8A-4147-A177-3AD203B41FA5}">
                      <a16:colId xmlns:a16="http://schemas.microsoft.com/office/drawing/2014/main" val="79705069"/>
                    </a:ext>
                  </a:extLst>
                </a:gridCol>
                <a:gridCol w="692426">
                  <a:extLst>
                    <a:ext uri="{9D8B030D-6E8A-4147-A177-3AD203B41FA5}">
                      <a16:colId xmlns:a16="http://schemas.microsoft.com/office/drawing/2014/main" val="2914750878"/>
                    </a:ext>
                  </a:extLst>
                </a:gridCol>
                <a:gridCol w="1296000">
                  <a:extLst>
                    <a:ext uri="{9D8B030D-6E8A-4147-A177-3AD203B41FA5}">
                      <a16:colId xmlns:a16="http://schemas.microsoft.com/office/drawing/2014/main" val="1800720905"/>
                    </a:ext>
                  </a:extLst>
                </a:gridCol>
                <a:gridCol w="889421">
                  <a:extLst>
                    <a:ext uri="{9D8B030D-6E8A-4147-A177-3AD203B41FA5}">
                      <a16:colId xmlns:a16="http://schemas.microsoft.com/office/drawing/2014/main" val="1607801501"/>
                    </a:ext>
                  </a:extLst>
                </a:gridCol>
              </a:tblGrid>
              <a:tr h="276000">
                <a:tc>
                  <a:txBody>
                    <a:bodyPr/>
                    <a:lstStyle/>
                    <a:p>
                      <a:r>
                        <a:rPr lang="en-US" sz="1200" dirty="0">
                          <a:solidFill>
                            <a:schemeClr val="bg1"/>
                          </a:solidFill>
                        </a:rPr>
                        <a:t> </a:t>
                      </a:r>
                    </a:p>
                  </a:txBody>
                  <a:tcPr marL="121920" marR="121920" marT="60960" marB="6096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200" dirty="0">
                          <a:solidFill>
                            <a:schemeClr val="bg1"/>
                          </a:solidFill>
                        </a:rPr>
                        <a:t>Events/</a:t>
                      </a:r>
                      <a:br>
                        <a:rPr lang="en-US" sz="1200" dirty="0">
                          <a:solidFill>
                            <a:schemeClr val="bg1"/>
                          </a:solidFill>
                        </a:rPr>
                      </a:br>
                      <a:r>
                        <a:rPr lang="en-US" sz="1200" dirty="0">
                          <a:solidFill>
                            <a:schemeClr val="bg1"/>
                          </a:solidFill>
                        </a:rPr>
                        <a:t>patients</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bg1"/>
                          </a:solidFill>
                        </a:rPr>
                        <a:t>Median </a:t>
                      </a:r>
                      <a:r>
                        <a:rPr lang="en-US" sz="1200" dirty="0" err="1">
                          <a:solidFill>
                            <a:schemeClr val="bg1"/>
                          </a:solidFill>
                        </a:rPr>
                        <a:t>rPFS</a:t>
                      </a:r>
                      <a:r>
                        <a:rPr lang="en-US" sz="1200" dirty="0">
                          <a:solidFill>
                            <a:schemeClr val="bg1"/>
                          </a:solidFill>
                        </a:rPr>
                        <a:t> (95% CI), mo</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200" dirty="0">
                          <a:solidFill>
                            <a:schemeClr val="bg1"/>
                          </a:solidFill>
                        </a:rPr>
                        <a:t>Median follow-up, 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3587867"/>
                  </a:ext>
                </a:extLst>
              </a:tr>
              <a:tr h="276000">
                <a:tc>
                  <a:txBody>
                    <a:bodyPr/>
                    <a:lstStyle/>
                    <a:p>
                      <a:pPr algn="r"/>
                      <a:r>
                        <a:rPr lang="en-US" sz="1200" b="1" dirty="0">
                          <a:ln/>
                          <a:solidFill>
                            <a:srgbClr val="FBF00D"/>
                          </a:solidFill>
                          <a:sym typeface="HelveticaNeue-Roman"/>
                          <a:rtl val="0"/>
                        </a:rPr>
                        <a:t>TALA + ENZA</a:t>
                      </a:r>
                    </a:p>
                  </a:txBody>
                  <a:tcPr marL="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202/402</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33.1   (27.4–39.0)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200" b="0" dirty="0">
                          <a:solidFill>
                            <a:schemeClr val="bg1"/>
                          </a:solidFill>
                        </a:rPr>
                        <a:t>47.0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540918"/>
                  </a:ext>
                </a:extLst>
              </a:tr>
              <a:tr h="276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ln/>
                          <a:solidFill>
                            <a:schemeClr val="accent3">
                              <a:lumMod val="60000"/>
                              <a:lumOff val="40000"/>
                            </a:schemeClr>
                          </a:solidFill>
                          <a:sym typeface="HelveticaNeue-Roman"/>
                          <a:rtl val="0"/>
                        </a:rPr>
                        <a:t>PBO + ENZA</a:t>
                      </a:r>
                      <a:endParaRPr lang="en-US" sz="1200" b="1" dirty="0">
                        <a:solidFill>
                          <a:schemeClr val="accent3">
                            <a:lumMod val="60000"/>
                            <a:lumOff val="40000"/>
                          </a:schemeClr>
                        </a:solidFill>
                      </a:endParaRPr>
                    </a:p>
                  </a:txBody>
                  <a:tcPr marL="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231/403</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19.5   (16.6–24.7)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n-US" sz="1200" b="0" dirty="0">
                          <a:solidFill>
                            <a:schemeClr val="bg1"/>
                          </a:solidFill>
                        </a:rPr>
                        <a:t>46.9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254266"/>
                  </a:ext>
                </a:extLst>
              </a:tr>
            </a:tbl>
          </a:graphicData>
        </a:graphic>
      </p:graphicFrame>
      <p:grpSp>
        <p:nvGrpSpPr>
          <p:cNvPr id="6403" name="Group 6402">
            <a:extLst>
              <a:ext uri="{FF2B5EF4-FFF2-40B4-BE49-F238E27FC236}">
                <a16:creationId xmlns:a16="http://schemas.microsoft.com/office/drawing/2014/main" id="{BE85E686-160E-4C4D-81A4-81CFA6AC264C}"/>
              </a:ext>
            </a:extLst>
          </p:cNvPr>
          <p:cNvGrpSpPr/>
          <p:nvPr/>
        </p:nvGrpSpPr>
        <p:grpSpPr>
          <a:xfrm>
            <a:off x="9600992" y="-44450"/>
            <a:ext cx="2070462" cy="404450"/>
            <a:chOff x="9034066" y="-56579"/>
            <a:chExt cx="2477750" cy="514813"/>
          </a:xfrm>
        </p:grpSpPr>
        <p:sp>
          <p:nvSpPr>
            <p:cNvPr id="6404" name="Rectangle: Top Corners Rounded 6403">
              <a:extLst>
                <a:ext uri="{FF2B5EF4-FFF2-40B4-BE49-F238E27FC236}">
                  <a16:creationId xmlns:a16="http://schemas.microsoft.com/office/drawing/2014/main" id="{C4E46686-E90C-628D-F44C-FF57D4046BC1}"/>
                </a:ext>
              </a:extLst>
            </p:cNvPr>
            <p:cNvSpPr/>
            <p:nvPr/>
          </p:nvSpPr>
          <p:spPr>
            <a:xfrm rot="10800000">
              <a:off x="9034066" y="-56579"/>
              <a:ext cx="2419233" cy="514813"/>
            </a:xfrm>
            <a:prstGeom prst="round2SameRect">
              <a:avLst>
                <a:gd name="adj1" fmla="val 50000"/>
                <a:gd name="adj2" fmla="val 0"/>
              </a:avLst>
            </a:prstGeom>
            <a:noFill/>
            <a:ln w="19050">
              <a:solidFill>
                <a:srgbClr val="EAE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405" name="TextBox 6404">
              <a:extLst>
                <a:ext uri="{FF2B5EF4-FFF2-40B4-BE49-F238E27FC236}">
                  <a16:creationId xmlns:a16="http://schemas.microsoft.com/office/drawing/2014/main" id="{6E6CFEB5-D78C-EBEF-0DDA-AE01632C2EB7}"/>
                </a:ext>
              </a:extLst>
            </p:cNvPr>
            <p:cNvSpPr txBox="1"/>
            <p:nvPr/>
          </p:nvSpPr>
          <p:spPr>
            <a:xfrm>
              <a:off x="9034216" y="54353"/>
              <a:ext cx="2477600" cy="35258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AE9EF"/>
                  </a:solidFill>
                  <a:effectLst/>
                  <a:uLnTx/>
                  <a:uFillTx/>
                  <a:latin typeface="Arial" panose="020B0604020202020204"/>
                  <a:ea typeface="+mn-ea"/>
                  <a:cs typeface="+mn-cs"/>
                </a:rPr>
                <a:t>TALAPRO-2 Unselected</a:t>
              </a:r>
            </a:p>
          </p:txBody>
        </p:sp>
      </p:grpSp>
      <p:sp>
        <p:nvSpPr>
          <p:cNvPr id="3" name="Rectangle 2">
            <a:extLst>
              <a:ext uri="{FF2B5EF4-FFF2-40B4-BE49-F238E27FC236}">
                <a16:creationId xmlns:a16="http://schemas.microsoft.com/office/drawing/2014/main" id="{2C07457D-3DAE-EF10-A7DD-5161FAC415D6}"/>
              </a:ext>
            </a:extLst>
          </p:cNvPr>
          <p:cNvSpPr/>
          <p:nvPr/>
        </p:nvSpPr>
        <p:spPr>
          <a:xfrm>
            <a:off x="9783358" y="2238375"/>
            <a:ext cx="402430" cy="612253"/>
          </a:xfrm>
          <a:prstGeom prst="rect">
            <a:avLst/>
          </a:prstGeom>
          <a:noFill/>
          <a:ln w="28575">
            <a:solidFill>
              <a:srgbClr val="62FE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6411" name="Group 6410">
            <a:extLst>
              <a:ext uri="{FF2B5EF4-FFF2-40B4-BE49-F238E27FC236}">
                <a16:creationId xmlns:a16="http://schemas.microsoft.com/office/drawing/2014/main" id="{1704F25A-A91F-DB93-630C-0416E045BBF5}"/>
              </a:ext>
            </a:extLst>
          </p:cNvPr>
          <p:cNvGrpSpPr/>
          <p:nvPr/>
        </p:nvGrpSpPr>
        <p:grpSpPr>
          <a:xfrm>
            <a:off x="9018974" y="3034505"/>
            <a:ext cx="1974057" cy="263991"/>
            <a:chOff x="9103518" y="3034505"/>
            <a:chExt cx="1974057" cy="263991"/>
          </a:xfrm>
        </p:grpSpPr>
        <p:sp>
          <p:nvSpPr>
            <p:cNvPr id="5" name="TextBox 4">
              <a:extLst>
                <a:ext uri="{FF2B5EF4-FFF2-40B4-BE49-F238E27FC236}">
                  <a16:creationId xmlns:a16="http://schemas.microsoft.com/office/drawing/2014/main" id="{DE26900A-FAB8-7C29-FFC2-F0E28B4C661A}"/>
                </a:ext>
              </a:extLst>
            </p:cNvPr>
            <p:cNvSpPr txBox="1"/>
            <p:nvPr/>
          </p:nvSpPr>
          <p:spPr>
            <a:xfrm>
              <a:off x="9105900" y="3036886"/>
              <a:ext cx="1968809"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2FEE0"/>
                  </a:solidFill>
                  <a:effectLst/>
                  <a:uLnTx/>
                  <a:uFillTx/>
                  <a:latin typeface="Arial" panose="020B0604020202020204"/>
                  <a:ea typeface="+mn-ea"/>
                  <a:cs typeface="+mn-cs"/>
                </a:rPr>
                <a:t>13.6 months improvement</a:t>
              </a:r>
            </a:p>
          </p:txBody>
        </p:sp>
        <p:cxnSp>
          <p:nvCxnSpPr>
            <p:cNvPr id="6406" name="Straight Connector 6405">
              <a:extLst>
                <a:ext uri="{FF2B5EF4-FFF2-40B4-BE49-F238E27FC236}">
                  <a16:creationId xmlns:a16="http://schemas.microsoft.com/office/drawing/2014/main" id="{1287CE70-1902-569C-6608-BB900E23B169}"/>
                </a:ext>
              </a:extLst>
            </p:cNvPr>
            <p:cNvCxnSpPr/>
            <p:nvPr/>
          </p:nvCxnSpPr>
          <p:spPr>
            <a:xfrm>
              <a:off x="9103518" y="3034505"/>
              <a:ext cx="1974057" cy="0"/>
            </a:xfrm>
            <a:prstGeom prst="line">
              <a:avLst/>
            </a:prstGeom>
            <a:ln w="19050">
              <a:solidFill>
                <a:srgbClr val="62FEE0"/>
              </a:solidFill>
            </a:ln>
          </p:spPr>
          <p:style>
            <a:lnRef idx="1">
              <a:schemeClr val="accent1"/>
            </a:lnRef>
            <a:fillRef idx="0">
              <a:schemeClr val="accent1"/>
            </a:fillRef>
            <a:effectRef idx="0">
              <a:schemeClr val="accent1"/>
            </a:effectRef>
            <a:fontRef idx="minor">
              <a:schemeClr val="tx1"/>
            </a:fontRef>
          </p:style>
        </p:cxnSp>
      </p:grpSp>
      <p:cxnSp>
        <p:nvCxnSpPr>
          <p:cNvPr id="6407" name="Straight Connector 6406">
            <a:extLst>
              <a:ext uri="{FF2B5EF4-FFF2-40B4-BE49-F238E27FC236}">
                <a16:creationId xmlns:a16="http://schemas.microsoft.com/office/drawing/2014/main" id="{62752E69-685F-4FCD-7AD4-39C088144249}"/>
              </a:ext>
            </a:extLst>
          </p:cNvPr>
          <p:cNvCxnSpPr>
            <a:cxnSpLocks/>
          </p:cNvCxnSpPr>
          <p:nvPr/>
        </p:nvCxnSpPr>
        <p:spPr>
          <a:xfrm flipV="1">
            <a:off x="9983778" y="2854325"/>
            <a:ext cx="0" cy="177800"/>
          </a:xfrm>
          <a:prstGeom prst="line">
            <a:avLst/>
          </a:prstGeom>
          <a:ln w="25400" cap="rnd">
            <a:solidFill>
              <a:srgbClr val="62FEE0"/>
            </a:solidFill>
            <a:prstDash val="sysDot"/>
            <a:round/>
          </a:ln>
        </p:spPr>
        <p:style>
          <a:lnRef idx="1">
            <a:schemeClr val="accent1"/>
          </a:lnRef>
          <a:fillRef idx="0">
            <a:schemeClr val="accent1"/>
          </a:fillRef>
          <a:effectRef idx="0">
            <a:schemeClr val="accent1"/>
          </a:effectRef>
          <a:fontRef idx="minor">
            <a:schemeClr val="tx1"/>
          </a:fontRef>
        </p:style>
      </p:cxnSp>
      <p:sp>
        <p:nvSpPr>
          <p:cNvPr id="5976" name="Rectangle 5975">
            <a:extLst>
              <a:ext uri="{FF2B5EF4-FFF2-40B4-BE49-F238E27FC236}">
                <a16:creationId xmlns:a16="http://schemas.microsoft.com/office/drawing/2014/main" id="{909BD9A5-DD8A-5E89-B122-B451D11B23F7}"/>
              </a:ext>
            </a:extLst>
          </p:cNvPr>
          <p:cNvSpPr/>
          <p:nvPr/>
        </p:nvSpPr>
        <p:spPr>
          <a:xfrm>
            <a:off x="3211275" y="6577686"/>
            <a:ext cx="3955890" cy="262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022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08D314BC-1E8A-CD69-1505-2EAD96C5D9F2}"/>
              </a:ext>
            </a:extLst>
          </p:cNvPr>
          <p:cNvSpPr txBox="1">
            <a:spLocks/>
          </p:cNvSpPr>
          <p:nvPr/>
        </p:nvSpPr>
        <p:spPr>
          <a:xfrm>
            <a:off x="3959671" y="62718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Professor Neeraj Agarwal</a:t>
            </a:r>
          </a:p>
        </p:txBody>
      </p:sp>
      <p:sp>
        <p:nvSpPr>
          <p:cNvPr id="9" name="Text Placeholder 8">
            <a:extLst>
              <a:ext uri="{FF2B5EF4-FFF2-40B4-BE49-F238E27FC236}">
                <a16:creationId xmlns:a16="http://schemas.microsoft.com/office/drawing/2014/main" id="{5B250B71-84C7-01B5-C2FB-E5669FCE82B6}"/>
              </a:ext>
            </a:extLst>
          </p:cNvPr>
          <p:cNvSpPr txBox="1">
            <a:spLocks/>
          </p:cNvSpPr>
          <p:nvPr/>
        </p:nvSpPr>
        <p:spPr>
          <a:xfrm>
            <a:off x="296274" y="5743575"/>
            <a:ext cx="11488950" cy="441635"/>
          </a:xfrm>
          <a:prstGeom prst="rect">
            <a:avLst/>
          </a:prstGeom>
        </p:spPr>
        <p:txBody>
          <a:bodyPr anchor="b"/>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statistical significance at the final overall survival analysis, the stratified log-rank 2-sided </a:t>
            </a: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 </a:t>
            </a: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 needed to be ≤0.022 based on a group sequential design with O’Brien-Fleming spending function.</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cutoff: September 3, 2024.</a:t>
            </a:r>
          </a:p>
        </p:txBody>
      </p:sp>
      <p:sp>
        <p:nvSpPr>
          <p:cNvPr id="4" name="Title 2">
            <a:extLst>
              <a:ext uri="{FF2B5EF4-FFF2-40B4-BE49-F238E27FC236}">
                <a16:creationId xmlns:a16="http://schemas.microsoft.com/office/drawing/2014/main" id="{6F39335A-7454-4B28-92A1-D8CC78DFC972}"/>
              </a:ext>
            </a:extLst>
          </p:cNvPr>
          <p:cNvSpPr txBox="1">
            <a:spLocks/>
          </p:cNvSpPr>
          <p:nvPr/>
        </p:nvSpPr>
        <p:spPr>
          <a:xfrm>
            <a:off x="640080" y="365124"/>
            <a:ext cx="10972800" cy="1371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Overall Survival (Final Analysis)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rPr>
              <a:t>20.4% reduction in risk of death, &gt;</a:t>
            </a:r>
            <a:r>
              <a:rPr kumimoji="0" lang="en-US" sz="1800" b="0" i="0" u="none" strike="noStrike" kern="1200" cap="none" spc="0" normalizeH="0" baseline="0" noProof="0" dirty="0">
                <a:ln>
                  <a:noFill/>
                </a:ln>
                <a:solidFill>
                  <a:srgbClr val="B4C7E7"/>
                </a:solidFill>
                <a:effectLst/>
                <a:uLnTx/>
                <a:uFillTx/>
                <a:latin typeface="Arial" panose="020B0604020202020204" pitchFamily="34" charset="0"/>
                <a:ea typeface="+mj-ea"/>
                <a:cs typeface="Arial" panose="020B0604020202020204" pitchFamily="34" charset="0"/>
              </a:rPr>
              <a:t>8 months improvement in median OS </a:t>
            </a:r>
            <a:endParaRPr kumimoji="0" lang="en-US" sz="1800" b="1" i="0" u="none" strike="noStrike" kern="1200" cap="none" spc="0" normalizeH="0" baseline="0" noProof="0" dirty="0">
              <a:ln>
                <a:noFill/>
              </a:ln>
              <a:solidFill>
                <a:srgbClr val="B4C7E7"/>
              </a:solidFill>
              <a:effectLst/>
              <a:uLnTx/>
              <a:uFillTx/>
              <a:latin typeface="Arial" panose="020B0604020202020204" pitchFamily="34" charset="0"/>
              <a:ea typeface="+mj-ea"/>
              <a:cs typeface="Arial" panose="020B0604020202020204" pitchFamily="34" charset="0"/>
            </a:endParaRPr>
          </a:p>
        </p:txBody>
      </p:sp>
      <p:graphicFrame>
        <p:nvGraphicFramePr>
          <p:cNvPr id="12" name="Table 4">
            <a:extLst>
              <a:ext uri="{FF2B5EF4-FFF2-40B4-BE49-F238E27FC236}">
                <a16:creationId xmlns:a16="http://schemas.microsoft.com/office/drawing/2014/main" id="{CC7C61C2-4D41-3CD7-57BB-32C6FBE84B55}"/>
              </a:ext>
            </a:extLst>
          </p:cNvPr>
          <p:cNvGraphicFramePr>
            <a:graphicFrameLocks noGrp="1"/>
          </p:cNvGraphicFramePr>
          <p:nvPr/>
        </p:nvGraphicFramePr>
        <p:xfrm>
          <a:off x="7440328" y="1692388"/>
          <a:ext cx="4402950" cy="975360"/>
        </p:xfrm>
        <a:graphic>
          <a:graphicData uri="http://schemas.openxmlformats.org/drawingml/2006/table">
            <a:tbl>
              <a:tblPr firstRow="1" bandRow="1">
                <a:tableStyleId>{5C22544A-7EE6-4342-B048-85BDC9FD1C3A}</a:tableStyleId>
              </a:tblPr>
              <a:tblGrid>
                <a:gridCol w="1242610">
                  <a:extLst>
                    <a:ext uri="{9D8B030D-6E8A-4147-A177-3AD203B41FA5}">
                      <a16:colId xmlns:a16="http://schemas.microsoft.com/office/drawing/2014/main" val="79705069"/>
                    </a:ext>
                  </a:extLst>
                </a:gridCol>
                <a:gridCol w="1394149">
                  <a:extLst>
                    <a:ext uri="{9D8B030D-6E8A-4147-A177-3AD203B41FA5}">
                      <a16:colId xmlns:a16="http://schemas.microsoft.com/office/drawing/2014/main" val="2914750878"/>
                    </a:ext>
                  </a:extLst>
                </a:gridCol>
                <a:gridCol w="1766191">
                  <a:extLst>
                    <a:ext uri="{9D8B030D-6E8A-4147-A177-3AD203B41FA5}">
                      <a16:colId xmlns:a16="http://schemas.microsoft.com/office/drawing/2014/main" val="1800720905"/>
                    </a:ext>
                  </a:extLst>
                </a:gridCol>
              </a:tblGrid>
              <a:tr h="358075">
                <a:tc>
                  <a:txBody>
                    <a:bodyPr/>
                    <a:lstStyle/>
                    <a:p>
                      <a:endParaRPr lang="en-US" sz="1200" b="1" dirty="0">
                        <a:solidFill>
                          <a:schemeClr val="bg1"/>
                        </a:solidFill>
                      </a:endParaRPr>
                    </a:p>
                  </a:txBody>
                  <a:tcPr marL="121920" marR="121920" marT="60960" marB="6096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200" b="1" dirty="0">
                          <a:solidFill>
                            <a:schemeClr val="bg1"/>
                          </a:solidFill>
                        </a:rPr>
                        <a:t>Events/patients</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Median OS </a:t>
                      </a:r>
                    </a:p>
                    <a:p>
                      <a:pPr algn="ctr"/>
                      <a:r>
                        <a:rPr lang="en-US" sz="1200" b="1" dirty="0">
                          <a:solidFill>
                            <a:schemeClr val="bg1"/>
                          </a:solidFill>
                        </a:rPr>
                        <a:t>(95% CI), 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493587867"/>
                  </a:ext>
                </a:extLst>
              </a:tr>
              <a:tr h="298396">
                <a:tc>
                  <a:txBody>
                    <a:bodyPr/>
                    <a:lstStyle/>
                    <a:p>
                      <a:pPr algn="r"/>
                      <a:r>
                        <a:rPr lang="en-US" sz="1200" b="1" dirty="0">
                          <a:ln/>
                          <a:solidFill>
                            <a:srgbClr val="FBF00D"/>
                          </a:solidFill>
                          <a:sym typeface="HelveticaNeue-Roman"/>
                          <a:rtl val="0"/>
                        </a:rPr>
                        <a:t>TALA + ENZA</a:t>
                      </a:r>
                    </a:p>
                  </a:txBody>
                  <a:tcPr marL="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211/402</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45.8   (39.4–50.8)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949540918"/>
                  </a:ext>
                </a:extLst>
              </a:tr>
              <a:tr h="29839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ln/>
                          <a:solidFill>
                            <a:schemeClr val="accent3">
                              <a:lumMod val="60000"/>
                              <a:lumOff val="40000"/>
                            </a:schemeClr>
                          </a:solidFill>
                          <a:sym typeface="HelveticaNeue-Roman"/>
                          <a:rtl val="0"/>
                        </a:rPr>
                        <a:t>PBO + ENZA</a:t>
                      </a:r>
                      <a:endParaRPr lang="en-US" sz="1200" b="1" dirty="0">
                        <a:solidFill>
                          <a:schemeClr val="accent3">
                            <a:lumMod val="60000"/>
                            <a:lumOff val="40000"/>
                          </a:schemeClr>
                        </a:solidFill>
                      </a:endParaRPr>
                    </a:p>
                  </a:txBody>
                  <a:tcPr marL="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243/403</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37.0   (34.1–40.4)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2254266"/>
                  </a:ext>
                </a:extLst>
              </a:tr>
            </a:tbl>
          </a:graphicData>
        </a:graphic>
      </p:graphicFrame>
      <p:grpSp>
        <p:nvGrpSpPr>
          <p:cNvPr id="8" name="Group 7">
            <a:extLst>
              <a:ext uri="{FF2B5EF4-FFF2-40B4-BE49-F238E27FC236}">
                <a16:creationId xmlns:a16="http://schemas.microsoft.com/office/drawing/2014/main" id="{39884C47-20F1-5A4A-77F4-CCDC69538063}"/>
              </a:ext>
            </a:extLst>
          </p:cNvPr>
          <p:cNvGrpSpPr/>
          <p:nvPr/>
        </p:nvGrpSpPr>
        <p:grpSpPr>
          <a:xfrm>
            <a:off x="9600992" y="-44450"/>
            <a:ext cx="2070462" cy="404450"/>
            <a:chOff x="9034066" y="-56579"/>
            <a:chExt cx="2477750" cy="514813"/>
          </a:xfrm>
        </p:grpSpPr>
        <p:sp>
          <p:nvSpPr>
            <p:cNvPr id="10" name="Rectangle: Top Corners Rounded 9">
              <a:extLst>
                <a:ext uri="{FF2B5EF4-FFF2-40B4-BE49-F238E27FC236}">
                  <a16:creationId xmlns:a16="http://schemas.microsoft.com/office/drawing/2014/main" id="{55ED1267-B04B-C104-0495-3AE1E96C30AA}"/>
                </a:ext>
              </a:extLst>
            </p:cNvPr>
            <p:cNvSpPr/>
            <p:nvPr/>
          </p:nvSpPr>
          <p:spPr>
            <a:xfrm rot="10800000">
              <a:off x="9034066" y="-56579"/>
              <a:ext cx="2419233" cy="514813"/>
            </a:xfrm>
            <a:prstGeom prst="round2SameRect">
              <a:avLst>
                <a:gd name="adj1" fmla="val 50000"/>
                <a:gd name="adj2" fmla="val 0"/>
              </a:avLst>
            </a:prstGeom>
            <a:noFill/>
            <a:ln w="19050">
              <a:solidFill>
                <a:srgbClr val="EAE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38631829-BF07-C1B7-D985-D77468551EC3}"/>
                </a:ext>
              </a:extLst>
            </p:cNvPr>
            <p:cNvSpPr txBox="1"/>
            <p:nvPr/>
          </p:nvSpPr>
          <p:spPr>
            <a:xfrm>
              <a:off x="9034216" y="54353"/>
              <a:ext cx="2477600" cy="35258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AE9EF"/>
                  </a:solidFill>
                  <a:effectLst/>
                  <a:uLnTx/>
                  <a:uFillTx/>
                  <a:latin typeface="Arial" panose="020B0604020202020204"/>
                  <a:ea typeface="+mn-ea"/>
                  <a:cs typeface="+mn-cs"/>
                </a:rPr>
                <a:t>TALAPRO-2 Unselected</a:t>
              </a:r>
            </a:p>
          </p:txBody>
        </p:sp>
      </p:grpSp>
      <p:sp>
        <p:nvSpPr>
          <p:cNvPr id="2" name="TextBox 1">
            <a:extLst>
              <a:ext uri="{FF2B5EF4-FFF2-40B4-BE49-F238E27FC236}">
                <a16:creationId xmlns:a16="http://schemas.microsoft.com/office/drawing/2014/main" id="{E46BDA61-3653-E361-26DA-0956A9EDCCB0}"/>
              </a:ext>
            </a:extLst>
          </p:cNvPr>
          <p:cNvSpPr txBox="1"/>
          <p:nvPr/>
        </p:nvSpPr>
        <p:spPr>
          <a:xfrm>
            <a:off x="8745755" y="3158013"/>
            <a:ext cx="31849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Median follow-up for OS was </a:t>
            </a:r>
            <a:b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52.5 months</a:t>
            </a:r>
          </a:p>
        </p:txBody>
      </p:sp>
      <p:grpSp>
        <p:nvGrpSpPr>
          <p:cNvPr id="15" name="Group 14">
            <a:extLst>
              <a:ext uri="{FF2B5EF4-FFF2-40B4-BE49-F238E27FC236}">
                <a16:creationId xmlns:a16="http://schemas.microsoft.com/office/drawing/2014/main" id="{67616925-A83A-B165-75AF-2CEAF970ED29}"/>
              </a:ext>
            </a:extLst>
          </p:cNvPr>
          <p:cNvGrpSpPr/>
          <p:nvPr/>
        </p:nvGrpSpPr>
        <p:grpSpPr>
          <a:xfrm>
            <a:off x="518128" y="1592039"/>
            <a:ext cx="8142343" cy="3742477"/>
            <a:chOff x="518128" y="1592039"/>
            <a:chExt cx="8142343" cy="3742477"/>
          </a:xfrm>
        </p:grpSpPr>
        <p:grpSp>
          <p:nvGrpSpPr>
            <p:cNvPr id="5608" name="Group 5607">
              <a:extLst>
                <a:ext uri="{FF2B5EF4-FFF2-40B4-BE49-F238E27FC236}">
                  <a16:creationId xmlns:a16="http://schemas.microsoft.com/office/drawing/2014/main" id="{1C1A0BD5-5EB9-4472-B33C-6E4A62845E81}"/>
                </a:ext>
              </a:extLst>
            </p:cNvPr>
            <p:cNvGrpSpPr/>
            <p:nvPr/>
          </p:nvGrpSpPr>
          <p:grpSpPr>
            <a:xfrm>
              <a:off x="518128" y="4755184"/>
              <a:ext cx="8101109" cy="579332"/>
              <a:chOff x="152368" y="4972894"/>
              <a:chExt cx="8101109" cy="579332"/>
            </a:xfrm>
          </p:grpSpPr>
          <p:sp>
            <p:nvSpPr>
              <p:cNvPr id="941" name="TextBox 940">
                <a:extLst>
                  <a:ext uri="{FF2B5EF4-FFF2-40B4-BE49-F238E27FC236}">
                    <a16:creationId xmlns:a16="http://schemas.microsoft.com/office/drawing/2014/main" id="{9AC5CE0E-1CC8-4BEA-9E21-15E37397689A}"/>
                  </a:ext>
                </a:extLst>
              </p:cNvPr>
              <p:cNvSpPr txBox="1"/>
              <p:nvPr/>
            </p:nvSpPr>
            <p:spPr>
              <a:xfrm>
                <a:off x="10438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402</a:t>
                </a:r>
              </a:p>
            </p:txBody>
          </p:sp>
          <p:sp>
            <p:nvSpPr>
              <p:cNvPr id="942" name="TextBox 941">
                <a:extLst>
                  <a:ext uri="{FF2B5EF4-FFF2-40B4-BE49-F238E27FC236}">
                    <a16:creationId xmlns:a16="http://schemas.microsoft.com/office/drawing/2014/main" id="{CE26113E-DBFA-4F69-0E81-625BD30A41F9}"/>
                  </a:ext>
                </a:extLst>
              </p:cNvPr>
              <p:cNvSpPr txBox="1"/>
              <p:nvPr/>
            </p:nvSpPr>
            <p:spPr>
              <a:xfrm>
                <a:off x="14531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390</a:t>
                </a:r>
              </a:p>
            </p:txBody>
          </p:sp>
          <p:sp>
            <p:nvSpPr>
              <p:cNvPr id="943" name="TextBox 942">
                <a:extLst>
                  <a:ext uri="{FF2B5EF4-FFF2-40B4-BE49-F238E27FC236}">
                    <a16:creationId xmlns:a16="http://schemas.microsoft.com/office/drawing/2014/main" id="{CAEDE5F0-4627-90CD-01E7-CED9AD2C80D1}"/>
                  </a:ext>
                </a:extLst>
              </p:cNvPr>
              <p:cNvSpPr txBox="1"/>
              <p:nvPr/>
            </p:nvSpPr>
            <p:spPr>
              <a:xfrm>
                <a:off x="18624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371</a:t>
                </a:r>
              </a:p>
            </p:txBody>
          </p:sp>
          <p:sp>
            <p:nvSpPr>
              <p:cNvPr id="944" name="TextBox 943">
                <a:extLst>
                  <a:ext uri="{FF2B5EF4-FFF2-40B4-BE49-F238E27FC236}">
                    <a16:creationId xmlns:a16="http://schemas.microsoft.com/office/drawing/2014/main" id="{A1CCC1CF-DD1C-CAC9-390B-01C4A9C28CA5}"/>
                  </a:ext>
                </a:extLst>
              </p:cNvPr>
              <p:cNvSpPr txBox="1"/>
              <p:nvPr/>
            </p:nvSpPr>
            <p:spPr>
              <a:xfrm>
                <a:off x="22717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347</a:t>
                </a:r>
              </a:p>
            </p:txBody>
          </p:sp>
          <p:sp>
            <p:nvSpPr>
              <p:cNvPr id="945" name="TextBox 944">
                <a:extLst>
                  <a:ext uri="{FF2B5EF4-FFF2-40B4-BE49-F238E27FC236}">
                    <a16:creationId xmlns:a16="http://schemas.microsoft.com/office/drawing/2014/main" id="{FCEDEACD-ED00-578A-A6A8-130E46A0B412}"/>
                  </a:ext>
                </a:extLst>
              </p:cNvPr>
              <p:cNvSpPr txBox="1"/>
              <p:nvPr/>
            </p:nvSpPr>
            <p:spPr>
              <a:xfrm>
                <a:off x="26809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319</a:t>
                </a:r>
              </a:p>
            </p:txBody>
          </p:sp>
          <p:sp>
            <p:nvSpPr>
              <p:cNvPr id="946" name="TextBox 945">
                <a:extLst>
                  <a:ext uri="{FF2B5EF4-FFF2-40B4-BE49-F238E27FC236}">
                    <a16:creationId xmlns:a16="http://schemas.microsoft.com/office/drawing/2014/main" id="{2ACC17C5-E636-102C-9A7E-0CA1DE712FD0}"/>
                  </a:ext>
                </a:extLst>
              </p:cNvPr>
              <p:cNvSpPr txBox="1"/>
              <p:nvPr/>
            </p:nvSpPr>
            <p:spPr>
              <a:xfrm>
                <a:off x="30902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296</a:t>
                </a:r>
              </a:p>
            </p:txBody>
          </p:sp>
          <p:sp>
            <p:nvSpPr>
              <p:cNvPr id="947" name="TextBox 946">
                <a:extLst>
                  <a:ext uri="{FF2B5EF4-FFF2-40B4-BE49-F238E27FC236}">
                    <a16:creationId xmlns:a16="http://schemas.microsoft.com/office/drawing/2014/main" id="{385B8176-54D9-AE45-DDF5-8EBD69EF8065}"/>
                  </a:ext>
                </a:extLst>
              </p:cNvPr>
              <p:cNvSpPr txBox="1"/>
              <p:nvPr/>
            </p:nvSpPr>
            <p:spPr>
              <a:xfrm>
                <a:off x="34995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285</a:t>
                </a:r>
              </a:p>
            </p:txBody>
          </p:sp>
          <p:sp>
            <p:nvSpPr>
              <p:cNvPr id="948" name="TextBox 947">
                <a:extLst>
                  <a:ext uri="{FF2B5EF4-FFF2-40B4-BE49-F238E27FC236}">
                    <a16:creationId xmlns:a16="http://schemas.microsoft.com/office/drawing/2014/main" id="{F0D00B96-D029-5116-AA6E-77DFA4822971}"/>
                  </a:ext>
                </a:extLst>
              </p:cNvPr>
              <p:cNvSpPr txBox="1"/>
              <p:nvPr/>
            </p:nvSpPr>
            <p:spPr>
              <a:xfrm>
                <a:off x="390878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250</a:t>
                </a:r>
              </a:p>
            </p:txBody>
          </p:sp>
          <p:sp>
            <p:nvSpPr>
              <p:cNvPr id="949" name="TextBox 948">
                <a:extLst>
                  <a:ext uri="{FF2B5EF4-FFF2-40B4-BE49-F238E27FC236}">
                    <a16:creationId xmlns:a16="http://schemas.microsoft.com/office/drawing/2014/main" id="{AE3727A1-EF91-97E4-2527-4969572ACF67}"/>
                  </a:ext>
                </a:extLst>
              </p:cNvPr>
              <p:cNvSpPr txBox="1"/>
              <p:nvPr/>
            </p:nvSpPr>
            <p:spPr>
              <a:xfrm>
                <a:off x="431805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226</a:t>
                </a:r>
              </a:p>
            </p:txBody>
          </p:sp>
          <p:sp>
            <p:nvSpPr>
              <p:cNvPr id="950" name="TextBox 949">
                <a:extLst>
                  <a:ext uri="{FF2B5EF4-FFF2-40B4-BE49-F238E27FC236}">
                    <a16:creationId xmlns:a16="http://schemas.microsoft.com/office/drawing/2014/main" id="{E51B739D-46C4-9380-294A-60A7FD8D2F07}"/>
                  </a:ext>
                </a:extLst>
              </p:cNvPr>
              <p:cNvSpPr txBox="1"/>
              <p:nvPr/>
            </p:nvSpPr>
            <p:spPr>
              <a:xfrm>
                <a:off x="472732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212</a:t>
                </a:r>
              </a:p>
            </p:txBody>
          </p:sp>
          <p:sp>
            <p:nvSpPr>
              <p:cNvPr id="951" name="TextBox 950">
                <a:extLst>
                  <a:ext uri="{FF2B5EF4-FFF2-40B4-BE49-F238E27FC236}">
                    <a16:creationId xmlns:a16="http://schemas.microsoft.com/office/drawing/2014/main" id="{FBAE1FAB-3491-EBD2-E3AA-6069FB8FB8B3}"/>
                  </a:ext>
                </a:extLst>
              </p:cNvPr>
              <p:cNvSpPr txBox="1"/>
              <p:nvPr/>
            </p:nvSpPr>
            <p:spPr>
              <a:xfrm>
                <a:off x="51365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193</a:t>
                </a:r>
              </a:p>
            </p:txBody>
          </p:sp>
          <p:sp>
            <p:nvSpPr>
              <p:cNvPr id="952" name="TextBox 951">
                <a:extLst>
                  <a:ext uri="{FF2B5EF4-FFF2-40B4-BE49-F238E27FC236}">
                    <a16:creationId xmlns:a16="http://schemas.microsoft.com/office/drawing/2014/main" id="{90A15963-79A6-CAEF-95AC-9EA67649D9C1}"/>
                  </a:ext>
                </a:extLst>
              </p:cNvPr>
              <p:cNvSpPr txBox="1"/>
              <p:nvPr/>
            </p:nvSpPr>
            <p:spPr>
              <a:xfrm>
                <a:off x="55458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183</a:t>
                </a:r>
              </a:p>
            </p:txBody>
          </p:sp>
          <p:sp>
            <p:nvSpPr>
              <p:cNvPr id="953" name="TextBox 952">
                <a:extLst>
                  <a:ext uri="{FF2B5EF4-FFF2-40B4-BE49-F238E27FC236}">
                    <a16:creationId xmlns:a16="http://schemas.microsoft.com/office/drawing/2014/main" id="{6E23B7D1-2899-9C9C-2BB0-15FAF5CEA2B9}"/>
                  </a:ext>
                </a:extLst>
              </p:cNvPr>
              <p:cNvSpPr txBox="1"/>
              <p:nvPr/>
            </p:nvSpPr>
            <p:spPr>
              <a:xfrm>
                <a:off x="59551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158</a:t>
                </a:r>
              </a:p>
            </p:txBody>
          </p:sp>
          <p:sp>
            <p:nvSpPr>
              <p:cNvPr id="954" name="TextBox 953">
                <a:extLst>
                  <a:ext uri="{FF2B5EF4-FFF2-40B4-BE49-F238E27FC236}">
                    <a16:creationId xmlns:a16="http://schemas.microsoft.com/office/drawing/2014/main" id="{041C6D87-1C81-0FD2-C549-4450EDE77DD0}"/>
                  </a:ext>
                </a:extLst>
              </p:cNvPr>
              <p:cNvSpPr txBox="1"/>
              <p:nvPr/>
            </p:nvSpPr>
            <p:spPr>
              <a:xfrm>
                <a:off x="63644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89</a:t>
                </a:r>
              </a:p>
            </p:txBody>
          </p:sp>
          <p:sp>
            <p:nvSpPr>
              <p:cNvPr id="955" name="TextBox 954">
                <a:extLst>
                  <a:ext uri="{FF2B5EF4-FFF2-40B4-BE49-F238E27FC236}">
                    <a16:creationId xmlns:a16="http://schemas.microsoft.com/office/drawing/2014/main" id="{92736B72-F8EB-5E2D-77D6-B4D81E86D3EE}"/>
                  </a:ext>
                </a:extLst>
              </p:cNvPr>
              <p:cNvSpPr txBox="1"/>
              <p:nvPr/>
            </p:nvSpPr>
            <p:spPr>
              <a:xfrm>
                <a:off x="67736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42</a:t>
                </a:r>
              </a:p>
            </p:txBody>
          </p:sp>
          <p:sp>
            <p:nvSpPr>
              <p:cNvPr id="956" name="TextBox 955">
                <a:extLst>
                  <a:ext uri="{FF2B5EF4-FFF2-40B4-BE49-F238E27FC236}">
                    <a16:creationId xmlns:a16="http://schemas.microsoft.com/office/drawing/2014/main" id="{EDA65CC1-342A-61A8-30CC-8FC2C2259621}"/>
                  </a:ext>
                </a:extLst>
              </p:cNvPr>
              <p:cNvSpPr txBox="1"/>
              <p:nvPr/>
            </p:nvSpPr>
            <p:spPr>
              <a:xfrm>
                <a:off x="71829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11</a:t>
                </a:r>
              </a:p>
            </p:txBody>
          </p:sp>
          <p:sp>
            <p:nvSpPr>
              <p:cNvPr id="957" name="TextBox 956">
                <a:extLst>
                  <a:ext uri="{FF2B5EF4-FFF2-40B4-BE49-F238E27FC236}">
                    <a16:creationId xmlns:a16="http://schemas.microsoft.com/office/drawing/2014/main" id="{54CC057C-D666-F544-6974-3E6C354BCDD8}"/>
                  </a:ext>
                </a:extLst>
              </p:cNvPr>
              <p:cNvSpPr txBox="1"/>
              <p:nvPr/>
            </p:nvSpPr>
            <p:spPr>
              <a:xfrm>
                <a:off x="75922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958" name="TextBox 957">
                <a:extLst>
                  <a:ext uri="{FF2B5EF4-FFF2-40B4-BE49-F238E27FC236}">
                    <a16:creationId xmlns:a16="http://schemas.microsoft.com/office/drawing/2014/main" id="{9315BC01-242C-6E22-CEA3-4B2B7195B941}"/>
                  </a:ext>
                </a:extLst>
              </p:cNvPr>
              <p:cNvSpPr txBox="1"/>
              <p:nvPr/>
            </p:nvSpPr>
            <p:spPr>
              <a:xfrm>
                <a:off x="8001477"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963" name="TextBox 962">
                <a:extLst>
                  <a:ext uri="{FF2B5EF4-FFF2-40B4-BE49-F238E27FC236}">
                    <a16:creationId xmlns:a16="http://schemas.microsoft.com/office/drawing/2014/main" id="{E7E47254-BFDD-9CEE-7FE1-353BA8EC26C7}"/>
                  </a:ext>
                </a:extLst>
              </p:cNvPr>
              <p:cNvSpPr txBox="1"/>
              <p:nvPr/>
            </p:nvSpPr>
            <p:spPr>
              <a:xfrm>
                <a:off x="10438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403</a:t>
                </a:r>
              </a:p>
            </p:txBody>
          </p:sp>
          <p:sp>
            <p:nvSpPr>
              <p:cNvPr id="964" name="TextBox 963">
                <a:extLst>
                  <a:ext uri="{FF2B5EF4-FFF2-40B4-BE49-F238E27FC236}">
                    <a16:creationId xmlns:a16="http://schemas.microsoft.com/office/drawing/2014/main" id="{F000472A-38B4-C7F1-4DC7-B0F8A886C17D}"/>
                  </a:ext>
                </a:extLst>
              </p:cNvPr>
              <p:cNvSpPr txBox="1"/>
              <p:nvPr/>
            </p:nvSpPr>
            <p:spPr>
              <a:xfrm>
                <a:off x="14531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391</a:t>
                </a:r>
              </a:p>
            </p:txBody>
          </p:sp>
          <p:sp>
            <p:nvSpPr>
              <p:cNvPr id="965" name="TextBox 964">
                <a:extLst>
                  <a:ext uri="{FF2B5EF4-FFF2-40B4-BE49-F238E27FC236}">
                    <a16:creationId xmlns:a16="http://schemas.microsoft.com/office/drawing/2014/main" id="{BF4303D6-2514-5F54-AD73-977AE65D4AFF}"/>
                  </a:ext>
                </a:extLst>
              </p:cNvPr>
              <p:cNvSpPr txBox="1"/>
              <p:nvPr/>
            </p:nvSpPr>
            <p:spPr>
              <a:xfrm>
                <a:off x="18624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362</a:t>
                </a:r>
              </a:p>
            </p:txBody>
          </p:sp>
          <p:sp>
            <p:nvSpPr>
              <p:cNvPr id="966" name="TextBox 965">
                <a:extLst>
                  <a:ext uri="{FF2B5EF4-FFF2-40B4-BE49-F238E27FC236}">
                    <a16:creationId xmlns:a16="http://schemas.microsoft.com/office/drawing/2014/main" id="{89B21F96-0F70-6DE0-F945-4FB4780D3DCD}"/>
                  </a:ext>
                </a:extLst>
              </p:cNvPr>
              <p:cNvSpPr txBox="1"/>
              <p:nvPr/>
            </p:nvSpPr>
            <p:spPr>
              <a:xfrm>
                <a:off x="22717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331</a:t>
                </a:r>
              </a:p>
            </p:txBody>
          </p:sp>
          <p:sp>
            <p:nvSpPr>
              <p:cNvPr id="967" name="TextBox 966">
                <a:extLst>
                  <a:ext uri="{FF2B5EF4-FFF2-40B4-BE49-F238E27FC236}">
                    <a16:creationId xmlns:a16="http://schemas.microsoft.com/office/drawing/2014/main" id="{0D18D7B5-8190-64AC-8120-383F335D6569}"/>
                  </a:ext>
                </a:extLst>
              </p:cNvPr>
              <p:cNvSpPr txBox="1"/>
              <p:nvPr/>
            </p:nvSpPr>
            <p:spPr>
              <a:xfrm>
                <a:off x="26809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305</a:t>
                </a:r>
              </a:p>
            </p:txBody>
          </p:sp>
          <p:sp>
            <p:nvSpPr>
              <p:cNvPr id="968" name="TextBox 967">
                <a:extLst>
                  <a:ext uri="{FF2B5EF4-FFF2-40B4-BE49-F238E27FC236}">
                    <a16:creationId xmlns:a16="http://schemas.microsoft.com/office/drawing/2014/main" id="{A519D259-0908-B4CC-D345-764EFAB687BE}"/>
                  </a:ext>
                </a:extLst>
              </p:cNvPr>
              <p:cNvSpPr txBox="1"/>
              <p:nvPr/>
            </p:nvSpPr>
            <p:spPr>
              <a:xfrm>
                <a:off x="30902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287</a:t>
                </a:r>
              </a:p>
            </p:txBody>
          </p:sp>
          <p:sp>
            <p:nvSpPr>
              <p:cNvPr id="969" name="TextBox 968">
                <a:extLst>
                  <a:ext uri="{FF2B5EF4-FFF2-40B4-BE49-F238E27FC236}">
                    <a16:creationId xmlns:a16="http://schemas.microsoft.com/office/drawing/2014/main" id="{B47339AA-3862-1633-900D-6FC3AA57C085}"/>
                  </a:ext>
                </a:extLst>
              </p:cNvPr>
              <p:cNvSpPr txBox="1"/>
              <p:nvPr/>
            </p:nvSpPr>
            <p:spPr>
              <a:xfrm>
                <a:off x="34995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257</a:t>
                </a:r>
              </a:p>
            </p:txBody>
          </p:sp>
          <p:sp>
            <p:nvSpPr>
              <p:cNvPr id="970" name="TextBox 969">
                <a:extLst>
                  <a:ext uri="{FF2B5EF4-FFF2-40B4-BE49-F238E27FC236}">
                    <a16:creationId xmlns:a16="http://schemas.microsoft.com/office/drawing/2014/main" id="{C85E76C7-DB67-76B7-C2F1-A12CA0048D00}"/>
                  </a:ext>
                </a:extLst>
              </p:cNvPr>
              <p:cNvSpPr txBox="1"/>
              <p:nvPr/>
            </p:nvSpPr>
            <p:spPr>
              <a:xfrm>
                <a:off x="390878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231</a:t>
                </a:r>
              </a:p>
            </p:txBody>
          </p:sp>
          <p:sp>
            <p:nvSpPr>
              <p:cNvPr id="971" name="TextBox 970">
                <a:extLst>
                  <a:ext uri="{FF2B5EF4-FFF2-40B4-BE49-F238E27FC236}">
                    <a16:creationId xmlns:a16="http://schemas.microsoft.com/office/drawing/2014/main" id="{B9AB5BB7-10C0-BE9B-5D96-2065FFC03BCC}"/>
                  </a:ext>
                </a:extLst>
              </p:cNvPr>
              <p:cNvSpPr txBox="1"/>
              <p:nvPr/>
            </p:nvSpPr>
            <p:spPr>
              <a:xfrm>
                <a:off x="431805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207</a:t>
                </a:r>
              </a:p>
            </p:txBody>
          </p:sp>
          <p:sp>
            <p:nvSpPr>
              <p:cNvPr id="972" name="TextBox 971">
                <a:extLst>
                  <a:ext uri="{FF2B5EF4-FFF2-40B4-BE49-F238E27FC236}">
                    <a16:creationId xmlns:a16="http://schemas.microsoft.com/office/drawing/2014/main" id="{261E81D1-34FB-DF52-A846-641459780D3B}"/>
                  </a:ext>
                </a:extLst>
              </p:cNvPr>
              <p:cNvSpPr txBox="1"/>
              <p:nvPr/>
            </p:nvSpPr>
            <p:spPr>
              <a:xfrm>
                <a:off x="472732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183</a:t>
                </a:r>
              </a:p>
            </p:txBody>
          </p:sp>
          <p:sp>
            <p:nvSpPr>
              <p:cNvPr id="973" name="TextBox 972">
                <a:extLst>
                  <a:ext uri="{FF2B5EF4-FFF2-40B4-BE49-F238E27FC236}">
                    <a16:creationId xmlns:a16="http://schemas.microsoft.com/office/drawing/2014/main" id="{D2FA950B-782E-E005-8EFD-BBE1B397021E}"/>
                  </a:ext>
                </a:extLst>
              </p:cNvPr>
              <p:cNvSpPr txBox="1"/>
              <p:nvPr/>
            </p:nvSpPr>
            <p:spPr>
              <a:xfrm>
                <a:off x="51365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163</a:t>
                </a:r>
              </a:p>
            </p:txBody>
          </p:sp>
          <p:sp>
            <p:nvSpPr>
              <p:cNvPr id="974" name="TextBox 973">
                <a:extLst>
                  <a:ext uri="{FF2B5EF4-FFF2-40B4-BE49-F238E27FC236}">
                    <a16:creationId xmlns:a16="http://schemas.microsoft.com/office/drawing/2014/main" id="{81CB8577-3EE5-E3E0-B21C-5923ED24D2EB}"/>
                  </a:ext>
                </a:extLst>
              </p:cNvPr>
              <p:cNvSpPr txBox="1"/>
              <p:nvPr/>
            </p:nvSpPr>
            <p:spPr>
              <a:xfrm>
                <a:off x="55458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148</a:t>
                </a:r>
              </a:p>
            </p:txBody>
          </p:sp>
          <p:sp>
            <p:nvSpPr>
              <p:cNvPr id="975" name="TextBox 974">
                <a:extLst>
                  <a:ext uri="{FF2B5EF4-FFF2-40B4-BE49-F238E27FC236}">
                    <a16:creationId xmlns:a16="http://schemas.microsoft.com/office/drawing/2014/main" id="{5934434B-A83A-F1DF-48D4-012C12629951}"/>
                  </a:ext>
                </a:extLst>
              </p:cNvPr>
              <p:cNvSpPr txBox="1"/>
              <p:nvPr/>
            </p:nvSpPr>
            <p:spPr>
              <a:xfrm>
                <a:off x="59551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127</a:t>
                </a:r>
              </a:p>
            </p:txBody>
          </p:sp>
          <p:sp>
            <p:nvSpPr>
              <p:cNvPr id="976" name="TextBox 975">
                <a:extLst>
                  <a:ext uri="{FF2B5EF4-FFF2-40B4-BE49-F238E27FC236}">
                    <a16:creationId xmlns:a16="http://schemas.microsoft.com/office/drawing/2014/main" id="{E6427193-F5A6-F013-CB51-BF24359E7D94}"/>
                  </a:ext>
                </a:extLst>
              </p:cNvPr>
              <p:cNvSpPr txBox="1"/>
              <p:nvPr/>
            </p:nvSpPr>
            <p:spPr>
              <a:xfrm>
                <a:off x="63644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77</a:t>
                </a:r>
              </a:p>
            </p:txBody>
          </p:sp>
          <p:sp>
            <p:nvSpPr>
              <p:cNvPr id="977" name="TextBox 976">
                <a:extLst>
                  <a:ext uri="{FF2B5EF4-FFF2-40B4-BE49-F238E27FC236}">
                    <a16:creationId xmlns:a16="http://schemas.microsoft.com/office/drawing/2014/main" id="{00E710E4-C73D-92A5-0FE5-66394FF0A260}"/>
                  </a:ext>
                </a:extLst>
              </p:cNvPr>
              <p:cNvSpPr txBox="1"/>
              <p:nvPr/>
            </p:nvSpPr>
            <p:spPr>
              <a:xfrm>
                <a:off x="67736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33</a:t>
                </a:r>
              </a:p>
            </p:txBody>
          </p:sp>
          <p:sp>
            <p:nvSpPr>
              <p:cNvPr id="978" name="TextBox 977">
                <a:extLst>
                  <a:ext uri="{FF2B5EF4-FFF2-40B4-BE49-F238E27FC236}">
                    <a16:creationId xmlns:a16="http://schemas.microsoft.com/office/drawing/2014/main" id="{EBB35552-9F53-74A6-2A07-39DD1C169335}"/>
                  </a:ext>
                </a:extLst>
              </p:cNvPr>
              <p:cNvSpPr txBox="1"/>
              <p:nvPr/>
            </p:nvSpPr>
            <p:spPr>
              <a:xfrm>
                <a:off x="71829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a:t>
                </a:r>
              </a:p>
            </p:txBody>
          </p:sp>
          <p:sp>
            <p:nvSpPr>
              <p:cNvPr id="979" name="TextBox 978">
                <a:extLst>
                  <a:ext uri="{FF2B5EF4-FFF2-40B4-BE49-F238E27FC236}">
                    <a16:creationId xmlns:a16="http://schemas.microsoft.com/office/drawing/2014/main" id="{96E5BD7E-5803-B6A1-7874-D91CC1331A60}"/>
                  </a:ext>
                </a:extLst>
              </p:cNvPr>
              <p:cNvSpPr txBox="1"/>
              <p:nvPr/>
            </p:nvSpPr>
            <p:spPr>
              <a:xfrm>
                <a:off x="75922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980" name="TextBox 979">
                <a:extLst>
                  <a:ext uri="{FF2B5EF4-FFF2-40B4-BE49-F238E27FC236}">
                    <a16:creationId xmlns:a16="http://schemas.microsoft.com/office/drawing/2014/main" id="{51E05F1A-8851-6EDB-57D1-0214A268DAA2}"/>
                  </a:ext>
                </a:extLst>
              </p:cNvPr>
              <p:cNvSpPr txBox="1"/>
              <p:nvPr/>
            </p:nvSpPr>
            <p:spPr>
              <a:xfrm>
                <a:off x="8001477"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927" name="TextBox 926">
                <a:extLst>
                  <a:ext uri="{FF2B5EF4-FFF2-40B4-BE49-F238E27FC236}">
                    <a16:creationId xmlns:a16="http://schemas.microsoft.com/office/drawing/2014/main" id="{89DA2D9B-21FB-439C-9AF8-AD58167211F6}"/>
                  </a:ext>
                </a:extLst>
              </p:cNvPr>
              <p:cNvSpPr txBox="1"/>
              <p:nvPr/>
            </p:nvSpPr>
            <p:spPr>
              <a:xfrm>
                <a:off x="210076" y="5321394"/>
                <a:ext cx="88036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rPr>
                  <a:t>PBO + ENZA</a:t>
                </a:r>
              </a:p>
            </p:txBody>
          </p:sp>
          <p:sp>
            <p:nvSpPr>
              <p:cNvPr id="928" name="TextBox 927">
                <a:extLst>
                  <a:ext uri="{FF2B5EF4-FFF2-40B4-BE49-F238E27FC236}">
                    <a16:creationId xmlns:a16="http://schemas.microsoft.com/office/drawing/2014/main" id="{CF9ADE2A-9839-1F6C-D597-518BE6B51664}"/>
                  </a:ext>
                </a:extLst>
              </p:cNvPr>
              <p:cNvSpPr txBox="1"/>
              <p:nvPr/>
            </p:nvSpPr>
            <p:spPr>
              <a:xfrm>
                <a:off x="315874" y="4972894"/>
                <a:ext cx="774571"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No. at risk </a:t>
                </a:r>
              </a:p>
            </p:txBody>
          </p:sp>
          <p:sp>
            <p:nvSpPr>
              <p:cNvPr id="3988" name="TextBox 3987">
                <a:extLst>
                  <a:ext uri="{FF2B5EF4-FFF2-40B4-BE49-F238E27FC236}">
                    <a16:creationId xmlns:a16="http://schemas.microsoft.com/office/drawing/2014/main" id="{6F2A8A67-3A0B-3C9F-7E1B-CF41214673DF}"/>
                  </a:ext>
                </a:extLst>
              </p:cNvPr>
              <p:cNvSpPr txBox="1"/>
              <p:nvPr/>
            </p:nvSpPr>
            <p:spPr>
              <a:xfrm>
                <a:off x="152368" y="5161261"/>
                <a:ext cx="93807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BF00D"/>
                    </a:solidFill>
                    <a:effectLst/>
                    <a:uLnTx/>
                    <a:uFillTx/>
                    <a:latin typeface="Arial" panose="020B0604020202020204"/>
                    <a:ea typeface="+mn-ea"/>
                    <a:cs typeface="+mn-cs"/>
                  </a:rPr>
                  <a:t>TALA + ENZA</a:t>
                </a:r>
              </a:p>
            </p:txBody>
          </p:sp>
        </p:grpSp>
        <p:grpSp>
          <p:nvGrpSpPr>
            <p:cNvPr id="5606" name="Group 5605">
              <a:extLst>
                <a:ext uri="{FF2B5EF4-FFF2-40B4-BE49-F238E27FC236}">
                  <a16:creationId xmlns:a16="http://schemas.microsoft.com/office/drawing/2014/main" id="{46465F48-2C10-AE6E-1B15-028D2F8FE9FF}"/>
                </a:ext>
              </a:extLst>
            </p:cNvPr>
            <p:cNvGrpSpPr/>
            <p:nvPr/>
          </p:nvGrpSpPr>
          <p:grpSpPr>
            <a:xfrm>
              <a:off x="887665" y="1592039"/>
              <a:ext cx="7772806" cy="3367223"/>
              <a:chOff x="521905" y="1809749"/>
              <a:chExt cx="7772806" cy="3367223"/>
            </a:xfrm>
          </p:grpSpPr>
          <p:sp>
            <p:nvSpPr>
              <p:cNvPr id="930" name="TextBox 929">
                <a:extLst>
                  <a:ext uri="{FF2B5EF4-FFF2-40B4-BE49-F238E27FC236}">
                    <a16:creationId xmlns:a16="http://schemas.microsoft.com/office/drawing/2014/main" id="{12F5DBCD-C4E8-1474-9061-F06442D4A3E6}"/>
                  </a:ext>
                </a:extLst>
              </p:cNvPr>
              <p:cNvSpPr txBox="1"/>
              <p:nvPr/>
            </p:nvSpPr>
            <p:spPr>
              <a:xfrm rot="16200000">
                <a:off x="16959" y="3139288"/>
                <a:ext cx="127150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25" normalizeH="0" baseline="0" noProof="0" dirty="0">
                    <a:ln/>
                    <a:solidFill>
                      <a:prstClr val="white"/>
                    </a:solidFill>
                    <a:effectLst/>
                    <a:uLnTx/>
                    <a:uFillTx/>
                    <a:latin typeface="Arial" panose="020B0604020202020204"/>
                    <a:ea typeface="+mn-ea"/>
                    <a:cs typeface="+mn-cs"/>
                    <a:sym typeface="HelveticaNeueCE-Bold"/>
                    <a:rtl val="0"/>
                  </a:rPr>
                  <a:t>Probability of OS</a:t>
                </a:r>
              </a:p>
            </p:txBody>
          </p:sp>
          <p:sp>
            <p:nvSpPr>
              <p:cNvPr id="3986" name="TextBox 3985">
                <a:extLst>
                  <a:ext uri="{FF2B5EF4-FFF2-40B4-BE49-F238E27FC236}">
                    <a16:creationId xmlns:a16="http://schemas.microsoft.com/office/drawing/2014/main" id="{890FC5C4-9A81-32BD-390E-8C829FB5B972}"/>
                  </a:ext>
                </a:extLst>
              </p:cNvPr>
              <p:cNvSpPr txBox="1"/>
              <p:nvPr/>
            </p:nvSpPr>
            <p:spPr>
              <a:xfrm>
                <a:off x="4035842" y="4899973"/>
                <a:ext cx="123508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Time (Months)</a:t>
                </a:r>
              </a:p>
            </p:txBody>
          </p:sp>
          <p:sp>
            <p:nvSpPr>
              <p:cNvPr id="932" name="Freeform: Shape 931">
                <a:extLst>
                  <a:ext uri="{FF2B5EF4-FFF2-40B4-BE49-F238E27FC236}">
                    <a16:creationId xmlns:a16="http://schemas.microsoft.com/office/drawing/2014/main" id="{560EBA2E-0F26-0344-55D7-5AD941D6C8BB}"/>
                  </a:ext>
                </a:extLst>
              </p:cNvPr>
              <p:cNvSpPr/>
              <p:nvPr/>
            </p:nvSpPr>
            <p:spPr>
              <a:xfrm>
                <a:off x="1169419" y="4604646"/>
                <a:ext cx="6948000" cy="16937"/>
              </a:xfrm>
              <a:custGeom>
                <a:avLst/>
                <a:gdLst>
                  <a:gd name="connsiteX0" fmla="*/ 0 w 6048944"/>
                  <a:gd name="connsiteY0" fmla="*/ 0 h 14846"/>
                  <a:gd name="connsiteX1" fmla="*/ 6048944 w 6048944"/>
                  <a:gd name="connsiteY1" fmla="*/ 0 h 14846"/>
                </a:gdLst>
                <a:ahLst/>
                <a:cxnLst>
                  <a:cxn ang="0">
                    <a:pos x="connsiteX0" y="connsiteY0"/>
                  </a:cxn>
                  <a:cxn ang="0">
                    <a:pos x="connsiteX1" y="connsiteY1"/>
                  </a:cxn>
                </a:cxnLst>
                <a:rect l="l" t="t" r="r" b="b"/>
                <a:pathLst>
                  <a:path w="6048944" h="14846">
                    <a:moveTo>
                      <a:pt x="0" y="0"/>
                    </a:moveTo>
                    <a:lnTo>
                      <a:pt x="6048944" y="0"/>
                    </a:lnTo>
                  </a:path>
                </a:pathLst>
              </a:custGeom>
              <a:ln w="11828"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33" name="TextBox 932">
                <a:extLst>
                  <a:ext uri="{FF2B5EF4-FFF2-40B4-BE49-F238E27FC236}">
                    <a16:creationId xmlns:a16="http://schemas.microsoft.com/office/drawing/2014/main" id="{CCF02CD6-6B1A-F889-9EDB-6B080148EE22}"/>
                  </a:ext>
                </a:extLst>
              </p:cNvPr>
              <p:cNvSpPr txBox="1"/>
              <p:nvPr/>
            </p:nvSpPr>
            <p:spPr>
              <a:xfrm>
                <a:off x="651374" y="4473975"/>
                <a:ext cx="473851" cy="26057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a:t>
                </a:r>
              </a:p>
            </p:txBody>
          </p:sp>
          <p:sp>
            <p:nvSpPr>
              <p:cNvPr id="934" name="TextBox 933">
                <a:extLst>
                  <a:ext uri="{FF2B5EF4-FFF2-40B4-BE49-F238E27FC236}">
                    <a16:creationId xmlns:a16="http://schemas.microsoft.com/office/drawing/2014/main" id="{B44EE433-04A2-AC35-2018-862081DCB671}"/>
                  </a:ext>
                </a:extLst>
              </p:cNvPr>
              <p:cNvSpPr txBox="1"/>
              <p:nvPr/>
            </p:nvSpPr>
            <p:spPr>
              <a:xfrm>
                <a:off x="651374" y="3941129"/>
                <a:ext cx="473851" cy="26057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0.2</a:t>
                </a:r>
              </a:p>
            </p:txBody>
          </p:sp>
          <p:sp>
            <p:nvSpPr>
              <p:cNvPr id="935" name="TextBox 934">
                <a:extLst>
                  <a:ext uri="{FF2B5EF4-FFF2-40B4-BE49-F238E27FC236}">
                    <a16:creationId xmlns:a16="http://schemas.microsoft.com/office/drawing/2014/main" id="{09EE3A80-1F1C-116A-5CA5-B32B19DBEF61}"/>
                  </a:ext>
                </a:extLst>
              </p:cNvPr>
              <p:cNvSpPr txBox="1"/>
              <p:nvPr/>
            </p:nvSpPr>
            <p:spPr>
              <a:xfrm>
                <a:off x="651374" y="3408284"/>
                <a:ext cx="473851" cy="26057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0.4</a:t>
                </a:r>
              </a:p>
            </p:txBody>
          </p:sp>
          <p:sp>
            <p:nvSpPr>
              <p:cNvPr id="936" name="TextBox 935">
                <a:extLst>
                  <a:ext uri="{FF2B5EF4-FFF2-40B4-BE49-F238E27FC236}">
                    <a16:creationId xmlns:a16="http://schemas.microsoft.com/office/drawing/2014/main" id="{0699A0E7-D0E0-27C7-8254-D257054CEE07}"/>
                  </a:ext>
                </a:extLst>
              </p:cNvPr>
              <p:cNvSpPr txBox="1"/>
              <p:nvPr/>
            </p:nvSpPr>
            <p:spPr>
              <a:xfrm>
                <a:off x="651374" y="2875439"/>
                <a:ext cx="473851" cy="26057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0.6</a:t>
                </a:r>
              </a:p>
            </p:txBody>
          </p:sp>
          <p:sp>
            <p:nvSpPr>
              <p:cNvPr id="937" name="TextBox 936">
                <a:extLst>
                  <a:ext uri="{FF2B5EF4-FFF2-40B4-BE49-F238E27FC236}">
                    <a16:creationId xmlns:a16="http://schemas.microsoft.com/office/drawing/2014/main" id="{38A82B40-3504-9064-610C-AF1375A64538}"/>
                  </a:ext>
                </a:extLst>
              </p:cNvPr>
              <p:cNvSpPr txBox="1"/>
              <p:nvPr/>
            </p:nvSpPr>
            <p:spPr>
              <a:xfrm>
                <a:off x="651374" y="2342594"/>
                <a:ext cx="473851" cy="26057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0.8</a:t>
                </a:r>
              </a:p>
            </p:txBody>
          </p:sp>
          <p:sp>
            <p:nvSpPr>
              <p:cNvPr id="938" name="TextBox 937">
                <a:extLst>
                  <a:ext uri="{FF2B5EF4-FFF2-40B4-BE49-F238E27FC236}">
                    <a16:creationId xmlns:a16="http://schemas.microsoft.com/office/drawing/2014/main" id="{ADD1182C-548D-AD26-2ECD-3B0487A883AC}"/>
                  </a:ext>
                </a:extLst>
              </p:cNvPr>
              <p:cNvSpPr txBox="1"/>
              <p:nvPr/>
            </p:nvSpPr>
            <p:spPr>
              <a:xfrm>
                <a:off x="651374" y="1809749"/>
                <a:ext cx="473851" cy="26057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a:t>
                </a:r>
              </a:p>
            </p:txBody>
          </p:sp>
          <p:sp>
            <p:nvSpPr>
              <p:cNvPr id="939" name="Freeform: Shape 938">
                <a:extLst>
                  <a:ext uri="{FF2B5EF4-FFF2-40B4-BE49-F238E27FC236}">
                    <a16:creationId xmlns:a16="http://schemas.microsoft.com/office/drawing/2014/main" id="{536425F0-FE11-7FFB-62EA-E9943ABEF9BA}"/>
                  </a:ext>
                </a:extLst>
              </p:cNvPr>
              <p:cNvSpPr/>
              <p:nvPr/>
            </p:nvSpPr>
            <p:spPr>
              <a:xfrm>
                <a:off x="117436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40" name="Freeform: Shape 939">
                <a:extLst>
                  <a:ext uri="{FF2B5EF4-FFF2-40B4-BE49-F238E27FC236}">
                    <a16:creationId xmlns:a16="http://schemas.microsoft.com/office/drawing/2014/main" id="{7F18DAD8-B43F-CE1A-E449-000182824766}"/>
                  </a:ext>
                </a:extLst>
              </p:cNvPr>
              <p:cNvSpPr/>
              <p:nvPr/>
            </p:nvSpPr>
            <p:spPr>
              <a:xfrm>
                <a:off x="158284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36" name="Freeform: Shape 3935">
                <a:extLst>
                  <a:ext uri="{FF2B5EF4-FFF2-40B4-BE49-F238E27FC236}">
                    <a16:creationId xmlns:a16="http://schemas.microsoft.com/office/drawing/2014/main" id="{A7294043-9E52-B5EB-01E5-7B1DEC527203}"/>
                  </a:ext>
                </a:extLst>
              </p:cNvPr>
              <p:cNvSpPr/>
              <p:nvPr/>
            </p:nvSpPr>
            <p:spPr>
              <a:xfrm>
                <a:off x="199131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37" name="Freeform: Shape 3936">
                <a:extLst>
                  <a:ext uri="{FF2B5EF4-FFF2-40B4-BE49-F238E27FC236}">
                    <a16:creationId xmlns:a16="http://schemas.microsoft.com/office/drawing/2014/main" id="{DECF4A15-AEA3-77A9-0117-F04F35CA0EA7}"/>
                  </a:ext>
                </a:extLst>
              </p:cNvPr>
              <p:cNvSpPr/>
              <p:nvPr/>
            </p:nvSpPr>
            <p:spPr>
              <a:xfrm>
                <a:off x="239979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38" name="Freeform: Shape 3937">
                <a:extLst>
                  <a:ext uri="{FF2B5EF4-FFF2-40B4-BE49-F238E27FC236}">
                    <a16:creationId xmlns:a16="http://schemas.microsoft.com/office/drawing/2014/main" id="{A6AA42E9-C5B6-A446-1E47-C0A13DA5EA7E}"/>
                  </a:ext>
                </a:extLst>
              </p:cNvPr>
              <p:cNvSpPr/>
              <p:nvPr/>
            </p:nvSpPr>
            <p:spPr>
              <a:xfrm>
                <a:off x="280826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0" name="Freeform: Shape 3939">
                <a:extLst>
                  <a:ext uri="{FF2B5EF4-FFF2-40B4-BE49-F238E27FC236}">
                    <a16:creationId xmlns:a16="http://schemas.microsoft.com/office/drawing/2014/main" id="{9A24F29A-4BE3-0C9B-E407-664600EDC498}"/>
                  </a:ext>
                </a:extLst>
              </p:cNvPr>
              <p:cNvSpPr/>
              <p:nvPr/>
            </p:nvSpPr>
            <p:spPr>
              <a:xfrm>
                <a:off x="321674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1" name="Freeform: Shape 3940">
                <a:extLst>
                  <a:ext uri="{FF2B5EF4-FFF2-40B4-BE49-F238E27FC236}">
                    <a16:creationId xmlns:a16="http://schemas.microsoft.com/office/drawing/2014/main" id="{F2DDD3F0-DCB1-E31E-6B6C-4E8BBC7892AF}"/>
                  </a:ext>
                </a:extLst>
              </p:cNvPr>
              <p:cNvSpPr/>
              <p:nvPr/>
            </p:nvSpPr>
            <p:spPr>
              <a:xfrm>
                <a:off x="362522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2" name="Freeform: Shape 3941">
                <a:extLst>
                  <a:ext uri="{FF2B5EF4-FFF2-40B4-BE49-F238E27FC236}">
                    <a16:creationId xmlns:a16="http://schemas.microsoft.com/office/drawing/2014/main" id="{948A9776-0DC3-ABF5-FE3D-37BCFCFA7D77}"/>
                  </a:ext>
                </a:extLst>
              </p:cNvPr>
              <p:cNvSpPr/>
              <p:nvPr/>
            </p:nvSpPr>
            <p:spPr>
              <a:xfrm>
                <a:off x="403369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3" name="Freeform: Shape 3942">
                <a:extLst>
                  <a:ext uri="{FF2B5EF4-FFF2-40B4-BE49-F238E27FC236}">
                    <a16:creationId xmlns:a16="http://schemas.microsoft.com/office/drawing/2014/main" id="{9076C0B3-28E9-06E9-9BB7-273ED97A98E4}"/>
                  </a:ext>
                </a:extLst>
              </p:cNvPr>
              <p:cNvSpPr/>
              <p:nvPr/>
            </p:nvSpPr>
            <p:spPr>
              <a:xfrm>
                <a:off x="444217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4" name="Freeform: Shape 3943">
                <a:extLst>
                  <a:ext uri="{FF2B5EF4-FFF2-40B4-BE49-F238E27FC236}">
                    <a16:creationId xmlns:a16="http://schemas.microsoft.com/office/drawing/2014/main" id="{33520BF4-1EA5-C624-5DF5-27D8FF316C7C}"/>
                  </a:ext>
                </a:extLst>
              </p:cNvPr>
              <p:cNvSpPr/>
              <p:nvPr/>
            </p:nvSpPr>
            <p:spPr>
              <a:xfrm>
                <a:off x="485064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5" name="Freeform: Shape 3944">
                <a:extLst>
                  <a:ext uri="{FF2B5EF4-FFF2-40B4-BE49-F238E27FC236}">
                    <a16:creationId xmlns:a16="http://schemas.microsoft.com/office/drawing/2014/main" id="{9A701BB3-4447-E9A2-1D77-231C04F625C9}"/>
                  </a:ext>
                </a:extLst>
              </p:cNvPr>
              <p:cNvSpPr/>
              <p:nvPr/>
            </p:nvSpPr>
            <p:spPr>
              <a:xfrm>
                <a:off x="525912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6" name="Freeform: Shape 3945">
                <a:extLst>
                  <a:ext uri="{FF2B5EF4-FFF2-40B4-BE49-F238E27FC236}">
                    <a16:creationId xmlns:a16="http://schemas.microsoft.com/office/drawing/2014/main" id="{6FC050F7-C2D0-6761-145E-A580CCD85785}"/>
                  </a:ext>
                </a:extLst>
              </p:cNvPr>
              <p:cNvSpPr/>
              <p:nvPr/>
            </p:nvSpPr>
            <p:spPr>
              <a:xfrm>
                <a:off x="566760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7" name="Freeform: Shape 3946">
                <a:extLst>
                  <a:ext uri="{FF2B5EF4-FFF2-40B4-BE49-F238E27FC236}">
                    <a16:creationId xmlns:a16="http://schemas.microsoft.com/office/drawing/2014/main" id="{FD92C467-76DE-5E68-AA2C-2ED85DF20C36}"/>
                  </a:ext>
                </a:extLst>
              </p:cNvPr>
              <p:cNvSpPr/>
              <p:nvPr/>
            </p:nvSpPr>
            <p:spPr>
              <a:xfrm>
                <a:off x="607607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8" name="Freeform: Shape 3947">
                <a:extLst>
                  <a:ext uri="{FF2B5EF4-FFF2-40B4-BE49-F238E27FC236}">
                    <a16:creationId xmlns:a16="http://schemas.microsoft.com/office/drawing/2014/main" id="{110E5C26-9D38-A6B5-FC33-4AE903196780}"/>
                  </a:ext>
                </a:extLst>
              </p:cNvPr>
              <p:cNvSpPr/>
              <p:nvPr/>
            </p:nvSpPr>
            <p:spPr>
              <a:xfrm>
                <a:off x="648455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9" name="Freeform: Shape 3948">
                <a:extLst>
                  <a:ext uri="{FF2B5EF4-FFF2-40B4-BE49-F238E27FC236}">
                    <a16:creationId xmlns:a16="http://schemas.microsoft.com/office/drawing/2014/main" id="{9BADB563-1323-472C-3F6E-37ED53F20E44}"/>
                  </a:ext>
                </a:extLst>
              </p:cNvPr>
              <p:cNvSpPr/>
              <p:nvPr/>
            </p:nvSpPr>
            <p:spPr>
              <a:xfrm>
                <a:off x="689302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0" name="Freeform: Shape 3949">
                <a:extLst>
                  <a:ext uri="{FF2B5EF4-FFF2-40B4-BE49-F238E27FC236}">
                    <a16:creationId xmlns:a16="http://schemas.microsoft.com/office/drawing/2014/main" id="{1C7D4588-0C89-893B-1C03-BEEF93566696}"/>
                  </a:ext>
                </a:extLst>
              </p:cNvPr>
              <p:cNvSpPr/>
              <p:nvPr/>
            </p:nvSpPr>
            <p:spPr>
              <a:xfrm>
                <a:off x="730150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1" name="Freeform: Shape 3950">
                <a:extLst>
                  <a:ext uri="{FF2B5EF4-FFF2-40B4-BE49-F238E27FC236}">
                    <a16:creationId xmlns:a16="http://schemas.microsoft.com/office/drawing/2014/main" id="{47D8C977-8469-8786-6F30-427D0A2ED70A}"/>
                  </a:ext>
                </a:extLst>
              </p:cNvPr>
              <p:cNvSpPr/>
              <p:nvPr/>
            </p:nvSpPr>
            <p:spPr>
              <a:xfrm>
                <a:off x="770998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6" name="Freeform: Shape 3955">
                <a:extLst>
                  <a:ext uri="{FF2B5EF4-FFF2-40B4-BE49-F238E27FC236}">
                    <a16:creationId xmlns:a16="http://schemas.microsoft.com/office/drawing/2014/main" id="{0CD0278F-ECEE-40D9-0C68-A0F6F72941DB}"/>
                  </a:ext>
                </a:extLst>
              </p:cNvPr>
              <p:cNvSpPr/>
              <p:nvPr/>
            </p:nvSpPr>
            <p:spPr>
              <a:xfrm>
                <a:off x="811846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7" name="Freeform: Shape 3956">
                <a:extLst>
                  <a:ext uri="{FF2B5EF4-FFF2-40B4-BE49-F238E27FC236}">
                    <a16:creationId xmlns:a16="http://schemas.microsoft.com/office/drawing/2014/main" id="{F4629DD4-2D7B-1206-E584-D60929A3B048}"/>
                  </a:ext>
                </a:extLst>
              </p:cNvPr>
              <p:cNvSpPr/>
              <p:nvPr/>
            </p:nvSpPr>
            <p:spPr>
              <a:xfrm>
                <a:off x="1172279" y="1940035"/>
                <a:ext cx="16833" cy="2663371"/>
              </a:xfrm>
              <a:custGeom>
                <a:avLst/>
                <a:gdLst>
                  <a:gd name="connsiteX0" fmla="*/ 0 w 14808"/>
                  <a:gd name="connsiteY0" fmla="*/ 2331873 h 2331872"/>
                  <a:gd name="connsiteX1" fmla="*/ 0 w 14808"/>
                  <a:gd name="connsiteY1" fmla="*/ 0 h 2331872"/>
                </a:gdLst>
                <a:ahLst/>
                <a:cxnLst>
                  <a:cxn ang="0">
                    <a:pos x="connsiteX0" y="connsiteY0"/>
                  </a:cxn>
                  <a:cxn ang="0">
                    <a:pos x="connsiteX1" y="connsiteY1"/>
                  </a:cxn>
                </a:cxnLst>
                <a:rect l="l" t="t" r="r" b="b"/>
                <a:pathLst>
                  <a:path w="14808" h="2331872">
                    <a:moveTo>
                      <a:pt x="0" y="2331873"/>
                    </a:moveTo>
                    <a:lnTo>
                      <a:pt x="0" y="0"/>
                    </a:lnTo>
                  </a:path>
                </a:pathLst>
              </a:custGeom>
              <a:ln w="11847"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8" name="Freeform: Shape 3957">
                <a:extLst>
                  <a:ext uri="{FF2B5EF4-FFF2-40B4-BE49-F238E27FC236}">
                    <a16:creationId xmlns:a16="http://schemas.microsoft.com/office/drawing/2014/main" id="{AF5452B9-0BD1-7F4C-1364-BF660D053CFB}"/>
                  </a:ext>
                </a:extLst>
              </p:cNvPr>
              <p:cNvSpPr/>
              <p:nvPr/>
            </p:nvSpPr>
            <p:spPr>
              <a:xfrm>
                <a:off x="1077335" y="4604261"/>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9" name="Freeform: Shape 3958">
                <a:extLst>
                  <a:ext uri="{FF2B5EF4-FFF2-40B4-BE49-F238E27FC236}">
                    <a16:creationId xmlns:a16="http://schemas.microsoft.com/office/drawing/2014/main" id="{F003F978-3188-697B-C1BD-6FD18B41CBA4}"/>
                  </a:ext>
                </a:extLst>
              </p:cNvPr>
              <p:cNvSpPr/>
              <p:nvPr/>
            </p:nvSpPr>
            <p:spPr>
              <a:xfrm>
                <a:off x="1077335" y="407141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60" name="Freeform: Shape 3959">
                <a:extLst>
                  <a:ext uri="{FF2B5EF4-FFF2-40B4-BE49-F238E27FC236}">
                    <a16:creationId xmlns:a16="http://schemas.microsoft.com/office/drawing/2014/main" id="{B2955EF7-FAAA-817F-B5EC-EE51F9F4A5CF}"/>
                  </a:ext>
                </a:extLst>
              </p:cNvPr>
              <p:cNvSpPr/>
              <p:nvPr/>
            </p:nvSpPr>
            <p:spPr>
              <a:xfrm>
                <a:off x="1077335" y="353857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61" name="Freeform: Shape 3960">
                <a:extLst>
                  <a:ext uri="{FF2B5EF4-FFF2-40B4-BE49-F238E27FC236}">
                    <a16:creationId xmlns:a16="http://schemas.microsoft.com/office/drawing/2014/main" id="{BFE99181-E398-D563-0A85-319DDB002EDA}"/>
                  </a:ext>
                </a:extLst>
              </p:cNvPr>
              <p:cNvSpPr/>
              <p:nvPr/>
            </p:nvSpPr>
            <p:spPr>
              <a:xfrm>
                <a:off x="1077335" y="300572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62" name="Freeform: Shape 3961">
                <a:extLst>
                  <a:ext uri="{FF2B5EF4-FFF2-40B4-BE49-F238E27FC236}">
                    <a16:creationId xmlns:a16="http://schemas.microsoft.com/office/drawing/2014/main" id="{C9FC4B9C-702B-5FC7-E266-84A36D90EACB}"/>
                  </a:ext>
                </a:extLst>
              </p:cNvPr>
              <p:cNvSpPr/>
              <p:nvPr/>
            </p:nvSpPr>
            <p:spPr>
              <a:xfrm>
                <a:off x="1077335" y="247288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63" name="Freeform: Shape 3962">
                <a:extLst>
                  <a:ext uri="{FF2B5EF4-FFF2-40B4-BE49-F238E27FC236}">
                    <a16:creationId xmlns:a16="http://schemas.microsoft.com/office/drawing/2014/main" id="{E9755A47-86B9-BBAA-B675-3F8B23FF9852}"/>
                  </a:ext>
                </a:extLst>
              </p:cNvPr>
              <p:cNvSpPr/>
              <p:nvPr/>
            </p:nvSpPr>
            <p:spPr>
              <a:xfrm>
                <a:off x="1077335" y="194003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64" name="TextBox 3963">
                <a:extLst>
                  <a:ext uri="{FF2B5EF4-FFF2-40B4-BE49-F238E27FC236}">
                    <a16:creationId xmlns:a16="http://schemas.microsoft.com/office/drawing/2014/main" id="{97E6F890-81B7-AFC9-4F09-86ABE1D91E5B}"/>
                  </a:ext>
                </a:extLst>
              </p:cNvPr>
              <p:cNvSpPr txBox="1"/>
              <p:nvPr/>
            </p:nvSpPr>
            <p:spPr>
              <a:xfrm>
                <a:off x="1049961" y="4682902"/>
                <a:ext cx="252000" cy="2605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3965" name="TextBox 3964">
                <a:extLst>
                  <a:ext uri="{FF2B5EF4-FFF2-40B4-BE49-F238E27FC236}">
                    <a16:creationId xmlns:a16="http://schemas.microsoft.com/office/drawing/2014/main" id="{983C70F4-E23F-E9F5-E302-39030F7F0A7C}"/>
                  </a:ext>
                </a:extLst>
              </p:cNvPr>
              <p:cNvSpPr txBox="1"/>
              <p:nvPr/>
            </p:nvSpPr>
            <p:spPr>
              <a:xfrm>
                <a:off x="1449469" y="4682902"/>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a:t>
                </a:r>
              </a:p>
            </p:txBody>
          </p:sp>
          <p:sp>
            <p:nvSpPr>
              <p:cNvPr id="3966" name="TextBox 3965">
                <a:extLst>
                  <a:ext uri="{FF2B5EF4-FFF2-40B4-BE49-F238E27FC236}">
                    <a16:creationId xmlns:a16="http://schemas.microsoft.com/office/drawing/2014/main" id="{4C63232A-4B19-9FF0-0272-978E79697DD6}"/>
                  </a:ext>
                </a:extLst>
              </p:cNvPr>
              <p:cNvSpPr txBox="1"/>
              <p:nvPr/>
            </p:nvSpPr>
            <p:spPr>
              <a:xfrm>
                <a:off x="1857790" y="4682902"/>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a:t>
                </a:r>
              </a:p>
            </p:txBody>
          </p:sp>
          <p:sp>
            <p:nvSpPr>
              <p:cNvPr id="3967" name="TextBox 3966">
                <a:extLst>
                  <a:ext uri="{FF2B5EF4-FFF2-40B4-BE49-F238E27FC236}">
                    <a16:creationId xmlns:a16="http://schemas.microsoft.com/office/drawing/2014/main" id="{E92A6570-927F-C2FB-735B-6D80BD356C59}"/>
                  </a:ext>
                </a:extLst>
              </p:cNvPr>
              <p:cNvSpPr txBox="1"/>
              <p:nvPr/>
            </p:nvSpPr>
            <p:spPr>
              <a:xfrm>
                <a:off x="2223632"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a:t>
                </a:r>
              </a:p>
            </p:txBody>
          </p:sp>
          <p:sp>
            <p:nvSpPr>
              <p:cNvPr id="3968" name="TextBox 3967">
                <a:extLst>
                  <a:ext uri="{FF2B5EF4-FFF2-40B4-BE49-F238E27FC236}">
                    <a16:creationId xmlns:a16="http://schemas.microsoft.com/office/drawing/2014/main" id="{E6FF9373-E684-66F1-F3CF-A4958FDD9E0B}"/>
                  </a:ext>
                </a:extLst>
              </p:cNvPr>
              <p:cNvSpPr txBox="1"/>
              <p:nvPr/>
            </p:nvSpPr>
            <p:spPr>
              <a:xfrm>
                <a:off x="2631953"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a:t>
                </a:r>
              </a:p>
            </p:txBody>
          </p:sp>
          <p:sp>
            <p:nvSpPr>
              <p:cNvPr id="3969" name="TextBox 3968">
                <a:extLst>
                  <a:ext uri="{FF2B5EF4-FFF2-40B4-BE49-F238E27FC236}">
                    <a16:creationId xmlns:a16="http://schemas.microsoft.com/office/drawing/2014/main" id="{D4DC1876-240B-2507-9B2B-C36057C30AB6}"/>
                  </a:ext>
                </a:extLst>
              </p:cNvPr>
              <p:cNvSpPr txBox="1"/>
              <p:nvPr/>
            </p:nvSpPr>
            <p:spPr>
              <a:xfrm>
                <a:off x="3040274"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a:t>
                </a:r>
              </a:p>
            </p:txBody>
          </p:sp>
          <p:sp>
            <p:nvSpPr>
              <p:cNvPr id="3970" name="TextBox 3969">
                <a:extLst>
                  <a:ext uri="{FF2B5EF4-FFF2-40B4-BE49-F238E27FC236}">
                    <a16:creationId xmlns:a16="http://schemas.microsoft.com/office/drawing/2014/main" id="{A4562FB2-67D0-4454-0C51-6604FF3BB89F}"/>
                  </a:ext>
                </a:extLst>
              </p:cNvPr>
              <p:cNvSpPr txBox="1"/>
              <p:nvPr/>
            </p:nvSpPr>
            <p:spPr>
              <a:xfrm>
                <a:off x="3448595"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24</a:t>
                </a:r>
              </a:p>
            </p:txBody>
          </p:sp>
          <p:sp>
            <p:nvSpPr>
              <p:cNvPr id="3971" name="TextBox 3970">
                <a:extLst>
                  <a:ext uri="{FF2B5EF4-FFF2-40B4-BE49-F238E27FC236}">
                    <a16:creationId xmlns:a16="http://schemas.microsoft.com/office/drawing/2014/main" id="{28FF339B-D291-311D-3561-667AF4D78694}"/>
                  </a:ext>
                </a:extLst>
              </p:cNvPr>
              <p:cNvSpPr txBox="1"/>
              <p:nvPr/>
            </p:nvSpPr>
            <p:spPr>
              <a:xfrm>
                <a:off x="3856916"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a:t>
                </a:r>
              </a:p>
            </p:txBody>
          </p:sp>
          <p:sp>
            <p:nvSpPr>
              <p:cNvPr id="3972" name="TextBox 3971">
                <a:extLst>
                  <a:ext uri="{FF2B5EF4-FFF2-40B4-BE49-F238E27FC236}">
                    <a16:creationId xmlns:a16="http://schemas.microsoft.com/office/drawing/2014/main" id="{C1D20B38-FE3C-18E0-6A5C-0DA648A033C8}"/>
                  </a:ext>
                </a:extLst>
              </p:cNvPr>
              <p:cNvSpPr txBox="1"/>
              <p:nvPr/>
            </p:nvSpPr>
            <p:spPr>
              <a:xfrm>
                <a:off x="4265237"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32</a:t>
                </a:r>
              </a:p>
            </p:txBody>
          </p:sp>
          <p:sp>
            <p:nvSpPr>
              <p:cNvPr id="3973" name="TextBox 3972">
                <a:extLst>
                  <a:ext uri="{FF2B5EF4-FFF2-40B4-BE49-F238E27FC236}">
                    <a16:creationId xmlns:a16="http://schemas.microsoft.com/office/drawing/2014/main" id="{A1B5713C-85F2-3D7D-8EEB-0612575AE345}"/>
                  </a:ext>
                </a:extLst>
              </p:cNvPr>
              <p:cNvSpPr txBox="1"/>
              <p:nvPr/>
            </p:nvSpPr>
            <p:spPr>
              <a:xfrm>
                <a:off x="4673558"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a:t>
                </a:r>
              </a:p>
            </p:txBody>
          </p:sp>
          <p:sp>
            <p:nvSpPr>
              <p:cNvPr id="3974" name="TextBox 3973">
                <a:extLst>
                  <a:ext uri="{FF2B5EF4-FFF2-40B4-BE49-F238E27FC236}">
                    <a16:creationId xmlns:a16="http://schemas.microsoft.com/office/drawing/2014/main" id="{C5E98743-2EE0-4672-8781-05B28E6A1A22}"/>
                  </a:ext>
                </a:extLst>
              </p:cNvPr>
              <p:cNvSpPr txBox="1"/>
              <p:nvPr/>
            </p:nvSpPr>
            <p:spPr>
              <a:xfrm>
                <a:off x="5081879"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a:t>
                </a:r>
              </a:p>
            </p:txBody>
          </p:sp>
          <p:sp>
            <p:nvSpPr>
              <p:cNvPr id="3975" name="TextBox 3974">
                <a:extLst>
                  <a:ext uri="{FF2B5EF4-FFF2-40B4-BE49-F238E27FC236}">
                    <a16:creationId xmlns:a16="http://schemas.microsoft.com/office/drawing/2014/main" id="{5A5FA5FD-5B37-8C67-D054-D5E3EF19F760}"/>
                  </a:ext>
                </a:extLst>
              </p:cNvPr>
              <p:cNvSpPr txBox="1"/>
              <p:nvPr/>
            </p:nvSpPr>
            <p:spPr>
              <a:xfrm>
                <a:off x="5490200"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3976" name="TextBox 3975">
                <a:extLst>
                  <a:ext uri="{FF2B5EF4-FFF2-40B4-BE49-F238E27FC236}">
                    <a16:creationId xmlns:a16="http://schemas.microsoft.com/office/drawing/2014/main" id="{0986FF18-23FA-5B3F-234B-052E461EB21C}"/>
                  </a:ext>
                </a:extLst>
              </p:cNvPr>
              <p:cNvSpPr txBox="1"/>
              <p:nvPr/>
            </p:nvSpPr>
            <p:spPr>
              <a:xfrm>
                <a:off x="5898521"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48</a:t>
                </a:r>
              </a:p>
            </p:txBody>
          </p:sp>
          <p:sp>
            <p:nvSpPr>
              <p:cNvPr id="3977" name="TextBox 3976">
                <a:extLst>
                  <a:ext uri="{FF2B5EF4-FFF2-40B4-BE49-F238E27FC236}">
                    <a16:creationId xmlns:a16="http://schemas.microsoft.com/office/drawing/2014/main" id="{CE0043D6-B2A7-0B88-7B37-952353C88793}"/>
                  </a:ext>
                </a:extLst>
              </p:cNvPr>
              <p:cNvSpPr txBox="1"/>
              <p:nvPr/>
            </p:nvSpPr>
            <p:spPr>
              <a:xfrm>
                <a:off x="6306842"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52</a:t>
                </a:r>
              </a:p>
            </p:txBody>
          </p:sp>
          <p:sp>
            <p:nvSpPr>
              <p:cNvPr id="3978" name="TextBox 3977">
                <a:extLst>
                  <a:ext uri="{FF2B5EF4-FFF2-40B4-BE49-F238E27FC236}">
                    <a16:creationId xmlns:a16="http://schemas.microsoft.com/office/drawing/2014/main" id="{09159F08-B51D-9B7C-DAB0-10DD4DE3AF0B}"/>
                  </a:ext>
                </a:extLst>
              </p:cNvPr>
              <p:cNvSpPr txBox="1"/>
              <p:nvPr/>
            </p:nvSpPr>
            <p:spPr>
              <a:xfrm>
                <a:off x="6715163"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56</a:t>
                </a:r>
              </a:p>
            </p:txBody>
          </p:sp>
          <p:sp>
            <p:nvSpPr>
              <p:cNvPr id="3979" name="TextBox 3978">
                <a:extLst>
                  <a:ext uri="{FF2B5EF4-FFF2-40B4-BE49-F238E27FC236}">
                    <a16:creationId xmlns:a16="http://schemas.microsoft.com/office/drawing/2014/main" id="{8FC9CCFD-C909-08DB-DCEB-E45DC0B702B6}"/>
                  </a:ext>
                </a:extLst>
              </p:cNvPr>
              <p:cNvSpPr txBox="1"/>
              <p:nvPr/>
            </p:nvSpPr>
            <p:spPr>
              <a:xfrm>
                <a:off x="7123484"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60</a:t>
                </a:r>
              </a:p>
            </p:txBody>
          </p:sp>
          <p:sp>
            <p:nvSpPr>
              <p:cNvPr id="3980" name="TextBox 3979">
                <a:extLst>
                  <a:ext uri="{FF2B5EF4-FFF2-40B4-BE49-F238E27FC236}">
                    <a16:creationId xmlns:a16="http://schemas.microsoft.com/office/drawing/2014/main" id="{6E245D7C-AF85-E4C3-0661-4ED11517F15B}"/>
                  </a:ext>
                </a:extLst>
              </p:cNvPr>
              <p:cNvSpPr txBox="1"/>
              <p:nvPr/>
            </p:nvSpPr>
            <p:spPr>
              <a:xfrm>
                <a:off x="7531805"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64</a:t>
                </a:r>
              </a:p>
            </p:txBody>
          </p:sp>
          <p:sp>
            <p:nvSpPr>
              <p:cNvPr id="3985" name="TextBox 3984">
                <a:extLst>
                  <a:ext uri="{FF2B5EF4-FFF2-40B4-BE49-F238E27FC236}">
                    <a16:creationId xmlns:a16="http://schemas.microsoft.com/office/drawing/2014/main" id="{F2591C07-EFB1-BA55-BBD5-8D51C7041BF2}"/>
                  </a:ext>
                </a:extLst>
              </p:cNvPr>
              <p:cNvSpPr txBox="1"/>
              <p:nvPr/>
            </p:nvSpPr>
            <p:spPr>
              <a:xfrm>
                <a:off x="7940127" y="4682902"/>
                <a:ext cx="3545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68</a:t>
                </a:r>
              </a:p>
            </p:txBody>
          </p:sp>
        </p:grpSp>
      </p:grpSp>
      <p:grpSp>
        <p:nvGrpSpPr>
          <p:cNvPr id="5605" name="Group 5604">
            <a:extLst>
              <a:ext uri="{FF2B5EF4-FFF2-40B4-BE49-F238E27FC236}">
                <a16:creationId xmlns:a16="http://schemas.microsoft.com/office/drawing/2014/main" id="{FCECE456-A38F-A60E-86BB-5130CB6E3418}"/>
              </a:ext>
            </a:extLst>
          </p:cNvPr>
          <p:cNvGrpSpPr/>
          <p:nvPr/>
        </p:nvGrpSpPr>
        <p:grpSpPr>
          <a:xfrm>
            <a:off x="1505020" y="1689752"/>
            <a:ext cx="6924729" cy="1740698"/>
            <a:chOff x="1139260" y="1924129"/>
            <a:chExt cx="6924729" cy="1740698"/>
          </a:xfrm>
        </p:grpSpPr>
        <p:sp>
          <p:nvSpPr>
            <p:cNvPr id="5038" name="Freeform: Shape 5037">
              <a:extLst>
                <a:ext uri="{FF2B5EF4-FFF2-40B4-BE49-F238E27FC236}">
                  <a16:creationId xmlns:a16="http://schemas.microsoft.com/office/drawing/2014/main" id="{86F545E4-49B1-0DB6-521E-16D1720033CD}"/>
                </a:ext>
              </a:extLst>
            </p:cNvPr>
            <p:cNvSpPr/>
            <p:nvPr/>
          </p:nvSpPr>
          <p:spPr>
            <a:xfrm>
              <a:off x="1167307" y="1961416"/>
              <a:ext cx="6861050" cy="1663435"/>
            </a:xfrm>
            <a:custGeom>
              <a:avLst/>
              <a:gdLst>
                <a:gd name="connsiteX0" fmla="*/ 0 w 6861050"/>
                <a:gd name="connsiteY0" fmla="*/ 0 h 1663435"/>
                <a:gd name="connsiteX1" fmla="*/ 217296 w 6861050"/>
                <a:gd name="connsiteY1" fmla="*/ 0 h 1663435"/>
                <a:gd name="connsiteX2" fmla="*/ 217296 w 6861050"/>
                <a:gd name="connsiteY2" fmla="*/ 17618 h 1663435"/>
                <a:gd name="connsiteX3" fmla="*/ 285627 w 6861050"/>
                <a:gd name="connsiteY3" fmla="*/ 17618 h 1663435"/>
                <a:gd name="connsiteX4" fmla="*/ 285627 w 6861050"/>
                <a:gd name="connsiteY4" fmla="*/ 43372 h 1663435"/>
                <a:gd name="connsiteX5" fmla="*/ 395455 w 6861050"/>
                <a:gd name="connsiteY5" fmla="*/ 43372 h 1663435"/>
                <a:gd name="connsiteX6" fmla="*/ 395455 w 6861050"/>
                <a:gd name="connsiteY6" fmla="*/ 55542 h 1663435"/>
                <a:gd name="connsiteX7" fmla="*/ 488199 w 6861050"/>
                <a:gd name="connsiteY7" fmla="*/ 55542 h 1663435"/>
                <a:gd name="connsiteX8" fmla="*/ 488199 w 6861050"/>
                <a:gd name="connsiteY8" fmla="*/ 74504 h 1663435"/>
                <a:gd name="connsiteX9" fmla="*/ 557742 w 6861050"/>
                <a:gd name="connsiteY9" fmla="*/ 74504 h 1663435"/>
                <a:gd name="connsiteX10" fmla="*/ 557742 w 6861050"/>
                <a:gd name="connsiteY10" fmla="*/ 83985 h 1663435"/>
                <a:gd name="connsiteX11" fmla="*/ 663936 w 6861050"/>
                <a:gd name="connsiteY11" fmla="*/ 83985 h 1663435"/>
                <a:gd name="connsiteX12" fmla="*/ 663936 w 6861050"/>
                <a:gd name="connsiteY12" fmla="*/ 101603 h 1663435"/>
                <a:gd name="connsiteX13" fmla="*/ 783579 w 6861050"/>
                <a:gd name="connsiteY13" fmla="*/ 101603 h 1663435"/>
                <a:gd name="connsiteX14" fmla="*/ 783579 w 6861050"/>
                <a:gd name="connsiteY14" fmla="*/ 117877 h 1663435"/>
                <a:gd name="connsiteX15" fmla="*/ 812900 w 6861050"/>
                <a:gd name="connsiteY15" fmla="*/ 117877 h 1663435"/>
                <a:gd name="connsiteX16" fmla="*/ 812900 w 6861050"/>
                <a:gd name="connsiteY16" fmla="*/ 140943 h 1663435"/>
                <a:gd name="connsiteX17" fmla="*/ 871479 w 6861050"/>
                <a:gd name="connsiteY17" fmla="*/ 140943 h 1663435"/>
                <a:gd name="connsiteX18" fmla="*/ 871479 w 6861050"/>
                <a:gd name="connsiteY18" fmla="*/ 159905 h 1663435"/>
                <a:gd name="connsiteX19" fmla="*/ 971554 w 6861050"/>
                <a:gd name="connsiteY19" fmla="*/ 159905 h 1663435"/>
                <a:gd name="connsiteX20" fmla="*/ 971554 w 6861050"/>
                <a:gd name="connsiteY20" fmla="*/ 174834 h 1663435"/>
                <a:gd name="connsiteX21" fmla="*/ 994756 w 6861050"/>
                <a:gd name="connsiteY21" fmla="*/ 174834 h 1663435"/>
                <a:gd name="connsiteX22" fmla="*/ 994756 w 6861050"/>
                <a:gd name="connsiteY22" fmla="*/ 182971 h 1663435"/>
                <a:gd name="connsiteX23" fmla="*/ 1072904 w 6861050"/>
                <a:gd name="connsiteY23" fmla="*/ 182971 h 1663435"/>
                <a:gd name="connsiteX24" fmla="*/ 1072904 w 6861050"/>
                <a:gd name="connsiteY24" fmla="*/ 203277 h 1663435"/>
                <a:gd name="connsiteX25" fmla="*/ 1108281 w 6861050"/>
                <a:gd name="connsiteY25" fmla="*/ 203277 h 1663435"/>
                <a:gd name="connsiteX26" fmla="*/ 1108281 w 6861050"/>
                <a:gd name="connsiteY26" fmla="*/ 226343 h 1663435"/>
                <a:gd name="connsiteX27" fmla="*/ 1149777 w 6861050"/>
                <a:gd name="connsiteY27" fmla="*/ 226343 h 1663435"/>
                <a:gd name="connsiteX28" fmla="*/ 1149777 w 6861050"/>
                <a:gd name="connsiteY28" fmla="*/ 241272 h 1663435"/>
                <a:gd name="connsiteX29" fmla="*/ 1219319 w 6861050"/>
                <a:gd name="connsiteY29" fmla="*/ 241272 h 1663435"/>
                <a:gd name="connsiteX30" fmla="*/ 1219319 w 6861050"/>
                <a:gd name="connsiteY30" fmla="*/ 250754 h 1663435"/>
                <a:gd name="connsiteX31" fmla="*/ 1270567 w 6861050"/>
                <a:gd name="connsiteY31" fmla="*/ 250754 h 1663435"/>
                <a:gd name="connsiteX32" fmla="*/ 1270567 w 6861050"/>
                <a:gd name="connsiteY32" fmla="*/ 261579 h 1663435"/>
                <a:gd name="connsiteX33" fmla="*/ 1312063 w 6861050"/>
                <a:gd name="connsiteY33" fmla="*/ 261579 h 1663435"/>
                <a:gd name="connsiteX34" fmla="*/ 1312063 w 6861050"/>
                <a:gd name="connsiteY34" fmla="*/ 277852 h 1663435"/>
                <a:gd name="connsiteX35" fmla="*/ 1385303 w 6861050"/>
                <a:gd name="connsiteY35" fmla="*/ 277852 h 1663435"/>
                <a:gd name="connsiteX36" fmla="*/ 1385303 w 6861050"/>
                <a:gd name="connsiteY36" fmla="*/ 287334 h 1663435"/>
                <a:gd name="connsiteX37" fmla="*/ 1391422 w 6861050"/>
                <a:gd name="connsiteY37" fmla="*/ 287334 h 1663435"/>
                <a:gd name="connsiteX38" fmla="*/ 1391422 w 6861050"/>
                <a:gd name="connsiteY38" fmla="*/ 304951 h 1663435"/>
                <a:gd name="connsiteX39" fmla="*/ 1435340 w 6861050"/>
                <a:gd name="connsiteY39" fmla="*/ 304951 h 1663435"/>
                <a:gd name="connsiteX40" fmla="*/ 1435340 w 6861050"/>
                <a:gd name="connsiteY40" fmla="*/ 330706 h 1663435"/>
                <a:gd name="connsiteX41" fmla="*/ 1485378 w 6861050"/>
                <a:gd name="connsiteY41" fmla="*/ 330706 h 1663435"/>
                <a:gd name="connsiteX42" fmla="*/ 1485378 w 6861050"/>
                <a:gd name="connsiteY42" fmla="*/ 351013 h 1663435"/>
                <a:gd name="connsiteX43" fmla="*/ 1558617 w 6861050"/>
                <a:gd name="connsiteY43" fmla="*/ 351013 h 1663435"/>
                <a:gd name="connsiteX44" fmla="*/ 1558617 w 6861050"/>
                <a:gd name="connsiteY44" fmla="*/ 374078 h 1663435"/>
                <a:gd name="connsiteX45" fmla="*/ 1583030 w 6861050"/>
                <a:gd name="connsiteY45" fmla="*/ 374078 h 1663435"/>
                <a:gd name="connsiteX46" fmla="*/ 1583030 w 6861050"/>
                <a:gd name="connsiteY46" fmla="*/ 389008 h 1663435"/>
                <a:gd name="connsiteX47" fmla="*/ 1633068 w 6861050"/>
                <a:gd name="connsiteY47" fmla="*/ 389008 h 1663435"/>
                <a:gd name="connsiteX48" fmla="*/ 1633068 w 6861050"/>
                <a:gd name="connsiteY48" fmla="*/ 402522 h 1663435"/>
                <a:gd name="connsiteX49" fmla="*/ 1657481 w 6861050"/>
                <a:gd name="connsiteY49" fmla="*/ 402522 h 1663435"/>
                <a:gd name="connsiteX50" fmla="*/ 1657481 w 6861050"/>
                <a:gd name="connsiteY50" fmla="*/ 417451 h 1663435"/>
                <a:gd name="connsiteX51" fmla="*/ 1685527 w 6861050"/>
                <a:gd name="connsiteY51" fmla="*/ 417451 h 1663435"/>
                <a:gd name="connsiteX52" fmla="*/ 1685527 w 6861050"/>
                <a:gd name="connsiteY52" fmla="*/ 432380 h 1663435"/>
                <a:gd name="connsiteX53" fmla="*/ 1703821 w 6861050"/>
                <a:gd name="connsiteY53" fmla="*/ 432380 h 1663435"/>
                <a:gd name="connsiteX54" fmla="*/ 1703821 w 6861050"/>
                <a:gd name="connsiteY54" fmla="*/ 448654 h 1663435"/>
                <a:gd name="connsiteX55" fmla="*/ 1724601 w 6861050"/>
                <a:gd name="connsiteY55" fmla="*/ 448654 h 1663435"/>
                <a:gd name="connsiteX56" fmla="*/ 1724601 w 6861050"/>
                <a:gd name="connsiteY56" fmla="*/ 466271 h 1663435"/>
                <a:gd name="connsiteX57" fmla="*/ 1742895 w 6861050"/>
                <a:gd name="connsiteY57" fmla="*/ 466271 h 1663435"/>
                <a:gd name="connsiteX58" fmla="*/ 1742895 w 6861050"/>
                <a:gd name="connsiteY58" fmla="*/ 475752 h 1663435"/>
                <a:gd name="connsiteX59" fmla="*/ 1823465 w 6861050"/>
                <a:gd name="connsiteY59" fmla="*/ 475752 h 1663435"/>
                <a:gd name="connsiteX60" fmla="*/ 1823465 w 6861050"/>
                <a:gd name="connsiteY60" fmla="*/ 486578 h 1663435"/>
                <a:gd name="connsiteX61" fmla="*/ 1855208 w 6861050"/>
                <a:gd name="connsiteY61" fmla="*/ 486578 h 1663435"/>
                <a:gd name="connsiteX62" fmla="*/ 1855208 w 6861050"/>
                <a:gd name="connsiteY62" fmla="*/ 504196 h 1663435"/>
                <a:gd name="connsiteX63" fmla="*/ 1897915 w 6861050"/>
                <a:gd name="connsiteY63" fmla="*/ 504196 h 1663435"/>
                <a:gd name="connsiteX64" fmla="*/ 1897915 w 6861050"/>
                <a:gd name="connsiteY64" fmla="*/ 513677 h 1663435"/>
                <a:gd name="connsiteX65" fmla="*/ 1928448 w 6861050"/>
                <a:gd name="connsiteY65" fmla="*/ 513677 h 1663435"/>
                <a:gd name="connsiteX66" fmla="*/ 1928448 w 6861050"/>
                <a:gd name="connsiteY66" fmla="*/ 524502 h 1663435"/>
                <a:gd name="connsiteX67" fmla="*/ 1954072 w 6861050"/>
                <a:gd name="connsiteY67" fmla="*/ 524502 h 1663435"/>
                <a:gd name="connsiteX68" fmla="*/ 1954072 w 6861050"/>
                <a:gd name="connsiteY68" fmla="*/ 538016 h 1663435"/>
                <a:gd name="connsiteX69" fmla="*/ 1983393 w 6861050"/>
                <a:gd name="connsiteY69" fmla="*/ 538016 h 1663435"/>
                <a:gd name="connsiteX70" fmla="*/ 1983393 w 6861050"/>
                <a:gd name="connsiteY70" fmla="*/ 550186 h 1663435"/>
                <a:gd name="connsiteX71" fmla="*/ 2055421 w 6861050"/>
                <a:gd name="connsiteY71" fmla="*/ 550186 h 1663435"/>
                <a:gd name="connsiteX72" fmla="*/ 2055421 w 6861050"/>
                <a:gd name="connsiteY72" fmla="*/ 567804 h 1663435"/>
                <a:gd name="connsiteX73" fmla="*/ 2138413 w 6861050"/>
                <a:gd name="connsiteY73" fmla="*/ 567804 h 1663435"/>
                <a:gd name="connsiteX74" fmla="*/ 2138413 w 6861050"/>
                <a:gd name="connsiteY74" fmla="*/ 590870 h 1663435"/>
                <a:gd name="connsiteX75" fmla="*/ 2229947 w 6861050"/>
                <a:gd name="connsiteY75" fmla="*/ 590870 h 1663435"/>
                <a:gd name="connsiteX76" fmla="*/ 2229947 w 6861050"/>
                <a:gd name="connsiteY76" fmla="*/ 612521 h 1663435"/>
                <a:gd name="connsiteX77" fmla="*/ 2276351 w 6861050"/>
                <a:gd name="connsiteY77" fmla="*/ 612521 h 1663435"/>
                <a:gd name="connsiteX78" fmla="*/ 2276351 w 6861050"/>
                <a:gd name="connsiteY78" fmla="*/ 627450 h 1663435"/>
                <a:gd name="connsiteX79" fmla="*/ 2297131 w 6861050"/>
                <a:gd name="connsiteY79" fmla="*/ 627450 h 1663435"/>
                <a:gd name="connsiteX80" fmla="*/ 2297131 w 6861050"/>
                <a:gd name="connsiteY80" fmla="*/ 638275 h 1663435"/>
                <a:gd name="connsiteX81" fmla="*/ 2488739 w 6861050"/>
                <a:gd name="connsiteY81" fmla="*/ 638275 h 1663435"/>
                <a:gd name="connsiteX82" fmla="*/ 2488739 w 6861050"/>
                <a:gd name="connsiteY82" fmla="*/ 654549 h 1663435"/>
                <a:gd name="connsiteX83" fmla="*/ 2505822 w 6861050"/>
                <a:gd name="connsiteY83" fmla="*/ 654549 h 1663435"/>
                <a:gd name="connsiteX84" fmla="*/ 2505822 w 6861050"/>
                <a:gd name="connsiteY84" fmla="*/ 670822 h 1663435"/>
                <a:gd name="connsiteX85" fmla="*/ 2530235 w 6861050"/>
                <a:gd name="connsiteY85" fmla="*/ 670822 h 1663435"/>
                <a:gd name="connsiteX86" fmla="*/ 2530235 w 6861050"/>
                <a:gd name="connsiteY86" fmla="*/ 696577 h 1663435"/>
                <a:gd name="connsiteX87" fmla="*/ 2552226 w 6861050"/>
                <a:gd name="connsiteY87" fmla="*/ 696577 h 1663435"/>
                <a:gd name="connsiteX88" fmla="*/ 2552226 w 6861050"/>
                <a:gd name="connsiteY88" fmla="*/ 715539 h 1663435"/>
                <a:gd name="connsiteX89" fmla="*/ 2581547 w 6861050"/>
                <a:gd name="connsiteY89" fmla="*/ 715539 h 1663435"/>
                <a:gd name="connsiteX90" fmla="*/ 2581547 w 6861050"/>
                <a:gd name="connsiteY90" fmla="*/ 734501 h 1663435"/>
                <a:gd name="connsiteX91" fmla="*/ 2598630 w 6861050"/>
                <a:gd name="connsiteY91" fmla="*/ 734501 h 1663435"/>
                <a:gd name="connsiteX92" fmla="*/ 2598630 w 6861050"/>
                <a:gd name="connsiteY92" fmla="*/ 746671 h 1663435"/>
                <a:gd name="connsiteX93" fmla="*/ 2631584 w 6861050"/>
                <a:gd name="connsiteY93" fmla="*/ 746671 h 1663435"/>
                <a:gd name="connsiteX94" fmla="*/ 2631584 w 6861050"/>
                <a:gd name="connsiteY94" fmla="*/ 761600 h 1663435"/>
                <a:gd name="connsiteX95" fmla="*/ 2660906 w 6861050"/>
                <a:gd name="connsiteY95" fmla="*/ 761600 h 1663435"/>
                <a:gd name="connsiteX96" fmla="*/ 2660906 w 6861050"/>
                <a:gd name="connsiteY96" fmla="*/ 775114 h 1663435"/>
                <a:gd name="connsiteX97" fmla="*/ 2701191 w 6861050"/>
                <a:gd name="connsiteY97" fmla="*/ 775114 h 1663435"/>
                <a:gd name="connsiteX98" fmla="*/ 2701191 w 6861050"/>
                <a:gd name="connsiteY98" fmla="*/ 790043 h 1663435"/>
                <a:gd name="connsiteX99" fmla="*/ 2736567 w 6861050"/>
                <a:gd name="connsiteY99" fmla="*/ 790043 h 1663435"/>
                <a:gd name="connsiteX100" fmla="*/ 2736567 w 6861050"/>
                <a:gd name="connsiteY100" fmla="*/ 799525 h 1663435"/>
                <a:gd name="connsiteX101" fmla="*/ 2785394 w 6861050"/>
                <a:gd name="connsiteY101" fmla="*/ 799525 h 1663435"/>
                <a:gd name="connsiteX102" fmla="*/ 2785394 w 6861050"/>
                <a:gd name="connsiteY102" fmla="*/ 826623 h 1663435"/>
                <a:gd name="connsiteX103" fmla="*/ 2804899 w 6861050"/>
                <a:gd name="connsiteY103" fmla="*/ 826623 h 1663435"/>
                <a:gd name="connsiteX104" fmla="*/ 2804899 w 6861050"/>
                <a:gd name="connsiteY104" fmla="*/ 838793 h 1663435"/>
                <a:gd name="connsiteX105" fmla="*/ 2853725 w 6861050"/>
                <a:gd name="connsiteY105" fmla="*/ 838793 h 1663435"/>
                <a:gd name="connsiteX106" fmla="*/ 2853725 w 6861050"/>
                <a:gd name="connsiteY106" fmla="*/ 849619 h 1663435"/>
                <a:gd name="connsiteX107" fmla="*/ 2867175 w 6861050"/>
                <a:gd name="connsiteY107" fmla="*/ 849619 h 1663435"/>
                <a:gd name="connsiteX108" fmla="*/ 2867175 w 6861050"/>
                <a:gd name="connsiteY108" fmla="*/ 864548 h 1663435"/>
                <a:gd name="connsiteX109" fmla="*/ 2878138 w 6861050"/>
                <a:gd name="connsiteY109" fmla="*/ 864548 h 1663435"/>
                <a:gd name="connsiteX110" fmla="*/ 2878138 w 6861050"/>
                <a:gd name="connsiteY110" fmla="*/ 872685 h 1663435"/>
                <a:gd name="connsiteX111" fmla="*/ 2907459 w 6861050"/>
                <a:gd name="connsiteY111" fmla="*/ 872685 h 1663435"/>
                <a:gd name="connsiteX112" fmla="*/ 2907459 w 6861050"/>
                <a:gd name="connsiteY112" fmla="*/ 884854 h 1663435"/>
                <a:gd name="connsiteX113" fmla="*/ 2940414 w 6861050"/>
                <a:gd name="connsiteY113" fmla="*/ 884854 h 1663435"/>
                <a:gd name="connsiteX114" fmla="*/ 2940414 w 6861050"/>
                <a:gd name="connsiteY114" fmla="*/ 898368 h 1663435"/>
                <a:gd name="connsiteX115" fmla="*/ 2961194 w 6861050"/>
                <a:gd name="connsiteY115" fmla="*/ 898368 h 1663435"/>
                <a:gd name="connsiteX116" fmla="*/ 2961194 w 6861050"/>
                <a:gd name="connsiteY116" fmla="*/ 921222 h 1663435"/>
                <a:gd name="connsiteX117" fmla="*/ 3010020 w 6861050"/>
                <a:gd name="connsiteY117" fmla="*/ 921222 h 1663435"/>
                <a:gd name="connsiteX118" fmla="*/ 3010020 w 6861050"/>
                <a:gd name="connsiteY118" fmla="*/ 930845 h 1663435"/>
                <a:gd name="connsiteX119" fmla="*/ 3086893 w 6861050"/>
                <a:gd name="connsiteY119" fmla="*/ 930845 h 1663435"/>
                <a:gd name="connsiteX120" fmla="*/ 3086893 w 6861050"/>
                <a:gd name="connsiteY120" fmla="*/ 951151 h 1663435"/>
                <a:gd name="connsiteX121" fmla="*/ 3100343 w 6861050"/>
                <a:gd name="connsiteY121" fmla="*/ 951151 h 1663435"/>
                <a:gd name="connsiteX122" fmla="*/ 3100343 w 6861050"/>
                <a:gd name="connsiteY122" fmla="*/ 961977 h 1663435"/>
                <a:gd name="connsiteX123" fmla="*/ 3129664 w 6861050"/>
                <a:gd name="connsiteY123" fmla="*/ 961977 h 1663435"/>
                <a:gd name="connsiteX124" fmla="*/ 3129664 w 6861050"/>
                <a:gd name="connsiteY124" fmla="*/ 971458 h 1663435"/>
                <a:gd name="connsiteX125" fmla="*/ 3213867 w 6861050"/>
                <a:gd name="connsiteY125" fmla="*/ 971458 h 1663435"/>
                <a:gd name="connsiteX126" fmla="*/ 3213867 w 6861050"/>
                <a:gd name="connsiteY126" fmla="*/ 1008038 h 1663435"/>
                <a:gd name="connsiteX127" fmla="*/ 3257785 w 6861050"/>
                <a:gd name="connsiteY127" fmla="*/ 1008038 h 1663435"/>
                <a:gd name="connsiteX128" fmla="*/ 3257785 w 6861050"/>
                <a:gd name="connsiteY128" fmla="*/ 1024311 h 1663435"/>
                <a:gd name="connsiteX129" fmla="*/ 3324905 w 6861050"/>
                <a:gd name="connsiteY129" fmla="*/ 1024311 h 1663435"/>
                <a:gd name="connsiteX130" fmla="*/ 3324905 w 6861050"/>
                <a:gd name="connsiteY130" fmla="*/ 1043273 h 1663435"/>
                <a:gd name="connsiteX131" fmla="*/ 3373731 w 6861050"/>
                <a:gd name="connsiteY131" fmla="*/ 1043273 h 1663435"/>
                <a:gd name="connsiteX132" fmla="*/ 3373731 w 6861050"/>
                <a:gd name="connsiteY132" fmla="*/ 1055443 h 1663435"/>
                <a:gd name="connsiteX133" fmla="*/ 3451879 w 6861050"/>
                <a:gd name="connsiteY133" fmla="*/ 1055443 h 1663435"/>
                <a:gd name="connsiteX134" fmla="*/ 3451879 w 6861050"/>
                <a:gd name="connsiteY134" fmla="*/ 1064924 h 1663435"/>
                <a:gd name="connsiteX135" fmla="*/ 3509247 w 6861050"/>
                <a:gd name="connsiteY135" fmla="*/ 1064924 h 1663435"/>
                <a:gd name="connsiteX136" fmla="*/ 3509247 w 6861050"/>
                <a:gd name="connsiteY136" fmla="*/ 1080349 h 1663435"/>
                <a:gd name="connsiteX137" fmla="*/ 3533660 w 6861050"/>
                <a:gd name="connsiteY137" fmla="*/ 1080349 h 1663435"/>
                <a:gd name="connsiteX138" fmla="*/ 3533660 w 6861050"/>
                <a:gd name="connsiteY138" fmla="*/ 1092023 h 1663435"/>
                <a:gd name="connsiteX139" fmla="*/ 3598358 w 6861050"/>
                <a:gd name="connsiteY139" fmla="*/ 1092023 h 1663435"/>
                <a:gd name="connsiteX140" fmla="*/ 3598358 w 6861050"/>
                <a:gd name="connsiteY140" fmla="*/ 1104193 h 1663435"/>
                <a:gd name="connsiteX141" fmla="*/ 3669175 w 6861050"/>
                <a:gd name="connsiteY141" fmla="*/ 1104193 h 1663435"/>
                <a:gd name="connsiteX142" fmla="*/ 3669175 w 6861050"/>
                <a:gd name="connsiteY142" fmla="*/ 1119122 h 1663435"/>
                <a:gd name="connsiteX143" fmla="*/ 3732662 w 6861050"/>
                <a:gd name="connsiteY143" fmla="*/ 1119122 h 1663435"/>
                <a:gd name="connsiteX144" fmla="*/ 3732662 w 6861050"/>
                <a:gd name="connsiteY144" fmla="*/ 1131292 h 1663435"/>
                <a:gd name="connsiteX145" fmla="*/ 3799782 w 6861050"/>
                <a:gd name="connsiteY145" fmla="*/ 1131292 h 1663435"/>
                <a:gd name="connsiteX146" fmla="*/ 3799782 w 6861050"/>
                <a:gd name="connsiteY146" fmla="*/ 1147565 h 1663435"/>
                <a:gd name="connsiteX147" fmla="*/ 3822985 w 6861050"/>
                <a:gd name="connsiteY147" fmla="*/ 1147565 h 1663435"/>
                <a:gd name="connsiteX148" fmla="*/ 3822985 w 6861050"/>
                <a:gd name="connsiteY148" fmla="*/ 1163839 h 1663435"/>
                <a:gd name="connsiteX149" fmla="*/ 3866902 w 6861050"/>
                <a:gd name="connsiteY149" fmla="*/ 1163839 h 1663435"/>
                <a:gd name="connsiteX150" fmla="*/ 3866902 w 6861050"/>
                <a:gd name="connsiteY150" fmla="*/ 1178768 h 1663435"/>
                <a:gd name="connsiteX151" fmla="*/ 3887682 w 6861050"/>
                <a:gd name="connsiteY151" fmla="*/ 1178768 h 1663435"/>
                <a:gd name="connsiteX152" fmla="*/ 3887682 w 6861050"/>
                <a:gd name="connsiteY152" fmla="*/ 1188249 h 1663435"/>
                <a:gd name="connsiteX153" fmla="*/ 4045125 w 6861050"/>
                <a:gd name="connsiteY153" fmla="*/ 1188249 h 1663435"/>
                <a:gd name="connsiteX154" fmla="*/ 4045125 w 6861050"/>
                <a:gd name="connsiteY154" fmla="*/ 1204523 h 1663435"/>
                <a:gd name="connsiteX155" fmla="*/ 4097584 w 6861050"/>
                <a:gd name="connsiteY155" fmla="*/ 1204523 h 1663435"/>
                <a:gd name="connsiteX156" fmla="*/ 4097584 w 6861050"/>
                <a:gd name="connsiteY156" fmla="*/ 1218037 h 1663435"/>
                <a:gd name="connsiteX157" fmla="*/ 4257513 w 6861050"/>
                <a:gd name="connsiteY157" fmla="*/ 1218037 h 1663435"/>
                <a:gd name="connsiteX158" fmla="*/ 4257513 w 6861050"/>
                <a:gd name="connsiteY158" fmla="*/ 1228862 h 1663435"/>
                <a:gd name="connsiteX159" fmla="*/ 4301431 w 6861050"/>
                <a:gd name="connsiteY159" fmla="*/ 1228862 h 1663435"/>
                <a:gd name="connsiteX160" fmla="*/ 4301431 w 6861050"/>
                <a:gd name="connsiteY160" fmla="*/ 1238343 h 1663435"/>
                <a:gd name="connsiteX161" fmla="*/ 4357588 w 6861050"/>
                <a:gd name="connsiteY161" fmla="*/ 1238343 h 1663435"/>
                <a:gd name="connsiteX162" fmla="*/ 4357588 w 6861050"/>
                <a:gd name="connsiteY162" fmla="*/ 1251857 h 1663435"/>
                <a:gd name="connsiteX163" fmla="*/ 4371037 w 6861050"/>
                <a:gd name="connsiteY163" fmla="*/ 1251857 h 1663435"/>
                <a:gd name="connsiteX164" fmla="*/ 4371037 w 6861050"/>
                <a:gd name="connsiteY164" fmla="*/ 1261338 h 1663435"/>
                <a:gd name="connsiteX165" fmla="*/ 4428405 w 6861050"/>
                <a:gd name="connsiteY165" fmla="*/ 1261338 h 1663435"/>
                <a:gd name="connsiteX166" fmla="*/ 4428405 w 6861050"/>
                <a:gd name="connsiteY166" fmla="*/ 1274853 h 1663435"/>
                <a:gd name="connsiteX167" fmla="*/ 4634674 w 6861050"/>
                <a:gd name="connsiteY167" fmla="*/ 1274853 h 1663435"/>
                <a:gd name="connsiteX168" fmla="*/ 4634674 w 6861050"/>
                <a:gd name="connsiteY168" fmla="*/ 1295159 h 1663435"/>
                <a:gd name="connsiteX169" fmla="*/ 4674959 w 6861050"/>
                <a:gd name="connsiteY169" fmla="*/ 1295159 h 1663435"/>
                <a:gd name="connsiteX170" fmla="*/ 4674959 w 6861050"/>
                <a:gd name="connsiteY170" fmla="*/ 1326291 h 1663435"/>
                <a:gd name="connsiteX171" fmla="*/ 4782364 w 6861050"/>
                <a:gd name="connsiteY171" fmla="*/ 1326291 h 1663435"/>
                <a:gd name="connsiteX172" fmla="*/ 4782364 w 6861050"/>
                <a:gd name="connsiteY172" fmla="*/ 1342564 h 1663435"/>
                <a:gd name="connsiteX173" fmla="*/ 4795814 w 6861050"/>
                <a:gd name="connsiteY173" fmla="*/ 1342564 h 1663435"/>
                <a:gd name="connsiteX174" fmla="*/ 4795814 w 6861050"/>
                <a:gd name="connsiteY174" fmla="*/ 1362871 h 1663435"/>
                <a:gd name="connsiteX175" fmla="*/ 4967917 w 6861050"/>
                <a:gd name="connsiteY175" fmla="*/ 1362871 h 1663435"/>
                <a:gd name="connsiteX176" fmla="*/ 4967917 w 6861050"/>
                <a:gd name="connsiteY176" fmla="*/ 1392659 h 1663435"/>
                <a:gd name="connsiteX177" fmla="*/ 5006991 w 6861050"/>
                <a:gd name="connsiteY177" fmla="*/ 1392659 h 1663435"/>
                <a:gd name="connsiteX178" fmla="*/ 5006991 w 6861050"/>
                <a:gd name="connsiteY178" fmla="*/ 1415724 h 1663435"/>
                <a:gd name="connsiteX179" fmla="*/ 5032615 w 6861050"/>
                <a:gd name="connsiteY179" fmla="*/ 1415724 h 1663435"/>
                <a:gd name="connsiteX180" fmla="*/ 5032615 w 6861050"/>
                <a:gd name="connsiteY180" fmla="*/ 1427894 h 1663435"/>
                <a:gd name="connsiteX181" fmla="*/ 5172974 w 6861050"/>
                <a:gd name="connsiteY181" fmla="*/ 1427894 h 1663435"/>
                <a:gd name="connsiteX182" fmla="*/ 5172974 w 6861050"/>
                <a:gd name="connsiteY182" fmla="*/ 1448201 h 1663435"/>
                <a:gd name="connsiteX183" fmla="*/ 5207140 w 6861050"/>
                <a:gd name="connsiteY183" fmla="*/ 1448201 h 1663435"/>
                <a:gd name="connsiteX184" fmla="*/ 5207140 w 6861050"/>
                <a:gd name="connsiteY184" fmla="*/ 1468507 h 1663435"/>
                <a:gd name="connsiteX185" fmla="*/ 5274260 w 6861050"/>
                <a:gd name="connsiteY185" fmla="*/ 1468507 h 1663435"/>
                <a:gd name="connsiteX186" fmla="*/ 5274260 w 6861050"/>
                <a:gd name="connsiteY186" fmla="*/ 1482021 h 1663435"/>
                <a:gd name="connsiteX187" fmla="*/ 5442730 w 6861050"/>
                <a:gd name="connsiteY187" fmla="*/ 1482021 h 1663435"/>
                <a:gd name="connsiteX188" fmla="*/ 5442730 w 6861050"/>
                <a:gd name="connsiteY188" fmla="*/ 1492847 h 1663435"/>
                <a:gd name="connsiteX189" fmla="*/ 5472051 w 6861050"/>
                <a:gd name="connsiteY189" fmla="*/ 1492847 h 1663435"/>
                <a:gd name="connsiteX190" fmla="*/ 5472051 w 6861050"/>
                <a:gd name="connsiteY190" fmla="*/ 1506361 h 1663435"/>
                <a:gd name="connsiteX191" fmla="*/ 5551410 w 6861050"/>
                <a:gd name="connsiteY191" fmla="*/ 1506361 h 1663435"/>
                <a:gd name="connsiteX192" fmla="*/ 5551410 w 6861050"/>
                <a:gd name="connsiteY192" fmla="*/ 1528012 h 1663435"/>
                <a:gd name="connsiteX193" fmla="*/ 5568493 w 6861050"/>
                <a:gd name="connsiteY193" fmla="*/ 1528012 h 1663435"/>
                <a:gd name="connsiteX194" fmla="*/ 5568493 w 6861050"/>
                <a:gd name="connsiteY194" fmla="*/ 1545629 h 1663435"/>
                <a:gd name="connsiteX195" fmla="*/ 5594117 w 6861050"/>
                <a:gd name="connsiteY195" fmla="*/ 1545629 h 1663435"/>
                <a:gd name="connsiteX196" fmla="*/ 5594117 w 6861050"/>
                <a:gd name="connsiteY196" fmla="*/ 1556455 h 1663435"/>
                <a:gd name="connsiteX197" fmla="*/ 5783303 w 6861050"/>
                <a:gd name="connsiteY197" fmla="*/ 1556455 h 1663435"/>
                <a:gd name="connsiteX198" fmla="*/ 5783303 w 6861050"/>
                <a:gd name="connsiteY198" fmla="*/ 1583554 h 1663435"/>
                <a:gd name="connsiteX199" fmla="*/ 5816258 w 6861050"/>
                <a:gd name="connsiteY199" fmla="*/ 1583554 h 1663435"/>
                <a:gd name="connsiteX200" fmla="*/ 5816258 w 6861050"/>
                <a:gd name="connsiteY200" fmla="*/ 1597068 h 1663435"/>
                <a:gd name="connsiteX201" fmla="*/ 5876047 w 6861050"/>
                <a:gd name="connsiteY201" fmla="*/ 1597068 h 1663435"/>
                <a:gd name="connsiteX202" fmla="*/ 5876047 w 6861050"/>
                <a:gd name="connsiteY202" fmla="*/ 1614686 h 1663435"/>
                <a:gd name="connsiteX203" fmla="*/ 5990783 w 6861050"/>
                <a:gd name="connsiteY203" fmla="*/ 1614686 h 1663435"/>
                <a:gd name="connsiteX204" fmla="*/ 5990783 w 6861050"/>
                <a:gd name="connsiteY204" fmla="*/ 1649921 h 1663435"/>
                <a:gd name="connsiteX205" fmla="*/ 6000536 w 6861050"/>
                <a:gd name="connsiteY205" fmla="*/ 1649921 h 1663435"/>
                <a:gd name="connsiteX206" fmla="*/ 6000536 w 6861050"/>
                <a:gd name="connsiteY206" fmla="*/ 1663436 h 1663435"/>
                <a:gd name="connsiteX207" fmla="*/ 6861051 w 6861050"/>
                <a:gd name="connsiteY207" fmla="*/ 1663436 h 166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6861050" h="1663435">
                  <a:moveTo>
                    <a:pt x="0" y="0"/>
                  </a:moveTo>
                  <a:lnTo>
                    <a:pt x="217296" y="0"/>
                  </a:lnTo>
                  <a:lnTo>
                    <a:pt x="217296" y="17618"/>
                  </a:lnTo>
                  <a:lnTo>
                    <a:pt x="285627" y="17618"/>
                  </a:lnTo>
                  <a:lnTo>
                    <a:pt x="285627" y="43372"/>
                  </a:lnTo>
                  <a:lnTo>
                    <a:pt x="395455" y="43372"/>
                  </a:lnTo>
                  <a:lnTo>
                    <a:pt x="395455" y="55542"/>
                  </a:lnTo>
                  <a:lnTo>
                    <a:pt x="488199" y="55542"/>
                  </a:lnTo>
                  <a:lnTo>
                    <a:pt x="488199" y="74504"/>
                  </a:lnTo>
                  <a:lnTo>
                    <a:pt x="557742" y="74504"/>
                  </a:lnTo>
                  <a:lnTo>
                    <a:pt x="557742" y="83985"/>
                  </a:lnTo>
                  <a:lnTo>
                    <a:pt x="663936" y="83985"/>
                  </a:lnTo>
                  <a:lnTo>
                    <a:pt x="663936" y="101603"/>
                  </a:lnTo>
                  <a:lnTo>
                    <a:pt x="783579" y="101603"/>
                  </a:lnTo>
                  <a:lnTo>
                    <a:pt x="783579" y="117877"/>
                  </a:lnTo>
                  <a:lnTo>
                    <a:pt x="812900" y="117877"/>
                  </a:lnTo>
                  <a:lnTo>
                    <a:pt x="812900" y="140943"/>
                  </a:lnTo>
                  <a:lnTo>
                    <a:pt x="871479" y="140943"/>
                  </a:lnTo>
                  <a:lnTo>
                    <a:pt x="871479" y="159905"/>
                  </a:lnTo>
                  <a:lnTo>
                    <a:pt x="971554" y="159905"/>
                  </a:lnTo>
                  <a:lnTo>
                    <a:pt x="971554" y="174834"/>
                  </a:lnTo>
                  <a:lnTo>
                    <a:pt x="994756" y="174834"/>
                  </a:lnTo>
                  <a:lnTo>
                    <a:pt x="994756" y="182971"/>
                  </a:lnTo>
                  <a:lnTo>
                    <a:pt x="1072904" y="182971"/>
                  </a:lnTo>
                  <a:lnTo>
                    <a:pt x="1072904" y="203277"/>
                  </a:lnTo>
                  <a:lnTo>
                    <a:pt x="1108281" y="203277"/>
                  </a:lnTo>
                  <a:lnTo>
                    <a:pt x="1108281" y="226343"/>
                  </a:lnTo>
                  <a:lnTo>
                    <a:pt x="1149777" y="226343"/>
                  </a:lnTo>
                  <a:lnTo>
                    <a:pt x="1149777" y="241272"/>
                  </a:lnTo>
                  <a:lnTo>
                    <a:pt x="1219319" y="241272"/>
                  </a:lnTo>
                  <a:lnTo>
                    <a:pt x="1219319" y="250754"/>
                  </a:lnTo>
                  <a:lnTo>
                    <a:pt x="1270567" y="250754"/>
                  </a:lnTo>
                  <a:lnTo>
                    <a:pt x="1270567" y="261579"/>
                  </a:lnTo>
                  <a:lnTo>
                    <a:pt x="1312063" y="261579"/>
                  </a:lnTo>
                  <a:lnTo>
                    <a:pt x="1312063" y="277852"/>
                  </a:lnTo>
                  <a:lnTo>
                    <a:pt x="1385303" y="277852"/>
                  </a:lnTo>
                  <a:lnTo>
                    <a:pt x="1385303" y="287334"/>
                  </a:lnTo>
                  <a:lnTo>
                    <a:pt x="1391422" y="287334"/>
                  </a:lnTo>
                  <a:lnTo>
                    <a:pt x="1391422" y="304951"/>
                  </a:lnTo>
                  <a:lnTo>
                    <a:pt x="1435340" y="304951"/>
                  </a:lnTo>
                  <a:lnTo>
                    <a:pt x="1435340" y="330706"/>
                  </a:lnTo>
                  <a:lnTo>
                    <a:pt x="1485378" y="330706"/>
                  </a:lnTo>
                  <a:lnTo>
                    <a:pt x="1485378" y="351013"/>
                  </a:lnTo>
                  <a:lnTo>
                    <a:pt x="1558617" y="351013"/>
                  </a:lnTo>
                  <a:lnTo>
                    <a:pt x="1558617" y="374078"/>
                  </a:lnTo>
                  <a:lnTo>
                    <a:pt x="1583030" y="374078"/>
                  </a:lnTo>
                  <a:lnTo>
                    <a:pt x="1583030" y="389008"/>
                  </a:lnTo>
                  <a:lnTo>
                    <a:pt x="1633068" y="389008"/>
                  </a:lnTo>
                  <a:lnTo>
                    <a:pt x="1633068" y="402522"/>
                  </a:lnTo>
                  <a:lnTo>
                    <a:pt x="1657481" y="402522"/>
                  </a:lnTo>
                  <a:lnTo>
                    <a:pt x="1657481" y="417451"/>
                  </a:lnTo>
                  <a:lnTo>
                    <a:pt x="1685527" y="417451"/>
                  </a:lnTo>
                  <a:lnTo>
                    <a:pt x="1685527" y="432380"/>
                  </a:lnTo>
                  <a:lnTo>
                    <a:pt x="1703821" y="432380"/>
                  </a:lnTo>
                  <a:lnTo>
                    <a:pt x="1703821" y="448654"/>
                  </a:lnTo>
                  <a:lnTo>
                    <a:pt x="1724601" y="448654"/>
                  </a:lnTo>
                  <a:lnTo>
                    <a:pt x="1724601" y="466271"/>
                  </a:lnTo>
                  <a:lnTo>
                    <a:pt x="1742895" y="466271"/>
                  </a:lnTo>
                  <a:lnTo>
                    <a:pt x="1742895" y="475752"/>
                  </a:lnTo>
                  <a:lnTo>
                    <a:pt x="1823465" y="475752"/>
                  </a:lnTo>
                  <a:lnTo>
                    <a:pt x="1823465" y="486578"/>
                  </a:lnTo>
                  <a:lnTo>
                    <a:pt x="1855208" y="486578"/>
                  </a:lnTo>
                  <a:lnTo>
                    <a:pt x="1855208" y="504196"/>
                  </a:lnTo>
                  <a:lnTo>
                    <a:pt x="1897915" y="504196"/>
                  </a:lnTo>
                  <a:lnTo>
                    <a:pt x="1897915" y="513677"/>
                  </a:lnTo>
                  <a:lnTo>
                    <a:pt x="1928448" y="513677"/>
                  </a:lnTo>
                  <a:lnTo>
                    <a:pt x="1928448" y="524502"/>
                  </a:lnTo>
                  <a:lnTo>
                    <a:pt x="1954072" y="524502"/>
                  </a:lnTo>
                  <a:lnTo>
                    <a:pt x="1954072" y="538016"/>
                  </a:lnTo>
                  <a:lnTo>
                    <a:pt x="1983393" y="538016"/>
                  </a:lnTo>
                  <a:lnTo>
                    <a:pt x="1983393" y="550186"/>
                  </a:lnTo>
                  <a:lnTo>
                    <a:pt x="2055421" y="550186"/>
                  </a:lnTo>
                  <a:lnTo>
                    <a:pt x="2055421" y="567804"/>
                  </a:lnTo>
                  <a:lnTo>
                    <a:pt x="2138413" y="567804"/>
                  </a:lnTo>
                  <a:lnTo>
                    <a:pt x="2138413" y="590870"/>
                  </a:lnTo>
                  <a:lnTo>
                    <a:pt x="2229947" y="590870"/>
                  </a:lnTo>
                  <a:lnTo>
                    <a:pt x="2229947" y="612521"/>
                  </a:lnTo>
                  <a:lnTo>
                    <a:pt x="2276351" y="612521"/>
                  </a:lnTo>
                  <a:lnTo>
                    <a:pt x="2276351" y="627450"/>
                  </a:lnTo>
                  <a:lnTo>
                    <a:pt x="2297131" y="627450"/>
                  </a:lnTo>
                  <a:lnTo>
                    <a:pt x="2297131" y="638275"/>
                  </a:lnTo>
                  <a:lnTo>
                    <a:pt x="2488739" y="638275"/>
                  </a:lnTo>
                  <a:lnTo>
                    <a:pt x="2488739" y="654549"/>
                  </a:lnTo>
                  <a:lnTo>
                    <a:pt x="2505822" y="654549"/>
                  </a:lnTo>
                  <a:lnTo>
                    <a:pt x="2505822" y="670822"/>
                  </a:lnTo>
                  <a:lnTo>
                    <a:pt x="2530235" y="670822"/>
                  </a:lnTo>
                  <a:lnTo>
                    <a:pt x="2530235" y="696577"/>
                  </a:lnTo>
                  <a:lnTo>
                    <a:pt x="2552226" y="696577"/>
                  </a:lnTo>
                  <a:lnTo>
                    <a:pt x="2552226" y="715539"/>
                  </a:lnTo>
                  <a:lnTo>
                    <a:pt x="2581547" y="715539"/>
                  </a:lnTo>
                  <a:lnTo>
                    <a:pt x="2581547" y="734501"/>
                  </a:lnTo>
                  <a:lnTo>
                    <a:pt x="2598630" y="734501"/>
                  </a:lnTo>
                  <a:lnTo>
                    <a:pt x="2598630" y="746671"/>
                  </a:lnTo>
                  <a:lnTo>
                    <a:pt x="2631584" y="746671"/>
                  </a:lnTo>
                  <a:lnTo>
                    <a:pt x="2631584" y="761600"/>
                  </a:lnTo>
                  <a:lnTo>
                    <a:pt x="2660906" y="761600"/>
                  </a:lnTo>
                  <a:lnTo>
                    <a:pt x="2660906" y="775114"/>
                  </a:lnTo>
                  <a:lnTo>
                    <a:pt x="2701191" y="775114"/>
                  </a:lnTo>
                  <a:lnTo>
                    <a:pt x="2701191" y="790043"/>
                  </a:lnTo>
                  <a:lnTo>
                    <a:pt x="2736567" y="790043"/>
                  </a:lnTo>
                  <a:lnTo>
                    <a:pt x="2736567" y="799525"/>
                  </a:lnTo>
                  <a:lnTo>
                    <a:pt x="2785394" y="799525"/>
                  </a:lnTo>
                  <a:lnTo>
                    <a:pt x="2785394" y="826623"/>
                  </a:lnTo>
                  <a:lnTo>
                    <a:pt x="2804899" y="826623"/>
                  </a:lnTo>
                  <a:lnTo>
                    <a:pt x="2804899" y="838793"/>
                  </a:lnTo>
                  <a:lnTo>
                    <a:pt x="2853725" y="838793"/>
                  </a:lnTo>
                  <a:lnTo>
                    <a:pt x="2853725" y="849619"/>
                  </a:lnTo>
                  <a:lnTo>
                    <a:pt x="2867175" y="849619"/>
                  </a:lnTo>
                  <a:lnTo>
                    <a:pt x="2867175" y="864548"/>
                  </a:lnTo>
                  <a:lnTo>
                    <a:pt x="2878138" y="864548"/>
                  </a:lnTo>
                  <a:lnTo>
                    <a:pt x="2878138" y="872685"/>
                  </a:lnTo>
                  <a:lnTo>
                    <a:pt x="2907459" y="872685"/>
                  </a:lnTo>
                  <a:lnTo>
                    <a:pt x="2907459" y="884854"/>
                  </a:lnTo>
                  <a:lnTo>
                    <a:pt x="2940414" y="884854"/>
                  </a:lnTo>
                  <a:lnTo>
                    <a:pt x="2940414" y="898368"/>
                  </a:lnTo>
                  <a:lnTo>
                    <a:pt x="2961194" y="898368"/>
                  </a:lnTo>
                  <a:lnTo>
                    <a:pt x="2961194" y="921222"/>
                  </a:lnTo>
                  <a:lnTo>
                    <a:pt x="3010020" y="921222"/>
                  </a:lnTo>
                  <a:lnTo>
                    <a:pt x="3010020" y="930845"/>
                  </a:lnTo>
                  <a:lnTo>
                    <a:pt x="3086893" y="930845"/>
                  </a:lnTo>
                  <a:lnTo>
                    <a:pt x="3086893" y="951151"/>
                  </a:lnTo>
                  <a:lnTo>
                    <a:pt x="3100343" y="951151"/>
                  </a:lnTo>
                  <a:lnTo>
                    <a:pt x="3100343" y="961977"/>
                  </a:lnTo>
                  <a:lnTo>
                    <a:pt x="3129664" y="961977"/>
                  </a:lnTo>
                  <a:lnTo>
                    <a:pt x="3129664" y="971458"/>
                  </a:lnTo>
                  <a:lnTo>
                    <a:pt x="3213867" y="971458"/>
                  </a:lnTo>
                  <a:lnTo>
                    <a:pt x="3213867" y="1008038"/>
                  </a:lnTo>
                  <a:lnTo>
                    <a:pt x="3257785" y="1008038"/>
                  </a:lnTo>
                  <a:lnTo>
                    <a:pt x="3257785" y="1024311"/>
                  </a:lnTo>
                  <a:lnTo>
                    <a:pt x="3324905" y="1024311"/>
                  </a:lnTo>
                  <a:lnTo>
                    <a:pt x="3324905" y="1043273"/>
                  </a:lnTo>
                  <a:lnTo>
                    <a:pt x="3373731" y="1043273"/>
                  </a:lnTo>
                  <a:lnTo>
                    <a:pt x="3373731" y="1055443"/>
                  </a:lnTo>
                  <a:lnTo>
                    <a:pt x="3451879" y="1055443"/>
                  </a:lnTo>
                  <a:lnTo>
                    <a:pt x="3451879" y="1064924"/>
                  </a:lnTo>
                  <a:lnTo>
                    <a:pt x="3509247" y="1064924"/>
                  </a:lnTo>
                  <a:lnTo>
                    <a:pt x="3509247" y="1080349"/>
                  </a:lnTo>
                  <a:lnTo>
                    <a:pt x="3533660" y="1080349"/>
                  </a:lnTo>
                  <a:lnTo>
                    <a:pt x="3533660" y="1092023"/>
                  </a:lnTo>
                  <a:lnTo>
                    <a:pt x="3598358" y="1092023"/>
                  </a:lnTo>
                  <a:lnTo>
                    <a:pt x="3598358" y="1104193"/>
                  </a:lnTo>
                  <a:lnTo>
                    <a:pt x="3669175" y="1104193"/>
                  </a:lnTo>
                  <a:lnTo>
                    <a:pt x="3669175" y="1119122"/>
                  </a:lnTo>
                  <a:lnTo>
                    <a:pt x="3732662" y="1119122"/>
                  </a:lnTo>
                  <a:lnTo>
                    <a:pt x="3732662" y="1131292"/>
                  </a:lnTo>
                  <a:lnTo>
                    <a:pt x="3799782" y="1131292"/>
                  </a:lnTo>
                  <a:lnTo>
                    <a:pt x="3799782" y="1147565"/>
                  </a:lnTo>
                  <a:lnTo>
                    <a:pt x="3822985" y="1147565"/>
                  </a:lnTo>
                  <a:lnTo>
                    <a:pt x="3822985" y="1163839"/>
                  </a:lnTo>
                  <a:lnTo>
                    <a:pt x="3866902" y="1163839"/>
                  </a:lnTo>
                  <a:lnTo>
                    <a:pt x="3866902" y="1178768"/>
                  </a:lnTo>
                  <a:lnTo>
                    <a:pt x="3887682" y="1178768"/>
                  </a:lnTo>
                  <a:lnTo>
                    <a:pt x="3887682" y="1188249"/>
                  </a:lnTo>
                  <a:lnTo>
                    <a:pt x="4045125" y="1188249"/>
                  </a:lnTo>
                  <a:lnTo>
                    <a:pt x="4045125" y="1204523"/>
                  </a:lnTo>
                  <a:lnTo>
                    <a:pt x="4097584" y="1204523"/>
                  </a:lnTo>
                  <a:lnTo>
                    <a:pt x="4097584" y="1218037"/>
                  </a:lnTo>
                  <a:lnTo>
                    <a:pt x="4257513" y="1218037"/>
                  </a:lnTo>
                  <a:lnTo>
                    <a:pt x="4257513" y="1228862"/>
                  </a:lnTo>
                  <a:lnTo>
                    <a:pt x="4301431" y="1228862"/>
                  </a:lnTo>
                  <a:lnTo>
                    <a:pt x="4301431" y="1238343"/>
                  </a:lnTo>
                  <a:lnTo>
                    <a:pt x="4357588" y="1238343"/>
                  </a:lnTo>
                  <a:lnTo>
                    <a:pt x="4357588" y="1251857"/>
                  </a:lnTo>
                  <a:lnTo>
                    <a:pt x="4371037" y="1251857"/>
                  </a:lnTo>
                  <a:lnTo>
                    <a:pt x="4371037" y="1261338"/>
                  </a:lnTo>
                  <a:lnTo>
                    <a:pt x="4428405" y="1261338"/>
                  </a:lnTo>
                  <a:lnTo>
                    <a:pt x="4428405" y="1274853"/>
                  </a:lnTo>
                  <a:lnTo>
                    <a:pt x="4634674" y="1274853"/>
                  </a:lnTo>
                  <a:lnTo>
                    <a:pt x="4634674" y="1295159"/>
                  </a:lnTo>
                  <a:lnTo>
                    <a:pt x="4674959" y="1295159"/>
                  </a:lnTo>
                  <a:lnTo>
                    <a:pt x="4674959" y="1326291"/>
                  </a:lnTo>
                  <a:lnTo>
                    <a:pt x="4782364" y="1326291"/>
                  </a:lnTo>
                  <a:lnTo>
                    <a:pt x="4782364" y="1342564"/>
                  </a:lnTo>
                  <a:lnTo>
                    <a:pt x="4795814" y="1342564"/>
                  </a:lnTo>
                  <a:lnTo>
                    <a:pt x="4795814" y="1362871"/>
                  </a:lnTo>
                  <a:lnTo>
                    <a:pt x="4967917" y="1362871"/>
                  </a:lnTo>
                  <a:lnTo>
                    <a:pt x="4967917" y="1392659"/>
                  </a:lnTo>
                  <a:lnTo>
                    <a:pt x="5006991" y="1392659"/>
                  </a:lnTo>
                  <a:lnTo>
                    <a:pt x="5006991" y="1415724"/>
                  </a:lnTo>
                  <a:lnTo>
                    <a:pt x="5032615" y="1415724"/>
                  </a:lnTo>
                  <a:lnTo>
                    <a:pt x="5032615" y="1427894"/>
                  </a:lnTo>
                  <a:lnTo>
                    <a:pt x="5172974" y="1427894"/>
                  </a:lnTo>
                  <a:lnTo>
                    <a:pt x="5172974" y="1448201"/>
                  </a:lnTo>
                  <a:lnTo>
                    <a:pt x="5207140" y="1448201"/>
                  </a:lnTo>
                  <a:lnTo>
                    <a:pt x="5207140" y="1468507"/>
                  </a:lnTo>
                  <a:lnTo>
                    <a:pt x="5274260" y="1468507"/>
                  </a:lnTo>
                  <a:lnTo>
                    <a:pt x="5274260" y="1482021"/>
                  </a:lnTo>
                  <a:lnTo>
                    <a:pt x="5442730" y="1482021"/>
                  </a:lnTo>
                  <a:lnTo>
                    <a:pt x="5442730" y="1492847"/>
                  </a:lnTo>
                  <a:lnTo>
                    <a:pt x="5472051" y="1492847"/>
                  </a:lnTo>
                  <a:cubicBezTo>
                    <a:pt x="5472051" y="1492847"/>
                    <a:pt x="5468418" y="1506361"/>
                    <a:pt x="5472051" y="1506361"/>
                  </a:cubicBezTo>
                  <a:lnTo>
                    <a:pt x="5551410" y="1506361"/>
                  </a:lnTo>
                  <a:lnTo>
                    <a:pt x="5551410" y="1528012"/>
                  </a:lnTo>
                  <a:lnTo>
                    <a:pt x="5568493" y="1528012"/>
                  </a:lnTo>
                  <a:lnTo>
                    <a:pt x="5568493" y="1545629"/>
                  </a:lnTo>
                  <a:lnTo>
                    <a:pt x="5594117" y="1545629"/>
                  </a:lnTo>
                  <a:lnTo>
                    <a:pt x="5594117" y="1556455"/>
                  </a:lnTo>
                  <a:lnTo>
                    <a:pt x="5783303" y="1556455"/>
                  </a:lnTo>
                  <a:lnTo>
                    <a:pt x="5783303" y="1583554"/>
                  </a:lnTo>
                  <a:lnTo>
                    <a:pt x="5816258" y="1583554"/>
                  </a:lnTo>
                  <a:lnTo>
                    <a:pt x="5816258" y="1597068"/>
                  </a:lnTo>
                  <a:lnTo>
                    <a:pt x="5876047" y="1597068"/>
                  </a:lnTo>
                  <a:lnTo>
                    <a:pt x="5876047" y="1614686"/>
                  </a:lnTo>
                  <a:lnTo>
                    <a:pt x="5990783" y="1614686"/>
                  </a:lnTo>
                  <a:lnTo>
                    <a:pt x="5990783" y="1649921"/>
                  </a:lnTo>
                  <a:lnTo>
                    <a:pt x="6000536" y="1649921"/>
                  </a:lnTo>
                  <a:lnTo>
                    <a:pt x="6000536" y="1663436"/>
                  </a:lnTo>
                  <a:lnTo>
                    <a:pt x="6861051" y="1663436"/>
                  </a:lnTo>
                </a:path>
              </a:pathLst>
            </a:custGeom>
            <a:noFill/>
            <a:ln w="1587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5039" name="Graphic 9">
              <a:extLst>
                <a:ext uri="{FF2B5EF4-FFF2-40B4-BE49-F238E27FC236}">
                  <a16:creationId xmlns:a16="http://schemas.microsoft.com/office/drawing/2014/main" id="{A58D81F4-219C-CCF7-A48D-EB121C88A1A5}"/>
                </a:ext>
              </a:extLst>
            </p:cNvPr>
            <p:cNvGrpSpPr/>
            <p:nvPr/>
          </p:nvGrpSpPr>
          <p:grpSpPr>
            <a:xfrm>
              <a:off x="1139260" y="1924129"/>
              <a:ext cx="6924729" cy="1740698"/>
              <a:chOff x="1139260" y="1924129"/>
              <a:chExt cx="6924729" cy="1740698"/>
            </a:xfrm>
          </p:grpSpPr>
          <p:grpSp>
            <p:nvGrpSpPr>
              <p:cNvPr id="5040" name="Graphic 9">
                <a:extLst>
                  <a:ext uri="{FF2B5EF4-FFF2-40B4-BE49-F238E27FC236}">
                    <a16:creationId xmlns:a16="http://schemas.microsoft.com/office/drawing/2014/main" id="{A66FA9EA-3BB1-9CA4-4666-C450BC7EF0CF}"/>
                  </a:ext>
                </a:extLst>
              </p:cNvPr>
              <p:cNvGrpSpPr/>
              <p:nvPr/>
            </p:nvGrpSpPr>
            <p:grpSpPr>
              <a:xfrm>
                <a:off x="1205170" y="1924129"/>
                <a:ext cx="71390" cy="79315"/>
                <a:chOff x="1205170" y="1924129"/>
                <a:chExt cx="71390" cy="79315"/>
              </a:xfrm>
            </p:grpSpPr>
            <p:sp>
              <p:nvSpPr>
                <p:cNvPr id="5041" name="Freeform: Shape 5040">
                  <a:extLst>
                    <a:ext uri="{FF2B5EF4-FFF2-40B4-BE49-F238E27FC236}">
                      <a16:creationId xmlns:a16="http://schemas.microsoft.com/office/drawing/2014/main" id="{9E187D3D-F15B-B060-F226-FDCE79180AD1}"/>
                    </a:ext>
                  </a:extLst>
                </p:cNvPr>
                <p:cNvSpPr/>
                <p:nvPr/>
              </p:nvSpPr>
              <p:spPr>
                <a:xfrm>
                  <a:off x="1205170" y="192412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42" name="Freeform: Shape 5041">
                  <a:extLst>
                    <a:ext uri="{FF2B5EF4-FFF2-40B4-BE49-F238E27FC236}">
                      <a16:creationId xmlns:a16="http://schemas.microsoft.com/office/drawing/2014/main" id="{5F27B2A3-72CE-5C70-12F7-65BFE393E5A8}"/>
                    </a:ext>
                  </a:extLst>
                </p:cNvPr>
                <p:cNvSpPr/>
                <p:nvPr/>
              </p:nvSpPr>
              <p:spPr>
                <a:xfrm>
                  <a:off x="1205170" y="192412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43" name="Graphic 9">
                <a:extLst>
                  <a:ext uri="{FF2B5EF4-FFF2-40B4-BE49-F238E27FC236}">
                    <a16:creationId xmlns:a16="http://schemas.microsoft.com/office/drawing/2014/main" id="{0DFF3FA6-D438-9F3F-F6C0-F71EAAB05E41}"/>
                  </a:ext>
                </a:extLst>
              </p:cNvPr>
              <p:cNvGrpSpPr/>
              <p:nvPr/>
            </p:nvGrpSpPr>
            <p:grpSpPr>
              <a:xfrm>
                <a:off x="1139260" y="1924129"/>
                <a:ext cx="71390" cy="79315"/>
                <a:chOff x="1139260" y="1924129"/>
                <a:chExt cx="71390" cy="79315"/>
              </a:xfrm>
            </p:grpSpPr>
            <p:sp>
              <p:nvSpPr>
                <p:cNvPr id="5044" name="Freeform: Shape 5043">
                  <a:extLst>
                    <a:ext uri="{FF2B5EF4-FFF2-40B4-BE49-F238E27FC236}">
                      <a16:creationId xmlns:a16="http://schemas.microsoft.com/office/drawing/2014/main" id="{DE89CA36-A819-29C3-7AFC-7416837392CC}"/>
                    </a:ext>
                  </a:extLst>
                </p:cNvPr>
                <p:cNvSpPr/>
                <p:nvPr/>
              </p:nvSpPr>
              <p:spPr>
                <a:xfrm>
                  <a:off x="1139260" y="192412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45" name="Freeform: Shape 5044">
                  <a:extLst>
                    <a:ext uri="{FF2B5EF4-FFF2-40B4-BE49-F238E27FC236}">
                      <a16:creationId xmlns:a16="http://schemas.microsoft.com/office/drawing/2014/main" id="{6FBA413B-E77B-C966-75AA-F7DDD7FB2B85}"/>
                    </a:ext>
                  </a:extLst>
                </p:cNvPr>
                <p:cNvSpPr/>
                <p:nvPr/>
              </p:nvSpPr>
              <p:spPr>
                <a:xfrm>
                  <a:off x="1139260" y="192412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46" name="Graphic 9">
                <a:extLst>
                  <a:ext uri="{FF2B5EF4-FFF2-40B4-BE49-F238E27FC236}">
                    <a16:creationId xmlns:a16="http://schemas.microsoft.com/office/drawing/2014/main" id="{6FAA9386-14A4-D163-D876-1F3CF6B6A695}"/>
                  </a:ext>
                </a:extLst>
              </p:cNvPr>
              <p:cNvGrpSpPr/>
              <p:nvPr/>
            </p:nvGrpSpPr>
            <p:grpSpPr>
              <a:xfrm>
                <a:off x="1312575" y="1924129"/>
                <a:ext cx="71390" cy="79315"/>
                <a:chOff x="1312575" y="1924129"/>
                <a:chExt cx="71390" cy="79315"/>
              </a:xfrm>
            </p:grpSpPr>
            <p:sp>
              <p:nvSpPr>
                <p:cNvPr id="5047" name="Freeform: Shape 5046">
                  <a:extLst>
                    <a:ext uri="{FF2B5EF4-FFF2-40B4-BE49-F238E27FC236}">
                      <a16:creationId xmlns:a16="http://schemas.microsoft.com/office/drawing/2014/main" id="{35B55AC3-5630-32C9-6F92-A87A5E9689A3}"/>
                    </a:ext>
                  </a:extLst>
                </p:cNvPr>
                <p:cNvSpPr/>
                <p:nvPr/>
              </p:nvSpPr>
              <p:spPr>
                <a:xfrm>
                  <a:off x="1312575" y="192412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48" name="Freeform: Shape 5047">
                  <a:extLst>
                    <a:ext uri="{FF2B5EF4-FFF2-40B4-BE49-F238E27FC236}">
                      <a16:creationId xmlns:a16="http://schemas.microsoft.com/office/drawing/2014/main" id="{759C6EB8-975F-E0AD-DB83-779781514BFA}"/>
                    </a:ext>
                  </a:extLst>
                </p:cNvPr>
                <p:cNvSpPr/>
                <p:nvPr/>
              </p:nvSpPr>
              <p:spPr>
                <a:xfrm>
                  <a:off x="1312575" y="192412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49" name="Graphic 9">
                <a:extLst>
                  <a:ext uri="{FF2B5EF4-FFF2-40B4-BE49-F238E27FC236}">
                    <a16:creationId xmlns:a16="http://schemas.microsoft.com/office/drawing/2014/main" id="{9F92B60A-DA4F-17EB-F493-144DBB0669FC}"/>
                  </a:ext>
                </a:extLst>
              </p:cNvPr>
              <p:cNvGrpSpPr/>
              <p:nvPr/>
            </p:nvGrpSpPr>
            <p:grpSpPr>
              <a:xfrm>
                <a:off x="1383966" y="1924129"/>
                <a:ext cx="71454" cy="79315"/>
                <a:chOff x="1383966" y="1924129"/>
                <a:chExt cx="71454" cy="79315"/>
              </a:xfrm>
            </p:grpSpPr>
            <p:sp>
              <p:nvSpPr>
                <p:cNvPr id="5050" name="Freeform: Shape 5049">
                  <a:extLst>
                    <a:ext uri="{FF2B5EF4-FFF2-40B4-BE49-F238E27FC236}">
                      <a16:creationId xmlns:a16="http://schemas.microsoft.com/office/drawing/2014/main" id="{5298A12E-7416-45AE-4DB0-B26188982E7A}"/>
                    </a:ext>
                  </a:extLst>
                </p:cNvPr>
                <p:cNvSpPr/>
                <p:nvPr/>
              </p:nvSpPr>
              <p:spPr>
                <a:xfrm>
                  <a:off x="1383966" y="1924129"/>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51" name="Freeform: Shape 5050">
                  <a:extLst>
                    <a:ext uri="{FF2B5EF4-FFF2-40B4-BE49-F238E27FC236}">
                      <a16:creationId xmlns:a16="http://schemas.microsoft.com/office/drawing/2014/main" id="{91632510-5943-1104-24A4-653FB92DB4D9}"/>
                    </a:ext>
                  </a:extLst>
                </p:cNvPr>
                <p:cNvSpPr/>
                <p:nvPr/>
              </p:nvSpPr>
              <p:spPr>
                <a:xfrm>
                  <a:off x="1383966" y="1924129"/>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52" name="Graphic 9">
                <a:extLst>
                  <a:ext uri="{FF2B5EF4-FFF2-40B4-BE49-F238E27FC236}">
                    <a16:creationId xmlns:a16="http://schemas.microsoft.com/office/drawing/2014/main" id="{29C2B225-1F83-A5C4-0481-05D5F038E56B}"/>
                  </a:ext>
                </a:extLst>
              </p:cNvPr>
              <p:cNvGrpSpPr/>
              <p:nvPr/>
            </p:nvGrpSpPr>
            <p:grpSpPr>
              <a:xfrm>
                <a:off x="1590872" y="1977690"/>
                <a:ext cx="71390" cy="79244"/>
                <a:chOff x="1590872" y="1977690"/>
                <a:chExt cx="71390" cy="79244"/>
              </a:xfrm>
            </p:grpSpPr>
            <p:sp>
              <p:nvSpPr>
                <p:cNvPr id="5053" name="Freeform: Shape 5052">
                  <a:extLst>
                    <a:ext uri="{FF2B5EF4-FFF2-40B4-BE49-F238E27FC236}">
                      <a16:creationId xmlns:a16="http://schemas.microsoft.com/office/drawing/2014/main" id="{B0915E3B-B6E9-EADA-269E-3C4552DEB85B}"/>
                    </a:ext>
                  </a:extLst>
                </p:cNvPr>
                <p:cNvSpPr/>
                <p:nvPr/>
              </p:nvSpPr>
              <p:spPr>
                <a:xfrm>
                  <a:off x="1590872" y="1977690"/>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54" name="Freeform: Shape 5053">
                  <a:extLst>
                    <a:ext uri="{FF2B5EF4-FFF2-40B4-BE49-F238E27FC236}">
                      <a16:creationId xmlns:a16="http://schemas.microsoft.com/office/drawing/2014/main" id="{D0B5A6B9-3410-0EC7-F3C0-0875244AF196}"/>
                    </a:ext>
                  </a:extLst>
                </p:cNvPr>
                <p:cNvSpPr/>
                <p:nvPr/>
              </p:nvSpPr>
              <p:spPr>
                <a:xfrm>
                  <a:off x="1590872" y="1977690"/>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55" name="Graphic 9">
                <a:extLst>
                  <a:ext uri="{FF2B5EF4-FFF2-40B4-BE49-F238E27FC236}">
                    <a16:creationId xmlns:a16="http://schemas.microsoft.com/office/drawing/2014/main" id="{39BFD59D-E016-4619-BE97-37AC1329B647}"/>
                  </a:ext>
                </a:extLst>
              </p:cNvPr>
              <p:cNvGrpSpPr/>
              <p:nvPr/>
            </p:nvGrpSpPr>
            <p:grpSpPr>
              <a:xfrm>
                <a:off x="1610441" y="1977690"/>
                <a:ext cx="71390" cy="79244"/>
                <a:chOff x="1610441" y="1977690"/>
                <a:chExt cx="71390" cy="79244"/>
              </a:xfrm>
            </p:grpSpPr>
            <p:sp>
              <p:nvSpPr>
                <p:cNvPr id="5056" name="Freeform: Shape 5055">
                  <a:extLst>
                    <a:ext uri="{FF2B5EF4-FFF2-40B4-BE49-F238E27FC236}">
                      <a16:creationId xmlns:a16="http://schemas.microsoft.com/office/drawing/2014/main" id="{F8E38B10-ABD1-9B07-E343-F7850E041B2F}"/>
                    </a:ext>
                  </a:extLst>
                </p:cNvPr>
                <p:cNvSpPr/>
                <p:nvPr/>
              </p:nvSpPr>
              <p:spPr>
                <a:xfrm>
                  <a:off x="1610441" y="1977690"/>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57" name="Freeform: Shape 5056">
                  <a:extLst>
                    <a:ext uri="{FF2B5EF4-FFF2-40B4-BE49-F238E27FC236}">
                      <a16:creationId xmlns:a16="http://schemas.microsoft.com/office/drawing/2014/main" id="{8B676D73-E4A0-F06B-DE79-57C11D6ED9B8}"/>
                    </a:ext>
                  </a:extLst>
                </p:cNvPr>
                <p:cNvSpPr/>
                <p:nvPr/>
              </p:nvSpPr>
              <p:spPr>
                <a:xfrm>
                  <a:off x="1610441" y="1977690"/>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58" name="Graphic 9">
                <a:extLst>
                  <a:ext uri="{FF2B5EF4-FFF2-40B4-BE49-F238E27FC236}">
                    <a16:creationId xmlns:a16="http://schemas.microsoft.com/office/drawing/2014/main" id="{B6800912-B603-F19D-AC5C-B28AC76AAB5C}"/>
                  </a:ext>
                </a:extLst>
              </p:cNvPr>
              <p:cNvGrpSpPr/>
              <p:nvPr/>
            </p:nvGrpSpPr>
            <p:grpSpPr>
              <a:xfrm>
                <a:off x="1686421" y="1998350"/>
                <a:ext cx="71390" cy="79244"/>
                <a:chOff x="1686421" y="1998350"/>
                <a:chExt cx="71390" cy="79244"/>
              </a:xfrm>
            </p:grpSpPr>
            <p:sp>
              <p:nvSpPr>
                <p:cNvPr id="5059" name="Freeform: Shape 5058">
                  <a:extLst>
                    <a:ext uri="{FF2B5EF4-FFF2-40B4-BE49-F238E27FC236}">
                      <a16:creationId xmlns:a16="http://schemas.microsoft.com/office/drawing/2014/main" id="{3E2D57C1-F227-9BB7-B74E-CB0BB36B0EDE}"/>
                    </a:ext>
                  </a:extLst>
                </p:cNvPr>
                <p:cNvSpPr/>
                <p:nvPr/>
              </p:nvSpPr>
              <p:spPr>
                <a:xfrm>
                  <a:off x="1686421" y="1998350"/>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60" name="Freeform: Shape 5059">
                  <a:extLst>
                    <a:ext uri="{FF2B5EF4-FFF2-40B4-BE49-F238E27FC236}">
                      <a16:creationId xmlns:a16="http://schemas.microsoft.com/office/drawing/2014/main" id="{844BE080-BF9B-C64B-F136-03FBEB8AB055}"/>
                    </a:ext>
                  </a:extLst>
                </p:cNvPr>
                <p:cNvSpPr/>
                <p:nvPr/>
              </p:nvSpPr>
              <p:spPr>
                <a:xfrm>
                  <a:off x="1686421" y="1998350"/>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61" name="Graphic 9">
                <a:extLst>
                  <a:ext uri="{FF2B5EF4-FFF2-40B4-BE49-F238E27FC236}">
                    <a16:creationId xmlns:a16="http://schemas.microsoft.com/office/drawing/2014/main" id="{4283B407-025B-7C3B-D7FF-09657F920CE4}"/>
                  </a:ext>
                </a:extLst>
              </p:cNvPr>
              <p:cNvGrpSpPr/>
              <p:nvPr/>
            </p:nvGrpSpPr>
            <p:grpSpPr>
              <a:xfrm>
                <a:off x="1706563" y="2003444"/>
                <a:ext cx="71390" cy="79244"/>
                <a:chOff x="1706563" y="2003444"/>
                <a:chExt cx="71390" cy="79244"/>
              </a:xfrm>
            </p:grpSpPr>
            <p:sp>
              <p:nvSpPr>
                <p:cNvPr id="5062" name="Freeform: Shape 5061">
                  <a:extLst>
                    <a:ext uri="{FF2B5EF4-FFF2-40B4-BE49-F238E27FC236}">
                      <a16:creationId xmlns:a16="http://schemas.microsoft.com/office/drawing/2014/main" id="{2525388B-51CB-3DC0-0D5D-15127101C166}"/>
                    </a:ext>
                  </a:extLst>
                </p:cNvPr>
                <p:cNvSpPr/>
                <p:nvPr/>
              </p:nvSpPr>
              <p:spPr>
                <a:xfrm>
                  <a:off x="1706563" y="200344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63" name="Freeform: Shape 5062">
                  <a:extLst>
                    <a:ext uri="{FF2B5EF4-FFF2-40B4-BE49-F238E27FC236}">
                      <a16:creationId xmlns:a16="http://schemas.microsoft.com/office/drawing/2014/main" id="{4F3D83E4-F36F-350E-6CC2-7934E755877F}"/>
                    </a:ext>
                  </a:extLst>
                </p:cNvPr>
                <p:cNvSpPr/>
                <p:nvPr/>
              </p:nvSpPr>
              <p:spPr>
                <a:xfrm>
                  <a:off x="1706563" y="200344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64" name="Graphic 9">
                <a:extLst>
                  <a:ext uri="{FF2B5EF4-FFF2-40B4-BE49-F238E27FC236}">
                    <a16:creationId xmlns:a16="http://schemas.microsoft.com/office/drawing/2014/main" id="{34618E2F-9006-9F8E-CA77-A310239B746C}"/>
                  </a:ext>
                </a:extLst>
              </p:cNvPr>
              <p:cNvGrpSpPr/>
              <p:nvPr/>
            </p:nvGrpSpPr>
            <p:grpSpPr>
              <a:xfrm>
                <a:off x="1989577" y="2064859"/>
                <a:ext cx="71390" cy="79315"/>
                <a:chOff x="1989577" y="2064859"/>
                <a:chExt cx="71390" cy="79315"/>
              </a:xfrm>
            </p:grpSpPr>
            <p:sp>
              <p:nvSpPr>
                <p:cNvPr id="5065" name="Freeform: Shape 5064">
                  <a:extLst>
                    <a:ext uri="{FF2B5EF4-FFF2-40B4-BE49-F238E27FC236}">
                      <a16:creationId xmlns:a16="http://schemas.microsoft.com/office/drawing/2014/main" id="{9FE71CCC-1091-A97E-C5F3-80A1E143CC79}"/>
                    </a:ext>
                  </a:extLst>
                </p:cNvPr>
                <p:cNvSpPr/>
                <p:nvPr/>
              </p:nvSpPr>
              <p:spPr>
                <a:xfrm>
                  <a:off x="1989577" y="206485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66" name="Freeform: Shape 5065">
                  <a:extLst>
                    <a:ext uri="{FF2B5EF4-FFF2-40B4-BE49-F238E27FC236}">
                      <a16:creationId xmlns:a16="http://schemas.microsoft.com/office/drawing/2014/main" id="{B09AB301-13E7-C133-1DCB-823CE2E3EABB}"/>
                    </a:ext>
                  </a:extLst>
                </p:cNvPr>
                <p:cNvSpPr/>
                <p:nvPr/>
              </p:nvSpPr>
              <p:spPr>
                <a:xfrm>
                  <a:off x="1989577" y="206485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67" name="Graphic 9">
                <a:extLst>
                  <a:ext uri="{FF2B5EF4-FFF2-40B4-BE49-F238E27FC236}">
                    <a16:creationId xmlns:a16="http://schemas.microsoft.com/office/drawing/2014/main" id="{0DA1AAAA-00C2-F231-D6A0-82EB9332F261}"/>
                  </a:ext>
                </a:extLst>
              </p:cNvPr>
              <p:cNvGrpSpPr/>
              <p:nvPr/>
            </p:nvGrpSpPr>
            <p:grpSpPr>
              <a:xfrm>
                <a:off x="2053957" y="2072713"/>
                <a:ext cx="71390" cy="79244"/>
                <a:chOff x="2053957" y="2072713"/>
                <a:chExt cx="71390" cy="79244"/>
              </a:xfrm>
            </p:grpSpPr>
            <p:sp>
              <p:nvSpPr>
                <p:cNvPr id="5068" name="Freeform: Shape 5067">
                  <a:extLst>
                    <a:ext uri="{FF2B5EF4-FFF2-40B4-BE49-F238E27FC236}">
                      <a16:creationId xmlns:a16="http://schemas.microsoft.com/office/drawing/2014/main" id="{E4419FF1-3615-53B0-B386-950D72CB2DD8}"/>
                    </a:ext>
                  </a:extLst>
                </p:cNvPr>
                <p:cNvSpPr/>
                <p:nvPr/>
              </p:nvSpPr>
              <p:spPr>
                <a:xfrm>
                  <a:off x="2053957" y="207271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69" name="Freeform: Shape 5068">
                  <a:extLst>
                    <a:ext uri="{FF2B5EF4-FFF2-40B4-BE49-F238E27FC236}">
                      <a16:creationId xmlns:a16="http://schemas.microsoft.com/office/drawing/2014/main" id="{F74CB3BE-D02E-36FB-A8A9-586D33147D88}"/>
                    </a:ext>
                  </a:extLst>
                </p:cNvPr>
                <p:cNvSpPr/>
                <p:nvPr/>
              </p:nvSpPr>
              <p:spPr>
                <a:xfrm>
                  <a:off x="2053957" y="207271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70" name="Graphic 9">
                <a:extLst>
                  <a:ext uri="{FF2B5EF4-FFF2-40B4-BE49-F238E27FC236}">
                    <a16:creationId xmlns:a16="http://schemas.microsoft.com/office/drawing/2014/main" id="{AB9AEE83-5514-62CB-7105-1C10898CB657}"/>
                  </a:ext>
                </a:extLst>
              </p:cNvPr>
              <p:cNvGrpSpPr/>
              <p:nvPr/>
            </p:nvGrpSpPr>
            <p:grpSpPr>
              <a:xfrm>
                <a:off x="2199798" y="2112335"/>
                <a:ext cx="71390" cy="79244"/>
                <a:chOff x="2199798" y="2112335"/>
                <a:chExt cx="71390" cy="79244"/>
              </a:xfrm>
            </p:grpSpPr>
            <p:sp>
              <p:nvSpPr>
                <p:cNvPr id="5071" name="Freeform: Shape 5070">
                  <a:extLst>
                    <a:ext uri="{FF2B5EF4-FFF2-40B4-BE49-F238E27FC236}">
                      <a16:creationId xmlns:a16="http://schemas.microsoft.com/office/drawing/2014/main" id="{A41C4CEA-6C62-99F4-CC5B-99F6F404265D}"/>
                    </a:ext>
                  </a:extLst>
                </p:cNvPr>
                <p:cNvSpPr/>
                <p:nvPr/>
              </p:nvSpPr>
              <p:spPr>
                <a:xfrm>
                  <a:off x="2199798" y="211233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72" name="Freeform: Shape 5071">
                  <a:extLst>
                    <a:ext uri="{FF2B5EF4-FFF2-40B4-BE49-F238E27FC236}">
                      <a16:creationId xmlns:a16="http://schemas.microsoft.com/office/drawing/2014/main" id="{14F27429-F8AB-AB36-F8B5-8BAD824AFA28}"/>
                    </a:ext>
                  </a:extLst>
                </p:cNvPr>
                <p:cNvSpPr/>
                <p:nvPr/>
              </p:nvSpPr>
              <p:spPr>
                <a:xfrm>
                  <a:off x="2199798" y="211233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73" name="Graphic 9">
                <a:extLst>
                  <a:ext uri="{FF2B5EF4-FFF2-40B4-BE49-F238E27FC236}">
                    <a16:creationId xmlns:a16="http://schemas.microsoft.com/office/drawing/2014/main" id="{569C63B0-9819-4172-406F-5911CC2E0039}"/>
                  </a:ext>
                </a:extLst>
              </p:cNvPr>
              <p:cNvGrpSpPr/>
              <p:nvPr/>
            </p:nvGrpSpPr>
            <p:grpSpPr>
              <a:xfrm>
                <a:off x="2214905" y="2120967"/>
                <a:ext cx="71390" cy="79244"/>
                <a:chOff x="2214905" y="2120967"/>
                <a:chExt cx="71390" cy="79244"/>
              </a:xfrm>
            </p:grpSpPr>
            <p:sp>
              <p:nvSpPr>
                <p:cNvPr id="5074" name="Freeform: Shape 5073">
                  <a:extLst>
                    <a:ext uri="{FF2B5EF4-FFF2-40B4-BE49-F238E27FC236}">
                      <a16:creationId xmlns:a16="http://schemas.microsoft.com/office/drawing/2014/main" id="{8ECA15E8-EE64-655B-F60B-BB8457D30B52}"/>
                    </a:ext>
                  </a:extLst>
                </p:cNvPr>
                <p:cNvSpPr/>
                <p:nvPr/>
              </p:nvSpPr>
              <p:spPr>
                <a:xfrm>
                  <a:off x="2214905" y="212096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75" name="Freeform: Shape 5074">
                  <a:extLst>
                    <a:ext uri="{FF2B5EF4-FFF2-40B4-BE49-F238E27FC236}">
                      <a16:creationId xmlns:a16="http://schemas.microsoft.com/office/drawing/2014/main" id="{787FD549-168D-551B-4C58-A220434A9B31}"/>
                    </a:ext>
                  </a:extLst>
                </p:cNvPr>
                <p:cNvSpPr/>
                <p:nvPr/>
              </p:nvSpPr>
              <p:spPr>
                <a:xfrm>
                  <a:off x="2214905" y="212096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76" name="Graphic 9">
                <a:extLst>
                  <a:ext uri="{FF2B5EF4-FFF2-40B4-BE49-F238E27FC236}">
                    <a16:creationId xmlns:a16="http://schemas.microsoft.com/office/drawing/2014/main" id="{0AFF0F4B-3614-3FDE-CE43-8F1D00AAEE56}"/>
                  </a:ext>
                </a:extLst>
              </p:cNvPr>
              <p:cNvGrpSpPr/>
              <p:nvPr/>
            </p:nvGrpSpPr>
            <p:grpSpPr>
              <a:xfrm>
                <a:off x="2265580" y="2151958"/>
                <a:ext cx="71390" cy="79244"/>
                <a:chOff x="2265580" y="2151958"/>
                <a:chExt cx="71390" cy="79244"/>
              </a:xfrm>
            </p:grpSpPr>
            <p:sp>
              <p:nvSpPr>
                <p:cNvPr id="5077" name="Freeform: Shape 5076">
                  <a:extLst>
                    <a:ext uri="{FF2B5EF4-FFF2-40B4-BE49-F238E27FC236}">
                      <a16:creationId xmlns:a16="http://schemas.microsoft.com/office/drawing/2014/main" id="{A057E2DC-E164-1260-4C98-0BA25928229D}"/>
                    </a:ext>
                  </a:extLst>
                </p:cNvPr>
                <p:cNvSpPr/>
                <p:nvPr/>
              </p:nvSpPr>
              <p:spPr>
                <a:xfrm>
                  <a:off x="2265580" y="215195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78" name="Freeform: Shape 5077">
                  <a:extLst>
                    <a:ext uri="{FF2B5EF4-FFF2-40B4-BE49-F238E27FC236}">
                      <a16:creationId xmlns:a16="http://schemas.microsoft.com/office/drawing/2014/main" id="{51A0151F-9535-5E56-EB66-E971096D74B9}"/>
                    </a:ext>
                  </a:extLst>
                </p:cNvPr>
                <p:cNvSpPr/>
                <p:nvPr/>
              </p:nvSpPr>
              <p:spPr>
                <a:xfrm>
                  <a:off x="2265580" y="215195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79" name="Graphic 9">
                <a:extLst>
                  <a:ext uri="{FF2B5EF4-FFF2-40B4-BE49-F238E27FC236}">
                    <a16:creationId xmlns:a16="http://schemas.microsoft.com/office/drawing/2014/main" id="{38455334-66E8-3199-CC27-335C1E5BF5EC}"/>
                  </a:ext>
                </a:extLst>
              </p:cNvPr>
              <p:cNvGrpSpPr/>
              <p:nvPr/>
            </p:nvGrpSpPr>
            <p:grpSpPr>
              <a:xfrm>
                <a:off x="2301275" y="2157476"/>
                <a:ext cx="71390" cy="79244"/>
                <a:chOff x="2301275" y="2157476"/>
                <a:chExt cx="71390" cy="79244"/>
              </a:xfrm>
            </p:grpSpPr>
            <p:sp>
              <p:nvSpPr>
                <p:cNvPr id="5080" name="Freeform: Shape 5079">
                  <a:extLst>
                    <a:ext uri="{FF2B5EF4-FFF2-40B4-BE49-F238E27FC236}">
                      <a16:creationId xmlns:a16="http://schemas.microsoft.com/office/drawing/2014/main" id="{867BCBA0-DDC2-1D64-4171-F728B8F93D58}"/>
                    </a:ext>
                  </a:extLst>
                </p:cNvPr>
                <p:cNvSpPr/>
                <p:nvPr/>
              </p:nvSpPr>
              <p:spPr>
                <a:xfrm>
                  <a:off x="2301275" y="215747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81" name="Freeform: Shape 5080">
                  <a:extLst>
                    <a:ext uri="{FF2B5EF4-FFF2-40B4-BE49-F238E27FC236}">
                      <a16:creationId xmlns:a16="http://schemas.microsoft.com/office/drawing/2014/main" id="{80648CC8-6CA4-5C06-92CA-4E4D75D7C52D}"/>
                    </a:ext>
                  </a:extLst>
                </p:cNvPr>
                <p:cNvSpPr/>
                <p:nvPr/>
              </p:nvSpPr>
              <p:spPr>
                <a:xfrm>
                  <a:off x="2301275" y="215747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82" name="Graphic 9">
                <a:extLst>
                  <a:ext uri="{FF2B5EF4-FFF2-40B4-BE49-F238E27FC236}">
                    <a16:creationId xmlns:a16="http://schemas.microsoft.com/office/drawing/2014/main" id="{EFF34537-2F69-885D-837C-AD111F10622A}"/>
                  </a:ext>
                </a:extLst>
              </p:cNvPr>
              <p:cNvGrpSpPr/>
              <p:nvPr/>
            </p:nvGrpSpPr>
            <p:grpSpPr>
              <a:xfrm>
                <a:off x="2355456" y="2172123"/>
                <a:ext cx="71390" cy="79244"/>
                <a:chOff x="2355456" y="2172123"/>
                <a:chExt cx="71390" cy="79244"/>
              </a:xfrm>
            </p:grpSpPr>
            <p:sp>
              <p:nvSpPr>
                <p:cNvPr id="5083" name="Freeform: Shape 5082">
                  <a:extLst>
                    <a:ext uri="{FF2B5EF4-FFF2-40B4-BE49-F238E27FC236}">
                      <a16:creationId xmlns:a16="http://schemas.microsoft.com/office/drawing/2014/main" id="{9B0354D4-DF99-698D-FCBC-FD721909134D}"/>
                    </a:ext>
                  </a:extLst>
                </p:cNvPr>
                <p:cNvSpPr/>
                <p:nvPr/>
              </p:nvSpPr>
              <p:spPr>
                <a:xfrm>
                  <a:off x="2355456" y="217212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84" name="Freeform: Shape 5083">
                  <a:extLst>
                    <a:ext uri="{FF2B5EF4-FFF2-40B4-BE49-F238E27FC236}">
                      <a16:creationId xmlns:a16="http://schemas.microsoft.com/office/drawing/2014/main" id="{1B1C90C8-93A1-9FD5-4561-C632D03E5AAF}"/>
                    </a:ext>
                  </a:extLst>
                </p:cNvPr>
                <p:cNvSpPr/>
                <p:nvPr/>
              </p:nvSpPr>
              <p:spPr>
                <a:xfrm>
                  <a:off x="2355456" y="217212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85" name="Graphic 9">
                <a:extLst>
                  <a:ext uri="{FF2B5EF4-FFF2-40B4-BE49-F238E27FC236}">
                    <a16:creationId xmlns:a16="http://schemas.microsoft.com/office/drawing/2014/main" id="{4936A3C2-B0E5-400B-220D-A4D3C8D76868}"/>
                  </a:ext>
                </a:extLst>
              </p:cNvPr>
              <p:cNvGrpSpPr/>
              <p:nvPr/>
            </p:nvGrpSpPr>
            <p:grpSpPr>
              <a:xfrm>
                <a:off x="2456487" y="2191580"/>
                <a:ext cx="71454" cy="79244"/>
                <a:chOff x="2456487" y="2191580"/>
                <a:chExt cx="71454" cy="79244"/>
              </a:xfrm>
            </p:grpSpPr>
            <p:sp>
              <p:nvSpPr>
                <p:cNvPr id="5086" name="Freeform: Shape 5085">
                  <a:extLst>
                    <a:ext uri="{FF2B5EF4-FFF2-40B4-BE49-F238E27FC236}">
                      <a16:creationId xmlns:a16="http://schemas.microsoft.com/office/drawing/2014/main" id="{69CE5718-F663-C6AD-9C9A-3345EA5FD70E}"/>
                    </a:ext>
                  </a:extLst>
                </p:cNvPr>
                <p:cNvSpPr/>
                <p:nvPr/>
              </p:nvSpPr>
              <p:spPr>
                <a:xfrm>
                  <a:off x="2456487" y="2191580"/>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87" name="Freeform: Shape 5086">
                  <a:extLst>
                    <a:ext uri="{FF2B5EF4-FFF2-40B4-BE49-F238E27FC236}">
                      <a16:creationId xmlns:a16="http://schemas.microsoft.com/office/drawing/2014/main" id="{AD5D9AA6-6E0D-E2E4-419D-4C57F3E6225D}"/>
                    </a:ext>
                  </a:extLst>
                </p:cNvPr>
                <p:cNvSpPr/>
                <p:nvPr/>
              </p:nvSpPr>
              <p:spPr>
                <a:xfrm>
                  <a:off x="2456487" y="2191580"/>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88" name="Graphic 9">
                <a:extLst>
                  <a:ext uri="{FF2B5EF4-FFF2-40B4-BE49-F238E27FC236}">
                    <a16:creationId xmlns:a16="http://schemas.microsoft.com/office/drawing/2014/main" id="{D95DD16A-1B56-CBD8-62B7-0A9F853C30FE}"/>
                  </a:ext>
                </a:extLst>
              </p:cNvPr>
              <p:cNvGrpSpPr/>
              <p:nvPr/>
            </p:nvGrpSpPr>
            <p:grpSpPr>
              <a:xfrm>
                <a:off x="2539479" y="2227453"/>
                <a:ext cx="71390" cy="79244"/>
                <a:chOff x="2539479" y="2227453"/>
                <a:chExt cx="71390" cy="79244"/>
              </a:xfrm>
            </p:grpSpPr>
            <p:sp>
              <p:nvSpPr>
                <p:cNvPr id="5089" name="Freeform: Shape 5088">
                  <a:extLst>
                    <a:ext uri="{FF2B5EF4-FFF2-40B4-BE49-F238E27FC236}">
                      <a16:creationId xmlns:a16="http://schemas.microsoft.com/office/drawing/2014/main" id="{613734B0-1B82-4A16-3FBC-54E08A8AD44A}"/>
                    </a:ext>
                  </a:extLst>
                </p:cNvPr>
                <p:cNvSpPr/>
                <p:nvPr/>
              </p:nvSpPr>
              <p:spPr>
                <a:xfrm>
                  <a:off x="2539479" y="222745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90" name="Freeform: Shape 5089">
                  <a:extLst>
                    <a:ext uri="{FF2B5EF4-FFF2-40B4-BE49-F238E27FC236}">
                      <a16:creationId xmlns:a16="http://schemas.microsoft.com/office/drawing/2014/main" id="{600B3CBD-79F9-E463-ED97-BB030632FA54}"/>
                    </a:ext>
                  </a:extLst>
                </p:cNvPr>
                <p:cNvSpPr/>
                <p:nvPr/>
              </p:nvSpPr>
              <p:spPr>
                <a:xfrm>
                  <a:off x="2539479" y="222745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91" name="Graphic 9">
                <a:extLst>
                  <a:ext uri="{FF2B5EF4-FFF2-40B4-BE49-F238E27FC236}">
                    <a16:creationId xmlns:a16="http://schemas.microsoft.com/office/drawing/2014/main" id="{20C9B96E-FC7D-AC40-FCC5-8C1F9D4A7DC2}"/>
                  </a:ext>
                </a:extLst>
              </p:cNvPr>
              <p:cNvGrpSpPr/>
              <p:nvPr/>
            </p:nvGrpSpPr>
            <p:grpSpPr>
              <a:xfrm>
                <a:off x="2599906" y="2243655"/>
                <a:ext cx="71390" cy="79315"/>
                <a:chOff x="2599906" y="2243655"/>
                <a:chExt cx="71390" cy="79315"/>
              </a:xfrm>
            </p:grpSpPr>
            <p:sp>
              <p:nvSpPr>
                <p:cNvPr id="5092" name="Freeform: Shape 5091">
                  <a:extLst>
                    <a:ext uri="{FF2B5EF4-FFF2-40B4-BE49-F238E27FC236}">
                      <a16:creationId xmlns:a16="http://schemas.microsoft.com/office/drawing/2014/main" id="{98CEBF53-03FD-440D-E3F8-FEBC8E80482C}"/>
                    </a:ext>
                  </a:extLst>
                </p:cNvPr>
                <p:cNvSpPr/>
                <p:nvPr/>
              </p:nvSpPr>
              <p:spPr>
                <a:xfrm>
                  <a:off x="2599906" y="2243655"/>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93" name="Freeform: Shape 5092">
                  <a:extLst>
                    <a:ext uri="{FF2B5EF4-FFF2-40B4-BE49-F238E27FC236}">
                      <a16:creationId xmlns:a16="http://schemas.microsoft.com/office/drawing/2014/main" id="{142C0590-3BA0-C117-CE5F-E6A3E90602EF}"/>
                    </a:ext>
                  </a:extLst>
                </p:cNvPr>
                <p:cNvSpPr/>
                <p:nvPr/>
              </p:nvSpPr>
              <p:spPr>
                <a:xfrm>
                  <a:off x="2599906" y="2243655"/>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94" name="Graphic 9">
                <a:extLst>
                  <a:ext uri="{FF2B5EF4-FFF2-40B4-BE49-F238E27FC236}">
                    <a16:creationId xmlns:a16="http://schemas.microsoft.com/office/drawing/2014/main" id="{B335C06B-6B0A-C8AF-F0EC-D00E736762F1}"/>
                  </a:ext>
                </a:extLst>
              </p:cNvPr>
              <p:cNvGrpSpPr/>
              <p:nvPr/>
            </p:nvGrpSpPr>
            <p:grpSpPr>
              <a:xfrm>
                <a:off x="2635602" y="2262688"/>
                <a:ext cx="71390" cy="79244"/>
                <a:chOff x="2635602" y="2262688"/>
                <a:chExt cx="71390" cy="79244"/>
              </a:xfrm>
            </p:grpSpPr>
            <p:sp>
              <p:nvSpPr>
                <p:cNvPr id="5095" name="Freeform: Shape 5094">
                  <a:extLst>
                    <a:ext uri="{FF2B5EF4-FFF2-40B4-BE49-F238E27FC236}">
                      <a16:creationId xmlns:a16="http://schemas.microsoft.com/office/drawing/2014/main" id="{09D93002-DA2A-1965-0A9D-B7B2E171DBD3}"/>
                    </a:ext>
                  </a:extLst>
                </p:cNvPr>
                <p:cNvSpPr/>
                <p:nvPr/>
              </p:nvSpPr>
              <p:spPr>
                <a:xfrm>
                  <a:off x="2635602" y="226268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96" name="Freeform: Shape 5095">
                  <a:extLst>
                    <a:ext uri="{FF2B5EF4-FFF2-40B4-BE49-F238E27FC236}">
                      <a16:creationId xmlns:a16="http://schemas.microsoft.com/office/drawing/2014/main" id="{800E5777-870C-E4F8-089C-38548FBE1795}"/>
                    </a:ext>
                  </a:extLst>
                </p:cNvPr>
                <p:cNvSpPr/>
                <p:nvPr/>
              </p:nvSpPr>
              <p:spPr>
                <a:xfrm>
                  <a:off x="2635602" y="226268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097" name="Graphic 9">
                <a:extLst>
                  <a:ext uri="{FF2B5EF4-FFF2-40B4-BE49-F238E27FC236}">
                    <a16:creationId xmlns:a16="http://schemas.microsoft.com/office/drawing/2014/main" id="{8B38974D-48C5-E9CB-73B8-E717B4151BE7}"/>
                  </a:ext>
                </a:extLst>
              </p:cNvPr>
              <p:cNvGrpSpPr/>
              <p:nvPr/>
            </p:nvGrpSpPr>
            <p:grpSpPr>
              <a:xfrm>
                <a:off x="2730322" y="2306697"/>
                <a:ext cx="71390" cy="79244"/>
                <a:chOff x="2730322" y="2306697"/>
                <a:chExt cx="71390" cy="79244"/>
              </a:xfrm>
            </p:grpSpPr>
            <p:sp>
              <p:nvSpPr>
                <p:cNvPr id="5098" name="Freeform: Shape 5097">
                  <a:extLst>
                    <a:ext uri="{FF2B5EF4-FFF2-40B4-BE49-F238E27FC236}">
                      <a16:creationId xmlns:a16="http://schemas.microsoft.com/office/drawing/2014/main" id="{60DF609C-CF6D-902A-4DEE-20998CA54190}"/>
                    </a:ext>
                  </a:extLst>
                </p:cNvPr>
                <p:cNvSpPr/>
                <p:nvPr/>
              </p:nvSpPr>
              <p:spPr>
                <a:xfrm>
                  <a:off x="2730322" y="230669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99" name="Freeform: Shape 5098">
                  <a:extLst>
                    <a:ext uri="{FF2B5EF4-FFF2-40B4-BE49-F238E27FC236}">
                      <a16:creationId xmlns:a16="http://schemas.microsoft.com/office/drawing/2014/main" id="{5A5994B6-72F3-FDD3-8B2D-99A8E0904D5F}"/>
                    </a:ext>
                  </a:extLst>
                </p:cNvPr>
                <p:cNvSpPr/>
                <p:nvPr/>
              </p:nvSpPr>
              <p:spPr>
                <a:xfrm>
                  <a:off x="2730322" y="230669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00" name="Graphic 9">
                <a:extLst>
                  <a:ext uri="{FF2B5EF4-FFF2-40B4-BE49-F238E27FC236}">
                    <a16:creationId xmlns:a16="http://schemas.microsoft.com/office/drawing/2014/main" id="{A87262B1-F19E-445D-AC28-6CF6ADB2462C}"/>
                  </a:ext>
                </a:extLst>
              </p:cNvPr>
              <p:cNvGrpSpPr/>
              <p:nvPr/>
            </p:nvGrpSpPr>
            <p:grpSpPr>
              <a:xfrm>
                <a:off x="3893421" y="2717993"/>
                <a:ext cx="71390" cy="79244"/>
                <a:chOff x="3893421" y="2717993"/>
                <a:chExt cx="71390" cy="79244"/>
              </a:xfrm>
            </p:grpSpPr>
            <p:sp>
              <p:nvSpPr>
                <p:cNvPr id="5101" name="Freeform: Shape 5100">
                  <a:extLst>
                    <a:ext uri="{FF2B5EF4-FFF2-40B4-BE49-F238E27FC236}">
                      <a16:creationId xmlns:a16="http://schemas.microsoft.com/office/drawing/2014/main" id="{7C43C024-58DE-AD52-306E-757327F38FC4}"/>
                    </a:ext>
                  </a:extLst>
                </p:cNvPr>
                <p:cNvSpPr/>
                <p:nvPr/>
              </p:nvSpPr>
              <p:spPr>
                <a:xfrm>
                  <a:off x="3893421" y="271799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02" name="Freeform: Shape 5101">
                  <a:extLst>
                    <a:ext uri="{FF2B5EF4-FFF2-40B4-BE49-F238E27FC236}">
                      <a16:creationId xmlns:a16="http://schemas.microsoft.com/office/drawing/2014/main" id="{9C8A2F79-C3DA-7FD0-B08A-A32CBE626138}"/>
                    </a:ext>
                  </a:extLst>
                </p:cNvPr>
                <p:cNvSpPr/>
                <p:nvPr/>
              </p:nvSpPr>
              <p:spPr>
                <a:xfrm>
                  <a:off x="3893421" y="271799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03" name="Graphic 9">
                <a:extLst>
                  <a:ext uri="{FF2B5EF4-FFF2-40B4-BE49-F238E27FC236}">
                    <a16:creationId xmlns:a16="http://schemas.microsoft.com/office/drawing/2014/main" id="{7A488257-D409-F766-7931-8C44D7FCFEF5}"/>
                  </a:ext>
                </a:extLst>
              </p:cNvPr>
              <p:cNvGrpSpPr/>
              <p:nvPr/>
            </p:nvGrpSpPr>
            <p:grpSpPr>
              <a:xfrm>
                <a:off x="4157886" y="2853487"/>
                <a:ext cx="71390" cy="79244"/>
                <a:chOff x="4157886" y="2853487"/>
                <a:chExt cx="71390" cy="79244"/>
              </a:xfrm>
            </p:grpSpPr>
            <p:sp>
              <p:nvSpPr>
                <p:cNvPr id="5104" name="Freeform: Shape 5103">
                  <a:extLst>
                    <a:ext uri="{FF2B5EF4-FFF2-40B4-BE49-F238E27FC236}">
                      <a16:creationId xmlns:a16="http://schemas.microsoft.com/office/drawing/2014/main" id="{8D6B9019-C323-B1CB-9E42-752D2481B09E}"/>
                    </a:ext>
                  </a:extLst>
                </p:cNvPr>
                <p:cNvSpPr/>
                <p:nvPr/>
              </p:nvSpPr>
              <p:spPr>
                <a:xfrm>
                  <a:off x="4157886" y="285348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05" name="Freeform: Shape 5104">
                  <a:extLst>
                    <a:ext uri="{FF2B5EF4-FFF2-40B4-BE49-F238E27FC236}">
                      <a16:creationId xmlns:a16="http://schemas.microsoft.com/office/drawing/2014/main" id="{2B8719D1-919D-D18E-9C51-D9CDFEB6A9F8}"/>
                    </a:ext>
                  </a:extLst>
                </p:cNvPr>
                <p:cNvSpPr/>
                <p:nvPr/>
              </p:nvSpPr>
              <p:spPr>
                <a:xfrm>
                  <a:off x="4157886" y="285348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06" name="Graphic 9">
                <a:extLst>
                  <a:ext uri="{FF2B5EF4-FFF2-40B4-BE49-F238E27FC236}">
                    <a16:creationId xmlns:a16="http://schemas.microsoft.com/office/drawing/2014/main" id="{0F4DEE4A-1311-FCAF-3BE0-B486B614B320}"/>
                  </a:ext>
                </a:extLst>
              </p:cNvPr>
              <p:cNvGrpSpPr/>
              <p:nvPr/>
            </p:nvGrpSpPr>
            <p:grpSpPr>
              <a:xfrm>
                <a:off x="4240878" y="2882567"/>
                <a:ext cx="71390" cy="79244"/>
                <a:chOff x="4240878" y="2882567"/>
                <a:chExt cx="71390" cy="79244"/>
              </a:xfrm>
            </p:grpSpPr>
            <p:sp>
              <p:nvSpPr>
                <p:cNvPr id="5107" name="Freeform: Shape 5106">
                  <a:extLst>
                    <a:ext uri="{FF2B5EF4-FFF2-40B4-BE49-F238E27FC236}">
                      <a16:creationId xmlns:a16="http://schemas.microsoft.com/office/drawing/2014/main" id="{18209C42-ED91-2D33-83F4-AADADD7E993E}"/>
                    </a:ext>
                  </a:extLst>
                </p:cNvPr>
                <p:cNvSpPr/>
                <p:nvPr/>
              </p:nvSpPr>
              <p:spPr>
                <a:xfrm>
                  <a:off x="4240878" y="288256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08" name="Freeform: Shape 5107">
                  <a:extLst>
                    <a:ext uri="{FF2B5EF4-FFF2-40B4-BE49-F238E27FC236}">
                      <a16:creationId xmlns:a16="http://schemas.microsoft.com/office/drawing/2014/main" id="{373B9B63-2E7D-8143-926A-FD1356F77CC3}"/>
                    </a:ext>
                  </a:extLst>
                </p:cNvPr>
                <p:cNvSpPr/>
                <p:nvPr/>
              </p:nvSpPr>
              <p:spPr>
                <a:xfrm>
                  <a:off x="4240878" y="288256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09" name="Graphic 9">
                <a:extLst>
                  <a:ext uri="{FF2B5EF4-FFF2-40B4-BE49-F238E27FC236}">
                    <a16:creationId xmlns:a16="http://schemas.microsoft.com/office/drawing/2014/main" id="{5410C68A-EB05-48BB-7922-478FF957D3C4}"/>
                  </a:ext>
                </a:extLst>
              </p:cNvPr>
              <p:cNvGrpSpPr/>
              <p:nvPr/>
            </p:nvGrpSpPr>
            <p:grpSpPr>
              <a:xfrm>
                <a:off x="4562073" y="2976883"/>
                <a:ext cx="71454" cy="79244"/>
                <a:chOff x="4562073" y="2976883"/>
                <a:chExt cx="71454" cy="79244"/>
              </a:xfrm>
            </p:grpSpPr>
            <p:sp>
              <p:nvSpPr>
                <p:cNvPr id="5110" name="Freeform: Shape 5109">
                  <a:extLst>
                    <a:ext uri="{FF2B5EF4-FFF2-40B4-BE49-F238E27FC236}">
                      <a16:creationId xmlns:a16="http://schemas.microsoft.com/office/drawing/2014/main" id="{3C9D28D0-303D-9477-CF30-AD5317E5E4D4}"/>
                    </a:ext>
                  </a:extLst>
                </p:cNvPr>
                <p:cNvSpPr/>
                <p:nvPr/>
              </p:nvSpPr>
              <p:spPr>
                <a:xfrm>
                  <a:off x="4562073" y="2976883"/>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11" name="Freeform: Shape 5110">
                  <a:extLst>
                    <a:ext uri="{FF2B5EF4-FFF2-40B4-BE49-F238E27FC236}">
                      <a16:creationId xmlns:a16="http://schemas.microsoft.com/office/drawing/2014/main" id="{E27B2647-A050-C301-4DA9-69285012A34C}"/>
                    </a:ext>
                  </a:extLst>
                </p:cNvPr>
                <p:cNvSpPr/>
                <p:nvPr/>
              </p:nvSpPr>
              <p:spPr>
                <a:xfrm>
                  <a:off x="4562073" y="2976883"/>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12" name="Graphic 9">
                <a:extLst>
                  <a:ext uri="{FF2B5EF4-FFF2-40B4-BE49-F238E27FC236}">
                    <a16:creationId xmlns:a16="http://schemas.microsoft.com/office/drawing/2014/main" id="{91B091A3-3EB1-5773-66A1-BFBB7F793C7F}"/>
                  </a:ext>
                </a:extLst>
              </p:cNvPr>
              <p:cNvGrpSpPr/>
              <p:nvPr/>
            </p:nvGrpSpPr>
            <p:grpSpPr>
              <a:xfrm>
                <a:off x="4906088" y="3050892"/>
                <a:ext cx="71390" cy="79244"/>
                <a:chOff x="4906088" y="3050892"/>
                <a:chExt cx="71390" cy="79244"/>
              </a:xfrm>
            </p:grpSpPr>
            <p:sp>
              <p:nvSpPr>
                <p:cNvPr id="5113" name="Freeform: Shape 5112">
                  <a:extLst>
                    <a:ext uri="{FF2B5EF4-FFF2-40B4-BE49-F238E27FC236}">
                      <a16:creationId xmlns:a16="http://schemas.microsoft.com/office/drawing/2014/main" id="{960D9B49-A81F-FB88-C453-9035AE6D0D28}"/>
                    </a:ext>
                  </a:extLst>
                </p:cNvPr>
                <p:cNvSpPr/>
                <p:nvPr/>
              </p:nvSpPr>
              <p:spPr>
                <a:xfrm>
                  <a:off x="4906088" y="3050892"/>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14" name="Freeform: Shape 5113">
                  <a:extLst>
                    <a:ext uri="{FF2B5EF4-FFF2-40B4-BE49-F238E27FC236}">
                      <a16:creationId xmlns:a16="http://schemas.microsoft.com/office/drawing/2014/main" id="{E5E0DA10-DADA-E689-EC88-E6DD5E5F64A3}"/>
                    </a:ext>
                  </a:extLst>
                </p:cNvPr>
                <p:cNvSpPr/>
                <p:nvPr/>
              </p:nvSpPr>
              <p:spPr>
                <a:xfrm>
                  <a:off x="4906088" y="3050892"/>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15" name="Graphic 9">
                <a:extLst>
                  <a:ext uri="{FF2B5EF4-FFF2-40B4-BE49-F238E27FC236}">
                    <a16:creationId xmlns:a16="http://schemas.microsoft.com/office/drawing/2014/main" id="{F7F421CC-9410-FAF4-8881-DAEC4D9CD036}"/>
                  </a:ext>
                </a:extLst>
              </p:cNvPr>
              <p:cNvGrpSpPr/>
              <p:nvPr/>
            </p:nvGrpSpPr>
            <p:grpSpPr>
              <a:xfrm>
                <a:off x="4953576" y="3078557"/>
                <a:ext cx="235696" cy="100675"/>
                <a:chOff x="4953576" y="3078557"/>
                <a:chExt cx="235696" cy="100675"/>
              </a:xfrm>
            </p:grpSpPr>
            <p:sp>
              <p:nvSpPr>
                <p:cNvPr id="5116" name="Freeform: Shape 5115">
                  <a:extLst>
                    <a:ext uri="{FF2B5EF4-FFF2-40B4-BE49-F238E27FC236}">
                      <a16:creationId xmlns:a16="http://schemas.microsoft.com/office/drawing/2014/main" id="{01089EBE-CC09-996C-29BB-8B0C6A85C845}"/>
                    </a:ext>
                  </a:extLst>
                </p:cNvPr>
                <p:cNvSpPr/>
                <p:nvPr/>
              </p:nvSpPr>
              <p:spPr>
                <a:xfrm>
                  <a:off x="4953576" y="307855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17" name="Freeform: Shape 5116">
                  <a:extLst>
                    <a:ext uri="{FF2B5EF4-FFF2-40B4-BE49-F238E27FC236}">
                      <a16:creationId xmlns:a16="http://schemas.microsoft.com/office/drawing/2014/main" id="{957BE053-604E-2BF3-C24C-4332671A9B57}"/>
                    </a:ext>
                  </a:extLst>
                </p:cNvPr>
                <p:cNvSpPr/>
                <p:nvPr/>
              </p:nvSpPr>
              <p:spPr>
                <a:xfrm>
                  <a:off x="4953576" y="307855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9E419DC3-F253-B6AC-FF19-E7B96C980D5D}"/>
                    </a:ext>
                  </a:extLst>
                </p:cNvPr>
                <p:cNvSpPr/>
                <p:nvPr/>
              </p:nvSpPr>
              <p:spPr>
                <a:xfrm>
                  <a:off x="5117882" y="309998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19222533-FDCA-F699-B289-9E356D059360}"/>
                    </a:ext>
                  </a:extLst>
                </p:cNvPr>
                <p:cNvSpPr/>
                <p:nvPr/>
              </p:nvSpPr>
              <p:spPr>
                <a:xfrm>
                  <a:off x="5117882" y="309998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18" name="Graphic 9">
                <a:extLst>
                  <a:ext uri="{FF2B5EF4-FFF2-40B4-BE49-F238E27FC236}">
                    <a16:creationId xmlns:a16="http://schemas.microsoft.com/office/drawing/2014/main" id="{70E79B05-0E76-A28D-C962-85E6AF89DD5A}"/>
                  </a:ext>
                </a:extLst>
              </p:cNvPr>
              <p:cNvGrpSpPr/>
              <p:nvPr/>
            </p:nvGrpSpPr>
            <p:grpSpPr>
              <a:xfrm>
                <a:off x="5135432" y="3107849"/>
                <a:ext cx="71454" cy="79244"/>
                <a:chOff x="5135432" y="3107849"/>
                <a:chExt cx="71454" cy="79244"/>
              </a:xfrm>
            </p:grpSpPr>
            <p:sp>
              <p:nvSpPr>
                <p:cNvPr id="5119" name="Freeform: Shape 5118">
                  <a:extLst>
                    <a:ext uri="{FF2B5EF4-FFF2-40B4-BE49-F238E27FC236}">
                      <a16:creationId xmlns:a16="http://schemas.microsoft.com/office/drawing/2014/main" id="{3159208F-7F51-16FD-5C05-BA0F3FF7FA63}"/>
                    </a:ext>
                  </a:extLst>
                </p:cNvPr>
                <p:cNvSpPr/>
                <p:nvPr/>
              </p:nvSpPr>
              <p:spPr>
                <a:xfrm>
                  <a:off x="5135432" y="3107849"/>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20" name="Freeform: Shape 5119">
                  <a:extLst>
                    <a:ext uri="{FF2B5EF4-FFF2-40B4-BE49-F238E27FC236}">
                      <a16:creationId xmlns:a16="http://schemas.microsoft.com/office/drawing/2014/main" id="{E93A80BC-2A19-886F-F658-12E7CA264F31}"/>
                    </a:ext>
                  </a:extLst>
                </p:cNvPr>
                <p:cNvSpPr/>
                <p:nvPr/>
              </p:nvSpPr>
              <p:spPr>
                <a:xfrm>
                  <a:off x="5135432" y="3107849"/>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21" name="Graphic 9">
                <a:extLst>
                  <a:ext uri="{FF2B5EF4-FFF2-40B4-BE49-F238E27FC236}">
                    <a16:creationId xmlns:a16="http://schemas.microsoft.com/office/drawing/2014/main" id="{67198DB0-E25B-41CF-B957-B9189B12A643}"/>
                  </a:ext>
                </a:extLst>
              </p:cNvPr>
              <p:cNvGrpSpPr/>
              <p:nvPr/>
            </p:nvGrpSpPr>
            <p:grpSpPr>
              <a:xfrm>
                <a:off x="5146969" y="3107849"/>
                <a:ext cx="71390" cy="79244"/>
                <a:chOff x="5146969" y="3107849"/>
                <a:chExt cx="71390" cy="79244"/>
              </a:xfrm>
            </p:grpSpPr>
            <p:sp>
              <p:nvSpPr>
                <p:cNvPr id="5122" name="Freeform: Shape 5121">
                  <a:extLst>
                    <a:ext uri="{FF2B5EF4-FFF2-40B4-BE49-F238E27FC236}">
                      <a16:creationId xmlns:a16="http://schemas.microsoft.com/office/drawing/2014/main" id="{84BFDE1F-64D8-B565-70FB-BC950830ADEC}"/>
                    </a:ext>
                  </a:extLst>
                </p:cNvPr>
                <p:cNvSpPr/>
                <p:nvPr/>
              </p:nvSpPr>
              <p:spPr>
                <a:xfrm>
                  <a:off x="5146969" y="3107849"/>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23" name="Freeform: Shape 5122">
                  <a:extLst>
                    <a:ext uri="{FF2B5EF4-FFF2-40B4-BE49-F238E27FC236}">
                      <a16:creationId xmlns:a16="http://schemas.microsoft.com/office/drawing/2014/main" id="{488BF225-7446-7E9A-A2D6-C653C459C691}"/>
                    </a:ext>
                  </a:extLst>
                </p:cNvPr>
                <p:cNvSpPr/>
                <p:nvPr/>
              </p:nvSpPr>
              <p:spPr>
                <a:xfrm>
                  <a:off x="5146969" y="3107849"/>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24" name="Graphic 9">
                <a:extLst>
                  <a:ext uri="{FF2B5EF4-FFF2-40B4-BE49-F238E27FC236}">
                    <a16:creationId xmlns:a16="http://schemas.microsoft.com/office/drawing/2014/main" id="{BE02BE07-3D39-4908-E86A-BE00D5B0C990}"/>
                  </a:ext>
                </a:extLst>
              </p:cNvPr>
              <p:cNvGrpSpPr/>
              <p:nvPr/>
            </p:nvGrpSpPr>
            <p:grpSpPr>
              <a:xfrm>
                <a:off x="5158251" y="3107849"/>
                <a:ext cx="71390" cy="79244"/>
                <a:chOff x="5158251" y="3107849"/>
                <a:chExt cx="71390" cy="79244"/>
              </a:xfrm>
            </p:grpSpPr>
            <p:sp>
              <p:nvSpPr>
                <p:cNvPr id="5125" name="Freeform: Shape 5124">
                  <a:extLst>
                    <a:ext uri="{FF2B5EF4-FFF2-40B4-BE49-F238E27FC236}">
                      <a16:creationId xmlns:a16="http://schemas.microsoft.com/office/drawing/2014/main" id="{CE44C4EE-88BC-D0D4-A1BA-FFCD21CD12B7}"/>
                    </a:ext>
                  </a:extLst>
                </p:cNvPr>
                <p:cNvSpPr/>
                <p:nvPr/>
              </p:nvSpPr>
              <p:spPr>
                <a:xfrm>
                  <a:off x="5158251" y="3107849"/>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26" name="Freeform: Shape 5125">
                  <a:extLst>
                    <a:ext uri="{FF2B5EF4-FFF2-40B4-BE49-F238E27FC236}">
                      <a16:creationId xmlns:a16="http://schemas.microsoft.com/office/drawing/2014/main" id="{65D609B2-5BB1-7020-16FA-CB3E15B96CE1}"/>
                    </a:ext>
                  </a:extLst>
                </p:cNvPr>
                <p:cNvSpPr/>
                <p:nvPr/>
              </p:nvSpPr>
              <p:spPr>
                <a:xfrm>
                  <a:off x="5158251" y="3107849"/>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27" name="Graphic 9">
                <a:extLst>
                  <a:ext uri="{FF2B5EF4-FFF2-40B4-BE49-F238E27FC236}">
                    <a16:creationId xmlns:a16="http://schemas.microsoft.com/office/drawing/2014/main" id="{F0C83439-5200-FEBD-3614-0313E4E59AC7}"/>
                  </a:ext>
                </a:extLst>
              </p:cNvPr>
              <p:cNvGrpSpPr/>
              <p:nvPr/>
            </p:nvGrpSpPr>
            <p:grpSpPr>
              <a:xfrm>
                <a:off x="5188592" y="3127094"/>
                <a:ext cx="71390" cy="79315"/>
                <a:chOff x="5188592" y="3127094"/>
                <a:chExt cx="71390" cy="79315"/>
              </a:xfrm>
            </p:grpSpPr>
            <p:sp>
              <p:nvSpPr>
                <p:cNvPr id="5128" name="Freeform: Shape 5127">
                  <a:extLst>
                    <a:ext uri="{FF2B5EF4-FFF2-40B4-BE49-F238E27FC236}">
                      <a16:creationId xmlns:a16="http://schemas.microsoft.com/office/drawing/2014/main" id="{837A4CA6-E85C-8F91-D9B8-D039FB7FAAB0}"/>
                    </a:ext>
                  </a:extLst>
                </p:cNvPr>
                <p:cNvSpPr/>
                <p:nvPr/>
              </p:nvSpPr>
              <p:spPr>
                <a:xfrm>
                  <a:off x="5188592" y="3127094"/>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29" name="Freeform: Shape 5128">
                  <a:extLst>
                    <a:ext uri="{FF2B5EF4-FFF2-40B4-BE49-F238E27FC236}">
                      <a16:creationId xmlns:a16="http://schemas.microsoft.com/office/drawing/2014/main" id="{CD486133-5CED-8AD6-4E61-6D7B374BE5F4}"/>
                    </a:ext>
                  </a:extLst>
                </p:cNvPr>
                <p:cNvSpPr/>
                <p:nvPr/>
              </p:nvSpPr>
              <p:spPr>
                <a:xfrm>
                  <a:off x="5188592" y="3127094"/>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30" name="Graphic 9">
                <a:extLst>
                  <a:ext uri="{FF2B5EF4-FFF2-40B4-BE49-F238E27FC236}">
                    <a16:creationId xmlns:a16="http://schemas.microsoft.com/office/drawing/2014/main" id="{210E5BDF-1245-E20B-FB06-657538C1E99D}"/>
                  </a:ext>
                </a:extLst>
              </p:cNvPr>
              <p:cNvGrpSpPr/>
              <p:nvPr/>
            </p:nvGrpSpPr>
            <p:grpSpPr>
              <a:xfrm>
                <a:off x="5321367" y="3137708"/>
                <a:ext cx="71390" cy="79244"/>
                <a:chOff x="5321367" y="3137708"/>
                <a:chExt cx="71390" cy="79244"/>
              </a:xfrm>
            </p:grpSpPr>
            <p:sp>
              <p:nvSpPr>
                <p:cNvPr id="5131" name="Freeform: Shape 5130">
                  <a:extLst>
                    <a:ext uri="{FF2B5EF4-FFF2-40B4-BE49-F238E27FC236}">
                      <a16:creationId xmlns:a16="http://schemas.microsoft.com/office/drawing/2014/main" id="{E1783A50-80C9-1076-B047-5284BAE686E1}"/>
                    </a:ext>
                  </a:extLst>
                </p:cNvPr>
                <p:cNvSpPr/>
                <p:nvPr/>
              </p:nvSpPr>
              <p:spPr>
                <a:xfrm>
                  <a:off x="5321367" y="313770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32" name="Freeform: Shape 5131">
                  <a:extLst>
                    <a:ext uri="{FF2B5EF4-FFF2-40B4-BE49-F238E27FC236}">
                      <a16:creationId xmlns:a16="http://schemas.microsoft.com/office/drawing/2014/main" id="{DE69D5DF-BF36-DF71-4611-908C7128FA09}"/>
                    </a:ext>
                  </a:extLst>
                </p:cNvPr>
                <p:cNvSpPr/>
                <p:nvPr/>
              </p:nvSpPr>
              <p:spPr>
                <a:xfrm>
                  <a:off x="5321367" y="313770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33" name="Graphic 9">
                <a:extLst>
                  <a:ext uri="{FF2B5EF4-FFF2-40B4-BE49-F238E27FC236}">
                    <a16:creationId xmlns:a16="http://schemas.microsoft.com/office/drawing/2014/main" id="{02D51F62-F415-F7CB-F9F7-D5315CFEAE8E}"/>
                  </a:ext>
                </a:extLst>
              </p:cNvPr>
              <p:cNvGrpSpPr/>
              <p:nvPr/>
            </p:nvGrpSpPr>
            <p:grpSpPr>
              <a:xfrm>
                <a:off x="5431194" y="3153274"/>
                <a:ext cx="71454" cy="79244"/>
                <a:chOff x="5431194" y="3153274"/>
                <a:chExt cx="71454" cy="79244"/>
              </a:xfrm>
            </p:grpSpPr>
            <p:sp>
              <p:nvSpPr>
                <p:cNvPr id="5134" name="Freeform: Shape 5133">
                  <a:extLst>
                    <a:ext uri="{FF2B5EF4-FFF2-40B4-BE49-F238E27FC236}">
                      <a16:creationId xmlns:a16="http://schemas.microsoft.com/office/drawing/2014/main" id="{32E41E01-96FE-8F40-A286-3613470C03AB}"/>
                    </a:ext>
                  </a:extLst>
                </p:cNvPr>
                <p:cNvSpPr/>
                <p:nvPr/>
              </p:nvSpPr>
              <p:spPr>
                <a:xfrm>
                  <a:off x="5431194" y="3153274"/>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35" name="Freeform: Shape 5134">
                  <a:extLst>
                    <a:ext uri="{FF2B5EF4-FFF2-40B4-BE49-F238E27FC236}">
                      <a16:creationId xmlns:a16="http://schemas.microsoft.com/office/drawing/2014/main" id="{7CB82A73-C143-88D2-C9DE-C0EC7ADF3A35}"/>
                    </a:ext>
                  </a:extLst>
                </p:cNvPr>
                <p:cNvSpPr/>
                <p:nvPr/>
              </p:nvSpPr>
              <p:spPr>
                <a:xfrm>
                  <a:off x="5431194" y="3153274"/>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36" name="Graphic 9">
                <a:extLst>
                  <a:ext uri="{FF2B5EF4-FFF2-40B4-BE49-F238E27FC236}">
                    <a16:creationId xmlns:a16="http://schemas.microsoft.com/office/drawing/2014/main" id="{0AD2B292-43DC-9485-4D04-17E6142843CE}"/>
                  </a:ext>
                </a:extLst>
              </p:cNvPr>
              <p:cNvGrpSpPr/>
              <p:nvPr/>
            </p:nvGrpSpPr>
            <p:grpSpPr>
              <a:xfrm>
                <a:off x="5696105" y="3195585"/>
                <a:ext cx="71390" cy="79244"/>
                <a:chOff x="5696105" y="3195585"/>
                <a:chExt cx="71390" cy="79244"/>
              </a:xfrm>
            </p:grpSpPr>
            <p:sp>
              <p:nvSpPr>
                <p:cNvPr id="5137" name="Freeform: Shape 5136">
                  <a:extLst>
                    <a:ext uri="{FF2B5EF4-FFF2-40B4-BE49-F238E27FC236}">
                      <a16:creationId xmlns:a16="http://schemas.microsoft.com/office/drawing/2014/main" id="{BBEC0A83-3B42-CBED-D444-E5199F42D77C}"/>
                    </a:ext>
                  </a:extLst>
                </p:cNvPr>
                <p:cNvSpPr/>
                <p:nvPr/>
              </p:nvSpPr>
              <p:spPr>
                <a:xfrm>
                  <a:off x="5696105" y="319558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38" name="Freeform: Shape 5137">
                  <a:extLst>
                    <a:ext uri="{FF2B5EF4-FFF2-40B4-BE49-F238E27FC236}">
                      <a16:creationId xmlns:a16="http://schemas.microsoft.com/office/drawing/2014/main" id="{D6E84F2B-7B12-0F77-333C-25D3E2E7477D}"/>
                    </a:ext>
                  </a:extLst>
                </p:cNvPr>
                <p:cNvSpPr/>
                <p:nvPr/>
              </p:nvSpPr>
              <p:spPr>
                <a:xfrm>
                  <a:off x="5696105" y="319558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39" name="Graphic 9">
                <a:extLst>
                  <a:ext uri="{FF2B5EF4-FFF2-40B4-BE49-F238E27FC236}">
                    <a16:creationId xmlns:a16="http://schemas.microsoft.com/office/drawing/2014/main" id="{DFD81D89-D941-30A5-BC39-B3743B8D0405}"/>
                  </a:ext>
                </a:extLst>
              </p:cNvPr>
              <p:cNvGrpSpPr/>
              <p:nvPr/>
            </p:nvGrpSpPr>
            <p:grpSpPr>
              <a:xfrm>
                <a:off x="5883315" y="3244193"/>
                <a:ext cx="71390" cy="79244"/>
                <a:chOff x="5883315" y="3244193"/>
                <a:chExt cx="71390" cy="79244"/>
              </a:xfrm>
            </p:grpSpPr>
            <p:sp>
              <p:nvSpPr>
                <p:cNvPr id="5140" name="Freeform: Shape 5139">
                  <a:extLst>
                    <a:ext uri="{FF2B5EF4-FFF2-40B4-BE49-F238E27FC236}">
                      <a16:creationId xmlns:a16="http://schemas.microsoft.com/office/drawing/2014/main" id="{BC18943B-E45E-8073-D573-78332FAED825}"/>
                    </a:ext>
                  </a:extLst>
                </p:cNvPr>
                <p:cNvSpPr/>
                <p:nvPr/>
              </p:nvSpPr>
              <p:spPr>
                <a:xfrm>
                  <a:off x="5883315" y="324419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41" name="Freeform: Shape 5140">
                  <a:extLst>
                    <a:ext uri="{FF2B5EF4-FFF2-40B4-BE49-F238E27FC236}">
                      <a16:creationId xmlns:a16="http://schemas.microsoft.com/office/drawing/2014/main" id="{DC07CACE-E1CD-F31A-6B99-32D3785D5CF6}"/>
                    </a:ext>
                  </a:extLst>
                </p:cNvPr>
                <p:cNvSpPr/>
                <p:nvPr/>
              </p:nvSpPr>
              <p:spPr>
                <a:xfrm>
                  <a:off x="5883315" y="324419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42" name="Graphic 9">
                <a:extLst>
                  <a:ext uri="{FF2B5EF4-FFF2-40B4-BE49-F238E27FC236}">
                    <a16:creationId xmlns:a16="http://schemas.microsoft.com/office/drawing/2014/main" id="{BE1533B6-2452-00F7-255D-772F93180E3D}"/>
                  </a:ext>
                </a:extLst>
              </p:cNvPr>
              <p:cNvGrpSpPr/>
              <p:nvPr/>
            </p:nvGrpSpPr>
            <p:grpSpPr>
              <a:xfrm>
                <a:off x="5946165" y="3283815"/>
                <a:ext cx="71454" cy="79244"/>
                <a:chOff x="5946165" y="3283815"/>
                <a:chExt cx="71454" cy="79244"/>
              </a:xfrm>
            </p:grpSpPr>
            <p:sp>
              <p:nvSpPr>
                <p:cNvPr id="5143" name="Freeform: Shape 5142">
                  <a:extLst>
                    <a:ext uri="{FF2B5EF4-FFF2-40B4-BE49-F238E27FC236}">
                      <a16:creationId xmlns:a16="http://schemas.microsoft.com/office/drawing/2014/main" id="{50B51994-9A1E-CA17-5D2C-0B2AA68561EE}"/>
                    </a:ext>
                  </a:extLst>
                </p:cNvPr>
                <p:cNvSpPr/>
                <p:nvPr/>
              </p:nvSpPr>
              <p:spPr>
                <a:xfrm>
                  <a:off x="5946165" y="3283815"/>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44" name="Freeform: Shape 5143">
                  <a:extLst>
                    <a:ext uri="{FF2B5EF4-FFF2-40B4-BE49-F238E27FC236}">
                      <a16:creationId xmlns:a16="http://schemas.microsoft.com/office/drawing/2014/main" id="{4059298F-F5F6-22F2-FCF4-84148190D0DE}"/>
                    </a:ext>
                  </a:extLst>
                </p:cNvPr>
                <p:cNvSpPr/>
                <p:nvPr/>
              </p:nvSpPr>
              <p:spPr>
                <a:xfrm>
                  <a:off x="5946165" y="3283815"/>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45" name="Graphic 9">
                <a:extLst>
                  <a:ext uri="{FF2B5EF4-FFF2-40B4-BE49-F238E27FC236}">
                    <a16:creationId xmlns:a16="http://schemas.microsoft.com/office/drawing/2014/main" id="{E2DCDA08-5F8B-C789-61C4-C4EA06A59BFF}"/>
                  </a:ext>
                </a:extLst>
              </p:cNvPr>
              <p:cNvGrpSpPr/>
              <p:nvPr/>
            </p:nvGrpSpPr>
            <p:grpSpPr>
              <a:xfrm>
                <a:off x="6032089" y="3283815"/>
                <a:ext cx="71390" cy="79244"/>
                <a:chOff x="6032089" y="3283815"/>
                <a:chExt cx="71390" cy="79244"/>
              </a:xfrm>
            </p:grpSpPr>
            <p:sp>
              <p:nvSpPr>
                <p:cNvPr id="5146" name="Freeform: Shape 5145">
                  <a:extLst>
                    <a:ext uri="{FF2B5EF4-FFF2-40B4-BE49-F238E27FC236}">
                      <a16:creationId xmlns:a16="http://schemas.microsoft.com/office/drawing/2014/main" id="{B8419523-DA19-B613-1200-F94ADEFCF3B1}"/>
                    </a:ext>
                  </a:extLst>
                </p:cNvPr>
                <p:cNvSpPr/>
                <p:nvPr/>
              </p:nvSpPr>
              <p:spPr>
                <a:xfrm>
                  <a:off x="6032089" y="328381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47" name="Freeform: Shape 5146">
                  <a:extLst>
                    <a:ext uri="{FF2B5EF4-FFF2-40B4-BE49-F238E27FC236}">
                      <a16:creationId xmlns:a16="http://schemas.microsoft.com/office/drawing/2014/main" id="{DF6519A1-6F50-DE8E-82BB-04BD44FC66FB}"/>
                    </a:ext>
                  </a:extLst>
                </p:cNvPr>
                <p:cNvSpPr/>
                <p:nvPr/>
              </p:nvSpPr>
              <p:spPr>
                <a:xfrm>
                  <a:off x="6032089" y="328381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48" name="Graphic 9">
                <a:extLst>
                  <a:ext uri="{FF2B5EF4-FFF2-40B4-BE49-F238E27FC236}">
                    <a16:creationId xmlns:a16="http://schemas.microsoft.com/office/drawing/2014/main" id="{6AF9DFF1-CB45-E8E4-E80F-AB8B27D09BFA}"/>
                  </a:ext>
                </a:extLst>
              </p:cNvPr>
              <p:cNvGrpSpPr/>
              <p:nvPr/>
            </p:nvGrpSpPr>
            <p:grpSpPr>
              <a:xfrm>
                <a:off x="6049108" y="3283815"/>
                <a:ext cx="71390" cy="79244"/>
                <a:chOff x="6049108" y="3283815"/>
                <a:chExt cx="71390" cy="79244"/>
              </a:xfrm>
            </p:grpSpPr>
            <p:sp>
              <p:nvSpPr>
                <p:cNvPr id="5149" name="Freeform: Shape 5148">
                  <a:extLst>
                    <a:ext uri="{FF2B5EF4-FFF2-40B4-BE49-F238E27FC236}">
                      <a16:creationId xmlns:a16="http://schemas.microsoft.com/office/drawing/2014/main" id="{ECFE8B08-DF0E-3DCB-2707-3BEB79823338}"/>
                    </a:ext>
                  </a:extLst>
                </p:cNvPr>
                <p:cNvSpPr/>
                <p:nvPr/>
              </p:nvSpPr>
              <p:spPr>
                <a:xfrm>
                  <a:off x="6049108" y="328381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50" name="Freeform: Shape 5149">
                  <a:extLst>
                    <a:ext uri="{FF2B5EF4-FFF2-40B4-BE49-F238E27FC236}">
                      <a16:creationId xmlns:a16="http://schemas.microsoft.com/office/drawing/2014/main" id="{765E2E7A-A0CE-8671-7FFA-A17767C8AE6A}"/>
                    </a:ext>
                  </a:extLst>
                </p:cNvPr>
                <p:cNvSpPr/>
                <p:nvPr/>
              </p:nvSpPr>
              <p:spPr>
                <a:xfrm>
                  <a:off x="6049108" y="328381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51" name="Graphic 9">
                <a:extLst>
                  <a:ext uri="{FF2B5EF4-FFF2-40B4-BE49-F238E27FC236}">
                    <a16:creationId xmlns:a16="http://schemas.microsoft.com/office/drawing/2014/main" id="{1B382C24-2810-7403-DEB4-FF82EE4F7976}"/>
                  </a:ext>
                </a:extLst>
              </p:cNvPr>
              <p:cNvGrpSpPr/>
              <p:nvPr/>
            </p:nvGrpSpPr>
            <p:grpSpPr>
              <a:xfrm>
                <a:off x="6064024" y="3283815"/>
                <a:ext cx="71390" cy="79244"/>
                <a:chOff x="6064024" y="3283815"/>
                <a:chExt cx="71390" cy="79244"/>
              </a:xfrm>
            </p:grpSpPr>
            <p:sp>
              <p:nvSpPr>
                <p:cNvPr id="5152" name="Freeform: Shape 5151">
                  <a:extLst>
                    <a:ext uri="{FF2B5EF4-FFF2-40B4-BE49-F238E27FC236}">
                      <a16:creationId xmlns:a16="http://schemas.microsoft.com/office/drawing/2014/main" id="{F978EF65-AF49-72F1-29EC-2F71C6624B60}"/>
                    </a:ext>
                  </a:extLst>
                </p:cNvPr>
                <p:cNvSpPr/>
                <p:nvPr/>
              </p:nvSpPr>
              <p:spPr>
                <a:xfrm>
                  <a:off x="6064024" y="328381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53" name="Freeform: Shape 5152">
                  <a:extLst>
                    <a:ext uri="{FF2B5EF4-FFF2-40B4-BE49-F238E27FC236}">
                      <a16:creationId xmlns:a16="http://schemas.microsoft.com/office/drawing/2014/main" id="{E6D48309-1D4B-4AD5-2C18-9D66E510FD9F}"/>
                    </a:ext>
                  </a:extLst>
                </p:cNvPr>
                <p:cNvSpPr/>
                <p:nvPr/>
              </p:nvSpPr>
              <p:spPr>
                <a:xfrm>
                  <a:off x="6064024" y="328381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54" name="Graphic 9">
                <a:extLst>
                  <a:ext uri="{FF2B5EF4-FFF2-40B4-BE49-F238E27FC236}">
                    <a16:creationId xmlns:a16="http://schemas.microsoft.com/office/drawing/2014/main" id="{E9FD1E6A-555C-19DD-3E00-1D8785CEC164}"/>
                  </a:ext>
                </a:extLst>
              </p:cNvPr>
              <p:cNvGrpSpPr/>
              <p:nvPr/>
            </p:nvGrpSpPr>
            <p:grpSpPr>
              <a:xfrm>
                <a:off x="6076326" y="3283815"/>
                <a:ext cx="71454" cy="79244"/>
                <a:chOff x="6076326" y="3283815"/>
                <a:chExt cx="71454" cy="79244"/>
              </a:xfrm>
            </p:grpSpPr>
            <p:sp>
              <p:nvSpPr>
                <p:cNvPr id="5155" name="Freeform: Shape 5154">
                  <a:extLst>
                    <a:ext uri="{FF2B5EF4-FFF2-40B4-BE49-F238E27FC236}">
                      <a16:creationId xmlns:a16="http://schemas.microsoft.com/office/drawing/2014/main" id="{10B3FA6E-A106-A929-D18F-64AFA82880CD}"/>
                    </a:ext>
                  </a:extLst>
                </p:cNvPr>
                <p:cNvSpPr/>
                <p:nvPr/>
              </p:nvSpPr>
              <p:spPr>
                <a:xfrm>
                  <a:off x="6076326" y="3283815"/>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56" name="Freeform: Shape 5155">
                  <a:extLst>
                    <a:ext uri="{FF2B5EF4-FFF2-40B4-BE49-F238E27FC236}">
                      <a16:creationId xmlns:a16="http://schemas.microsoft.com/office/drawing/2014/main" id="{617DE654-BC1F-5711-B9C1-61F957604E30}"/>
                    </a:ext>
                  </a:extLst>
                </p:cNvPr>
                <p:cNvSpPr/>
                <p:nvPr/>
              </p:nvSpPr>
              <p:spPr>
                <a:xfrm>
                  <a:off x="6076326" y="3283815"/>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57" name="Graphic 9">
                <a:extLst>
                  <a:ext uri="{FF2B5EF4-FFF2-40B4-BE49-F238E27FC236}">
                    <a16:creationId xmlns:a16="http://schemas.microsoft.com/office/drawing/2014/main" id="{A3666000-C9D9-9FAE-FF42-F7DB86A47DBB}"/>
                  </a:ext>
                </a:extLst>
              </p:cNvPr>
              <p:cNvGrpSpPr/>
              <p:nvPr/>
            </p:nvGrpSpPr>
            <p:grpSpPr>
              <a:xfrm>
                <a:off x="6099719" y="3308296"/>
                <a:ext cx="71390" cy="79244"/>
                <a:chOff x="6099719" y="3308296"/>
                <a:chExt cx="71390" cy="79244"/>
              </a:xfrm>
            </p:grpSpPr>
            <p:sp>
              <p:nvSpPr>
                <p:cNvPr id="5158" name="Freeform: Shape 5157">
                  <a:extLst>
                    <a:ext uri="{FF2B5EF4-FFF2-40B4-BE49-F238E27FC236}">
                      <a16:creationId xmlns:a16="http://schemas.microsoft.com/office/drawing/2014/main" id="{8D124AE7-9F67-9509-EC80-D5583363441B}"/>
                    </a:ext>
                  </a:extLst>
                </p:cNvPr>
                <p:cNvSpPr/>
                <p:nvPr/>
              </p:nvSpPr>
              <p:spPr>
                <a:xfrm>
                  <a:off x="6099719" y="330829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59" name="Freeform: Shape 5158">
                  <a:extLst>
                    <a:ext uri="{FF2B5EF4-FFF2-40B4-BE49-F238E27FC236}">
                      <a16:creationId xmlns:a16="http://schemas.microsoft.com/office/drawing/2014/main" id="{F444DF52-92DF-EACD-B1CC-603D632FF368}"/>
                    </a:ext>
                  </a:extLst>
                </p:cNvPr>
                <p:cNvSpPr/>
                <p:nvPr/>
              </p:nvSpPr>
              <p:spPr>
                <a:xfrm>
                  <a:off x="6099719" y="330829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60" name="Graphic 9">
                <a:extLst>
                  <a:ext uri="{FF2B5EF4-FFF2-40B4-BE49-F238E27FC236}">
                    <a16:creationId xmlns:a16="http://schemas.microsoft.com/office/drawing/2014/main" id="{DE39FBBC-81BA-FEDA-6FC1-78B0AB7EFC49}"/>
                  </a:ext>
                </a:extLst>
              </p:cNvPr>
              <p:cNvGrpSpPr/>
              <p:nvPr/>
            </p:nvGrpSpPr>
            <p:grpSpPr>
              <a:xfrm>
                <a:off x="6090795" y="3292306"/>
                <a:ext cx="71454" cy="79244"/>
                <a:chOff x="6090795" y="3292306"/>
                <a:chExt cx="71454" cy="79244"/>
              </a:xfrm>
            </p:grpSpPr>
            <p:sp>
              <p:nvSpPr>
                <p:cNvPr id="5161" name="Freeform: Shape 5160">
                  <a:extLst>
                    <a:ext uri="{FF2B5EF4-FFF2-40B4-BE49-F238E27FC236}">
                      <a16:creationId xmlns:a16="http://schemas.microsoft.com/office/drawing/2014/main" id="{124F4F13-113A-801F-F7A4-A0A6C3974E46}"/>
                    </a:ext>
                  </a:extLst>
                </p:cNvPr>
                <p:cNvSpPr/>
                <p:nvPr/>
              </p:nvSpPr>
              <p:spPr>
                <a:xfrm>
                  <a:off x="6090795" y="3292306"/>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62" name="Freeform: Shape 5161">
                  <a:extLst>
                    <a:ext uri="{FF2B5EF4-FFF2-40B4-BE49-F238E27FC236}">
                      <a16:creationId xmlns:a16="http://schemas.microsoft.com/office/drawing/2014/main" id="{2BE33022-27F1-29A2-D769-828AB8EE18D8}"/>
                    </a:ext>
                  </a:extLst>
                </p:cNvPr>
                <p:cNvSpPr/>
                <p:nvPr/>
              </p:nvSpPr>
              <p:spPr>
                <a:xfrm>
                  <a:off x="6090795" y="3292306"/>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63" name="Graphic 9">
                <a:extLst>
                  <a:ext uri="{FF2B5EF4-FFF2-40B4-BE49-F238E27FC236}">
                    <a16:creationId xmlns:a16="http://schemas.microsoft.com/office/drawing/2014/main" id="{95DF7A6E-9AB4-9B89-843A-EE3072CB00DC}"/>
                  </a:ext>
                </a:extLst>
              </p:cNvPr>
              <p:cNvGrpSpPr/>
              <p:nvPr/>
            </p:nvGrpSpPr>
            <p:grpSpPr>
              <a:xfrm>
                <a:off x="6131080" y="3323438"/>
                <a:ext cx="71390" cy="79315"/>
                <a:chOff x="6131080" y="3323438"/>
                <a:chExt cx="71390" cy="79315"/>
              </a:xfrm>
            </p:grpSpPr>
            <p:sp>
              <p:nvSpPr>
                <p:cNvPr id="5164" name="Freeform: Shape 5163">
                  <a:extLst>
                    <a:ext uri="{FF2B5EF4-FFF2-40B4-BE49-F238E27FC236}">
                      <a16:creationId xmlns:a16="http://schemas.microsoft.com/office/drawing/2014/main" id="{D7E47725-BDAC-ECF3-F3F6-C20A29D4D78F}"/>
                    </a:ext>
                  </a:extLst>
                </p:cNvPr>
                <p:cNvSpPr/>
                <p:nvPr/>
              </p:nvSpPr>
              <p:spPr>
                <a:xfrm>
                  <a:off x="6131080" y="3323438"/>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65" name="Freeform: Shape 5164">
                  <a:extLst>
                    <a:ext uri="{FF2B5EF4-FFF2-40B4-BE49-F238E27FC236}">
                      <a16:creationId xmlns:a16="http://schemas.microsoft.com/office/drawing/2014/main" id="{9D71A282-FC08-952B-81ED-ADF779F34733}"/>
                    </a:ext>
                  </a:extLst>
                </p:cNvPr>
                <p:cNvSpPr/>
                <p:nvPr/>
              </p:nvSpPr>
              <p:spPr>
                <a:xfrm>
                  <a:off x="6131080" y="3323438"/>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66" name="Graphic 9">
                <a:extLst>
                  <a:ext uri="{FF2B5EF4-FFF2-40B4-BE49-F238E27FC236}">
                    <a16:creationId xmlns:a16="http://schemas.microsoft.com/office/drawing/2014/main" id="{70CD189F-63B7-A201-E46C-B69A5B57D471}"/>
                  </a:ext>
                </a:extLst>
              </p:cNvPr>
              <p:cNvGrpSpPr/>
              <p:nvPr/>
            </p:nvGrpSpPr>
            <p:grpSpPr>
              <a:xfrm>
                <a:off x="6126491" y="3318697"/>
                <a:ext cx="71454" cy="79315"/>
                <a:chOff x="6126491" y="3318697"/>
                <a:chExt cx="71454" cy="79315"/>
              </a:xfrm>
            </p:grpSpPr>
            <p:sp>
              <p:nvSpPr>
                <p:cNvPr id="5167" name="Freeform: Shape 5166">
                  <a:extLst>
                    <a:ext uri="{FF2B5EF4-FFF2-40B4-BE49-F238E27FC236}">
                      <a16:creationId xmlns:a16="http://schemas.microsoft.com/office/drawing/2014/main" id="{7C26A6EA-B35A-119F-C5E9-2E9120574FC5}"/>
                    </a:ext>
                  </a:extLst>
                </p:cNvPr>
                <p:cNvSpPr/>
                <p:nvPr/>
              </p:nvSpPr>
              <p:spPr>
                <a:xfrm>
                  <a:off x="6126491" y="3318697"/>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68" name="Freeform: Shape 5167">
                  <a:extLst>
                    <a:ext uri="{FF2B5EF4-FFF2-40B4-BE49-F238E27FC236}">
                      <a16:creationId xmlns:a16="http://schemas.microsoft.com/office/drawing/2014/main" id="{26B739EF-3BF8-B7C9-B4C3-0AAF13ED804F}"/>
                    </a:ext>
                  </a:extLst>
                </p:cNvPr>
                <p:cNvSpPr/>
                <p:nvPr/>
              </p:nvSpPr>
              <p:spPr>
                <a:xfrm>
                  <a:off x="6126491" y="3318697"/>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69" name="Graphic 9">
                <a:extLst>
                  <a:ext uri="{FF2B5EF4-FFF2-40B4-BE49-F238E27FC236}">
                    <a16:creationId xmlns:a16="http://schemas.microsoft.com/office/drawing/2014/main" id="{A2E47013-244B-A3DA-D1DE-D3B725F66C5B}"/>
                  </a:ext>
                </a:extLst>
              </p:cNvPr>
              <p:cNvGrpSpPr/>
              <p:nvPr/>
            </p:nvGrpSpPr>
            <p:grpSpPr>
              <a:xfrm>
                <a:off x="6147780" y="3336174"/>
                <a:ext cx="71390" cy="79244"/>
                <a:chOff x="6147780" y="3336174"/>
                <a:chExt cx="71390" cy="79244"/>
              </a:xfrm>
            </p:grpSpPr>
            <p:sp>
              <p:nvSpPr>
                <p:cNvPr id="5170" name="Freeform: Shape 5169">
                  <a:extLst>
                    <a:ext uri="{FF2B5EF4-FFF2-40B4-BE49-F238E27FC236}">
                      <a16:creationId xmlns:a16="http://schemas.microsoft.com/office/drawing/2014/main" id="{C48724DF-F6C3-6B51-AB40-E802F8622A3E}"/>
                    </a:ext>
                  </a:extLst>
                </p:cNvPr>
                <p:cNvSpPr/>
                <p:nvPr/>
              </p:nvSpPr>
              <p:spPr>
                <a:xfrm>
                  <a:off x="6147780" y="333617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71" name="Freeform: Shape 5170">
                  <a:extLst>
                    <a:ext uri="{FF2B5EF4-FFF2-40B4-BE49-F238E27FC236}">
                      <a16:creationId xmlns:a16="http://schemas.microsoft.com/office/drawing/2014/main" id="{1DAEDC36-FB5D-050E-9B00-A064581E7EBE}"/>
                    </a:ext>
                  </a:extLst>
                </p:cNvPr>
                <p:cNvSpPr/>
                <p:nvPr/>
              </p:nvSpPr>
              <p:spPr>
                <a:xfrm>
                  <a:off x="6147780" y="333617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72" name="Graphic 9">
                <a:extLst>
                  <a:ext uri="{FF2B5EF4-FFF2-40B4-BE49-F238E27FC236}">
                    <a16:creationId xmlns:a16="http://schemas.microsoft.com/office/drawing/2014/main" id="{EF629EF5-A57D-3E35-D5B4-370B1ED2033C}"/>
                  </a:ext>
                </a:extLst>
              </p:cNvPr>
              <p:cNvGrpSpPr/>
              <p:nvPr/>
            </p:nvGrpSpPr>
            <p:grpSpPr>
              <a:xfrm>
                <a:off x="6157533" y="3336174"/>
                <a:ext cx="71390" cy="79244"/>
                <a:chOff x="6157533" y="3336174"/>
                <a:chExt cx="71390" cy="79244"/>
              </a:xfrm>
            </p:grpSpPr>
            <p:sp>
              <p:nvSpPr>
                <p:cNvPr id="5173" name="Freeform: Shape 5172">
                  <a:extLst>
                    <a:ext uri="{FF2B5EF4-FFF2-40B4-BE49-F238E27FC236}">
                      <a16:creationId xmlns:a16="http://schemas.microsoft.com/office/drawing/2014/main" id="{5CC0FD68-2757-69BA-0E60-EA3429DE72EA}"/>
                    </a:ext>
                  </a:extLst>
                </p:cNvPr>
                <p:cNvSpPr/>
                <p:nvPr/>
              </p:nvSpPr>
              <p:spPr>
                <a:xfrm>
                  <a:off x="6157533" y="333617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74" name="Freeform: Shape 5173">
                  <a:extLst>
                    <a:ext uri="{FF2B5EF4-FFF2-40B4-BE49-F238E27FC236}">
                      <a16:creationId xmlns:a16="http://schemas.microsoft.com/office/drawing/2014/main" id="{CC28FB1A-CEE5-4723-46BD-025DC2086AA1}"/>
                    </a:ext>
                  </a:extLst>
                </p:cNvPr>
                <p:cNvSpPr/>
                <p:nvPr/>
              </p:nvSpPr>
              <p:spPr>
                <a:xfrm>
                  <a:off x="6157533" y="333617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75" name="Graphic 9">
                <a:extLst>
                  <a:ext uri="{FF2B5EF4-FFF2-40B4-BE49-F238E27FC236}">
                    <a16:creationId xmlns:a16="http://schemas.microsoft.com/office/drawing/2014/main" id="{D406608C-1035-342A-19F9-7243524F260C}"/>
                  </a:ext>
                </a:extLst>
              </p:cNvPr>
              <p:cNvGrpSpPr/>
              <p:nvPr/>
            </p:nvGrpSpPr>
            <p:grpSpPr>
              <a:xfrm>
                <a:off x="6166776" y="3336174"/>
                <a:ext cx="71454" cy="79244"/>
                <a:chOff x="6166776" y="3336174"/>
                <a:chExt cx="71454" cy="79244"/>
              </a:xfrm>
            </p:grpSpPr>
            <p:sp>
              <p:nvSpPr>
                <p:cNvPr id="5176" name="Freeform: Shape 5175">
                  <a:extLst>
                    <a:ext uri="{FF2B5EF4-FFF2-40B4-BE49-F238E27FC236}">
                      <a16:creationId xmlns:a16="http://schemas.microsoft.com/office/drawing/2014/main" id="{9986690D-8E91-4F40-C4B4-5006C30F86B0}"/>
                    </a:ext>
                  </a:extLst>
                </p:cNvPr>
                <p:cNvSpPr/>
                <p:nvPr/>
              </p:nvSpPr>
              <p:spPr>
                <a:xfrm>
                  <a:off x="6166776" y="3336174"/>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77" name="Freeform: Shape 5176">
                  <a:extLst>
                    <a:ext uri="{FF2B5EF4-FFF2-40B4-BE49-F238E27FC236}">
                      <a16:creationId xmlns:a16="http://schemas.microsoft.com/office/drawing/2014/main" id="{84989FCD-02BE-9653-B6F5-EB9B89170C31}"/>
                    </a:ext>
                  </a:extLst>
                </p:cNvPr>
                <p:cNvSpPr/>
                <p:nvPr/>
              </p:nvSpPr>
              <p:spPr>
                <a:xfrm>
                  <a:off x="6166776" y="3336174"/>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78" name="Graphic 9">
                <a:extLst>
                  <a:ext uri="{FF2B5EF4-FFF2-40B4-BE49-F238E27FC236}">
                    <a16:creationId xmlns:a16="http://schemas.microsoft.com/office/drawing/2014/main" id="{C67BB917-F1E4-672C-FC3C-4B049734B766}"/>
                  </a:ext>
                </a:extLst>
              </p:cNvPr>
              <p:cNvGrpSpPr/>
              <p:nvPr/>
            </p:nvGrpSpPr>
            <p:grpSpPr>
              <a:xfrm>
                <a:off x="6174042" y="3351598"/>
                <a:ext cx="71390" cy="79244"/>
                <a:chOff x="6174042" y="3351598"/>
                <a:chExt cx="71390" cy="79244"/>
              </a:xfrm>
            </p:grpSpPr>
            <p:sp>
              <p:nvSpPr>
                <p:cNvPr id="5179" name="Freeform: Shape 5178">
                  <a:extLst>
                    <a:ext uri="{FF2B5EF4-FFF2-40B4-BE49-F238E27FC236}">
                      <a16:creationId xmlns:a16="http://schemas.microsoft.com/office/drawing/2014/main" id="{F0E5A810-5D1E-51E7-9C56-393D88B2C5EC}"/>
                    </a:ext>
                  </a:extLst>
                </p:cNvPr>
                <p:cNvSpPr/>
                <p:nvPr/>
              </p:nvSpPr>
              <p:spPr>
                <a:xfrm>
                  <a:off x="6174042"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80" name="Freeform: Shape 5179">
                  <a:extLst>
                    <a:ext uri="{FF2B5EF4-FFF2-40B4-BE49-F238E27FC236}">
                      <a16:creationId xmlns:a16="http://schemas.microsoft.com/office/drawing/2014/main" id="{7F210D42-7781-809A-088F-5A6F5F657A3E}"/>
                    </a:ext>
                  </a:extLst>
                </p:cNvPr>
                <p:cNvSpPr/>
                <p:nvPr/>
              </p:nvSpPr>
              <p:spPr>
                <a:xfrm>
                  <a:off x="6174042"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81" name="Graphic 9">
                <a:extLst>
                  <a:ext uri="{FF2B5EF4-FFF2-40B4-BE49-F238E27FC236}">
                    <a16:creationId xmlns:a16="http://schemas.microsoft.com/office/drawing/2014/main" id="{006D23B4-847D-086B-B345-303FB9C11760}"/>
                  </a:ext>
                </a:extLst>
              </p:cNvPr>
              <p:cNvGrpSpPr/>
              <p:nvPr/>
            </p:nvGrpSpPr>
            <p:grpSpPr>
              <a:xfrm>
                <a:off x="6188129" y="3351598"/>
                <a:ext cx="71390" cy="79244"/>
                <a:chOff x="6188129" y="3351598"/>
                <a:chExt cx="71390" cy="79244"/>
              </a:xfrm>
            </p:grpSpPr>
            <p:sp>
              <p:nvSpPr>
                <p:cNvPr id="5182" name="Freeform: Shape 5181">
                  <a:extLst>
                    <a:ext uri="{FF2B5EF4-FFF2-40B4-BE49-F238E27FC236}">
                      <a16:creationId xmlns:a16="http://schemas.microsoft.com/office/drawing/2014/main" id="{B802C5ED-F1E7-9BE3-A4A9-2837EEAD0A85}"/>
                    </a:ext>
                  </a:extLst>
                </p:cNvPr>
                <p:cNvSpPr/>
                <p:nvPr/>
              </p:nvSpPr>
              <p:spPr>
                <a:xfrm>
                  <a:off x="6188129"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83" name="Freeform: Shape 5182">
                  <a:extLst>
                    <a:ext uri="{FF2B5EF4-FFF2-40B4-BE49-F238E27FC236}">
                      <a16:creationId xmlns:a16="http://schemas.microsoft.com/office/drawing/2014/main" id="{D5D86D04-B097-5709-6F23-4257A786814D}"/>
                    </a:ext>
                  </a:extLst>
                </p:cNvPr>
                <p:cNvSpPr/>
                <p:nvPr/>
              </p:nvSpPr>
              <p:spPr>
                <a:xfrm>
                  <a:off x="6188129"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84" name="Graphic 9">
                <a:extLst>
                  <a:ext uri="{FF2B5EF4-FFF2-40B4-BE49-F238E27FC236}">
                    <a16:creationId xmlns:a16="http://schemas.microsoft.com/office/drawing/2014/main" id="{D700183E-1918-D7DF-D1A6-ED6E2625F39D}"/>
                  </a:ext>
                </a:extLst>
              </p:cNvPr>
              <p:cNvGrpSpPr/>
              <p:nvPr/>
            </p:nvGrpSpPr>
            <p:grpSpPr>
              <a:xfrm>
                <a:off x="6209738" y="3351598"/>
                <a:ext cx="71390" cy="79244"/>
                <a:chOff x="6209738" y="3351598"/>
                <a:chExt cx="71390" cy="79244"/>
              </a:xfrm>
            </p:grpSpPr>
            <p:sp>
              <p:nvSpPr>
                <p:cNvPr id="5185" name="Freeform: Shape 5184">
                  <a:extLst>
                    <a:ext uri="{FF2B5EF4-FFF2-40B4-BE49-F238E27FC236}">
                      <a16:creationId xmlns:a16="http://schemas.microsoft.com/office/drawing/2014/main" id="{6CC7D44C-C573-4B1A-60D4-23B3F4195FD5}"/>
                    </a:ext>
                  </a:extLst>
                </p:cNvPr>
                <p:cNvSpPr/>
                <p:nvPr/>
              </p:nvSpPr>
              <p:spPr>
                <a:xfrm>
                  <a:off x="6209738"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86" name="Freeform: Shape 5185">
                  <a:extLst>
                    <a:ext uri="{FF2B5EF4-FFF2-40B4-BE49-F238E27FC236}">
                      <a16:creationId xmlns:a16="http://schemas.microsoft.com/office/drawing/2014/main" id="{0F1A7684-0AD8-1265-3B12-3E2787D6743C}"/>
                    </a:ext>
                  </a:extLst>
                </p:cNvPr>
                <p:cNvSpPr/>
                <p:nvPr/>
              </p:nvSpPr>
              <p:spPr>
                <a:xfrm>
                  <a:off x="6209738"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87" name="Graphic 9">
                <a:extLst>
                  <a:ext uri="{FF2B5EF4-FFF2-40B4-BE49-F238E27FC236}">
                    <a16:creationId xmlns:a16="http://schemas.microsoft.com/office/drawing/2014/main" id="{42C0EC13-35B5-D5B9-BCBA-84596F2AA50E}"/>
                  </a:ext>
                </a:extLst>
              </p:cNvPr>
              <p:cNvGrpSpPr/>
              <p:nvPr/>
            </p:nvGrpSpPr>
            <p:grpSpPr>
              <a:xfrm>
                <a:off x="6223825" y="3351598"/>
                <a:ext cx="71390" cy="79244"/>
                <a:chOff x="6223825" y="3351598"/>
                <a:chExt cx="71390" cy="79244"/>
              </a:xfrm>
            </p:grpSpPr>
            <p:sp>
              <p:nvSpPr>
                <p:cNvPr id="5188" name="Freeform: Shape 5187">
                  <a:extLst>
                    <a:ext uri="{FF2B5EF4-FFF2-40B4-BE49-F238E27FC236}">
                      <a16:creationId xmlns:a16="http://schemas.microsoft.com/office/drawing/2014/main" id="{3AA8619A-C402-599B-1946-784EA5737ACD}"/>
                    </a:ext>
                  </a:extLst>
                </p:cNvPr>
                <p:cNvSpPr/>
                <p:nvPr/>
              </p:nvSpPr>
              <p:spPr>
                <a:xfrm>
                  <a:off x="6223825"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89" name="Freeform: Shape 5188">
                  <a:extLst>
                    <a:ext uri="{FF2B5EF4-FFF2-40B4-BE49-F238E27FC236}">
                      <a16:creationId xmlns:a16="http://schemas.microsoft.com/office/drawing/2014/main" id="{D6042586-500F-F8F6-1081-39E194B0F37E}"/>
                    </a:ext>
                  </a:extLst>
                </p:cNvPr>
                <p:cNvSpPr/>
                <p:nvPr/>
              </p:nvSpPr>
              <p:spPr>
                <a:xfrm>
                  <a:off x="6223825"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90" name="Graphic 9">
                <a:extLst>
                  <a:ext uri="{FF2B5EF4-FFF2-40B4-BE49-F238E27FC236}">
                    <a16:creationId xmlns:a16="http://schemas.microsoft.com/office/drawing/2014/main" id="{CE4E181B-CA22-5291-DBD3-1679DF0378E5}"/>
                  </a:ext>
                </a:extLst>
              </p:cNvPr>
              <p:cNvGrpSpPr/>
              <p:nvPr/>
            </p:nvGrpSpPr>
            <p:grpSpPr>
              <a:xfrm>
                <a:off x="6238230" y="3351598"/>
                <a:ext cx="71390" cy="79244"/>
                <a:chOff x="6238230" y="3351598"/>
                <a:chExt cx="71390" cy="79244"/>
              </a:xfrm>
            </p:grpSpPr>
            <p:sp>
              <p:nvSpPr>
                <p:cNvPr id="5191" name="Freeform: Shape 5190">
                  <a:extLst>
                    <a:ext uri="{FF2B5EF4-FFF2-40B4-BE49-F238E27FC236}">
                      <a16:creationId xmlns:a16="http://schemas.microsoft.com/office/drawing/2014/main" id="{4FB42B82-84DA-E6EA-3634-26889D3ED202}"/>
                    </a:ext>
                  </a:extLst>
                </p:cNvPr>
                <p:cNvSpPr/>
                <p:nvPr/>
              </p:nvSpPr>
              <p:spPr>
                <a:xfrm>
                  <a:off x="6238230"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92" name="Freeform: Shape 5191">
                  <a:extLst>
                    <a:ext uri="{FF2B5EF4-FFF2-40B4-BE49-F238E27FC236}">
                      <a16:creationId xmlns:a16="http://schemas.microsoft.com/office/drawing/2014/main" id="{BA39C40E-C867-8509-D0A5-6038D38985F0}"/>
                    </a:ext>
                  </a:extLst>
                </p:cNvPr>
                <p:cNvSpPr/>
                <p:nvPr/>
              </p:nvSpPr>
              <p:spPr>
                <a:xfrm>
                  <a:off x="6238230"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93" name="Graphic 9">
                <a:extLst>
                  <a:ext uri="{FF2B5EF4-FFF2-40B4-BE49-F238E27FC236}">
                    <a16:creationId xmlns:a16="http://schemas.microsoft.com/office/drawing/2014/main" id="{ADDE6715-788A-033D-F318-8DE9017E70EB}"/>
                  </a:ext>
                </a:extLst>
              </p:cNvPr>
              <p:cNvGrpSpPr/>
              <p:nvPr/>
            </p:nvGrpSpPr>
            <p:grpSpPr>
              <a:xfrm>
                <a:off x="6245433" y="3351598"/>
                <a:ext cx="71390" cy="79244"/>
                <a:chOff x="6245433" y="3351598"/>
                <a:chExt cx="71390" cy="79244"/>
              </a:xfrm>
            </p:grpSpPr>
            <p:sp>
              <p:nvSpPr>
                <p:cNvPr id="5194" name="Freeform: Shape 5193">
                  <a:extLst>
                    <a:ext uri="{FF2B5EF4-FFF2-40B4-BE49-F238E27FC236}">
                      <a16:creationId xmlns:a16="http://schemas.microsoft.com/office/drawing/2014/main" id="{7D3CC6E4-517C-8B63-84BD-808C57DD3759}"/>
                    </a:ext>
                  </a:extLst>
                </p:cNvPr>
                <p:cNvSpPr/>
                <p:nvPr/>
              </p:nvSpPr>
              <p:spPr>
                <a:xfrm>
                  <a:off x="6245433"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95" name="Freeform: Shape 5194">
                  <a:extLst>
                    <a:ext uri="{FF2B5EF4-FFF2-40B4-BE49-F238E27FC236}">
                      <a16:creationId xmlns:a16="http://schemas.microsoft.com/office/drawing/2014/main" id="{2BBA927A-F7AB-DB4F-8FE4-76BA0F9AB084}"/>
                    </a:ext>
                  </a:extLst>
                </p:cNvPr>
                <p:cNvSpPr/>
                <p:nvPr/>
              </p:nvSpPr>
              <p:spPr>
                <a:xfrm>
                  <a:off x="6245433"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96" name="Graphic 9">
                <a:extLst>
                  <a:ext uri="{FF2B5EF4-FFF2-40B4-BE49-F238E27FC236}">
                    <a16:creationId xmlns:a16="http://schemas.microsoft.com/office/drawing/2014/main" id="{7E8D39AC-73E9-323B-2D5B-5E0E58BCAAFA}"/>
                  </a:ext>
                </a:extLst>
              </p:cNvPr>
              <p:cNvGrpSpPr/>
              <p:nvPr/>
            </p:nvGrpSpPr>
            <p:grpSpPr>
              <a:xfrm>
                <a:off x="6259520" y="3351598"/>
                <a:ext cx="71390" cy="79244"/>
                <a:chOff x="6259520" y="3351598"/>
                <a:chExt cx="71390" cy="79244"/>
              </a:xfrm>
            </p:grpSpPr>
            <p:sp>
              <p:nvSpPr>
                <p:cNvPr id="5197" name="Freeform: Shape 5196">
                  <a:extLst>
                    <a:ext uri="{FF2B5EF4-FFF2-40B4-BE49-F238E27FC236}">
                      <a16:creationId xmlns:a16="http://schemas.microsoft.com/office/drawing/2014/main" id="{6E742CD1-DCE9-F38D-BD6A-40DB69123630}"/>
                    </a:ext>
                  </a:extLst>
                </p:cNvPr>
                <p:cNvSpPr/>
                <p:nvPr/>
              </p:nvSpPr>
              <p:spPr>
                <a:xfrm>
                  <a:off x="6259520"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98" name="Freeform: Shape 5197">
                  <a:extLst>
                    <a:ext uri="{FF2B5EF4-FFF2-40B4-BE49-F238E27FC236}">
                      <a16:creationId xmlns:a16="http://schemas.microsoft.com/office/drawing/2014/main" id="{4D730714-9918-D307-3F43-74AFF7238A18}"/>
                    </a:ext>
                  </a:extLst>
                </p:cNvPr>
                <p:cNvSpPr/>
                <p:nvPr/>
              </p:nvSpPr>
              <p:spPr>
                <a:xfrm>
                  <a:off x="6259520"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199" name="Graphic 9">
                <a:extLst>
                  <a:ext uri="{FF2B5EF4-FFF2-40B4-BE49-F238E27FC236}">
                    <a16:creationId xmlns:a16="http://schemas.microsoft.com/office/drawing/2014/main" id="{B92EBC52-A4DF-2273-CFBA-9FD78C6E0EB1}"/>
                  </a:ext>
                </a:extLst>
              </p:cNvPr>
              <p:cNvGrpSpPr/>
              <p:nvPr/>
            </p:nvGrpSpPr>
            <p:grpSpPr>
              <a:xfrm>
                <a:off x="6269336" y="3351598"/>
                <a:ext cx="71390" cy="79244"/>
                <a:chOff x="6269336" y="3351598"/>
                <a:chExt cx="71390" cy="79244"/>
              </a:xfrm>
            </p:grpSpPr>
            <p:sp>
              <p:nvSpPr>
                <p:cNvPr id="5200" name="Freeform: Shape 5199">
                  <a:extLst>
                    <a:ext uri="{FF2B5EF4-FFF2-40B4-BE49-F238E27FC236}">
                      <a16:creationId xmlns:a16="http://schemas.microsoft.com/office/drawing/2014/main" id="{93FA4F99-4210-01F5-660C-0C3ED54AB861}"/>
                    </a:ext>
                  </a:extLst>
                </p:cNvPr>
                <p:cNvSpPr/>
                <p:nvPr/>
              </p:nvSpPr>
              <p:spPr>
                <a:xfrm>
                  <a:off x="6269336"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01" name="Freeform: Shape 5200">
                  <a:extLst>
                    <a:ext uri="{FF2B5EF4-FFF2-40B4-BE49-F238E27FC236}">
                      <a16:creationId xmlns:a16="http://schemas.microsoft.com/office/drawing/2014/main" id="{6AFBB6CE-850E-989D-2830-F42F97102138}"/>
                    </a:ext>
                  </a:extLst>
                </p:cNvPr>
                <p:cNvSpPr/>
                <p:nvPr/>
              </p:nvSpPr>
              <p:spPr>
                <a:xfrm>
                  <a:off x="6269336"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02" name="Graphic 9">
                <a:extLst>
                  <a:ext uri="{FF2B5EF4-FFF2-40B4-BE49-F238E27FC236}">
                    <a16:creationId xmlns:a16="http://schemas.microsoft.com/office/drawing/2014/main" id="{BD157D05-7338-42D1-EB6D-4A40F20F9100}"/>
                  </a:ext>
                </a:extLst>
              </p:cNvPr>
              <p:cNvGrpSpPr/>
              <p:nvPr/>
            </p:nvGrpSpPr>
            <p:grpSpPr>
              <a:xfrm>
                <a:off x="6288268" y="3351598"/>
                <a:ext cx="71390" cy="79244"/>
                <a:chOff x="6288268" y="3351598"/>
                <a:chExt cx="71390" cy="79244"/>
              </a:xfrm>
            </p:grpSpPr>
            <p:sp>
              <p:nvSpPr>
                <p:cNvPr id="5203" name="Freeform: Shape 5202">
                  <a:extLst>
                    <a:ext uri="{FF2B5EF4-FFF2-40B4-BE49-F238E27FC236}">
                      <a16:creationId xmlns:a16="http://schemas.microsoft.com/office/drawing/2014/main" id="{468B1904-DF70-92A2-D0CB-63C538B2ED48}"/>
                    </a:ext>
                  </a:extLst>
                </p:cNvPr>
                <p:cNvSpPr/>
                <p:nvPr/>
              </p:nvSpPr>
              <p:spPr>
                <a:xfrm>
                  <a:off x="6288268"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04" name="Freeform: Shape 5203">
                  <a:extLst>
                    <a:ext uri="{FF2B5EF4-FFF2-40B4-BE49-F238E27FC236}">
                      <a16:creationId xmlns:a16="http://schemas.microsoft.com/office/drawing/2014/main" id="{9A9B6609-41C2-DE40-1CC8-4971D60358B8}"/>
                    </a:ext>
                  </a:extLst>
                </p:cNvPr>
                <p:cNvSpPr/>
                <p:nvPr/>
              </p:nvSpPr>
              <p:spPr>
                <a:xfrm>
                  <a:off x="6288268"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05" name="Graphic 9">
                <a:extLst>
                  <a:ext uri="{FF2B5EF4-FFF2-40B4-BE49-F238E27FC236}">
                    <a16:creationId xmlns:a16="http://schemas.microsoft.com/office/drawing/2014/main" id="{3CFEA248-6507-AC27-6D09-333C1DC91B46}"/>
                  </a:ext>
                </a:extLst>
              </p:cNvPr>
              <p:cNvGrpSpPr/>
              <p:nvPr/>
            </p:nvGrpSpPr>
            <p:grpSpPr>
              <a:xfrm>
                <a:off x="6346400" y="3391221"/>
                <a:ext cx="71390" cy="79244"/>
                <a:chOff x="6346400" y="3391221"/>
                <a:chExt cx="71390" cy="79244"/>
              </a:xfrm>
            </p:grpSpPr>
            <p:sp>
              <p:nvSpPr>
                <p:cNvPr id="5206" name="Freeform: Shape 5205">
                  <a:extLst>
                    <a:ext uri="{FF2B5EF4-FFF2-40B4-BE49-F238E27FC236}">
                      <a16:creationId xmlns:a16="http://schemas.microsoft.com/office/drawing/2014/main" id="{BAA8FF9C-840F-9044-AF75-0C6820C641B0}"/>
                    </a:ext>
                  </a:extLst>
                </p:cNvPr>
                <p:cNvSpPr/>
                <p:nvPr/>
              </p:nvSpPr>
              <p:spPr>
                <a:xfrm>
                  <a:off x="6346400"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07" name="Freeform: Shape 5206">
                  <a:extLst>
                    <a:ext uri="{FF2B5EF4-FFF2-40B4-BE49-F238E27FC236}">
                      <a16:creationId xmlns:a16="http://schemas.microsoft.com/office/drawing/2014/main" id="{B03E9B90-9546-ECB9-62A4-0D9EC2F36EBE}"/>
                    </a:ext>
                  </a:extLst>
                </p:cNvPr>
                <p:cNvSpPr/>
                <p:nvPr/>
              </p:nvSpPr>
              <p:spPr>
                <a:xfrm>
                  <a:off x="6346400"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08" name="Graphic 9">
                <a:extLst>
                  <a:ext uri="{FF2B5EF4-FFF2-40B4-BE49-F238E27FC236}">
                    <a16:creationId xmlns:a16="http://schemas.microsoft.com/office/drawing/2014/main" id="{11F54217-8DB1-FEEE-04C8-675816573A0C}"/>
                  </a:ext>
                </a:extLst>
              </p:cNvPr>
              <p:cNvGrpSpPr/>
              <p:nvPr/>
            </p:nvGrpSpPr>
            <p:grpSpPr>
              <a:xfrm>
                <a:off x="6321061" y="3372171"/>
                <a:ext cx="154798" cy="98294"/>
                <a:chOff x="6321061" y="3372171"/>
                <a:chExt cx="154798" cy="98294"/>
              </a:xfrm>
            </p:grpSpPr>
            <p:sp>
              <p:nvSpPr>
                <p:cNvPr id="5209" name="Freeform: Shape 5208">
                  <a:extLst>
                    <a:ext uri="{FF2B5EF4-FFF2-40B4-BE49-F238E27FC236}">
                      <a16:creationId xmlns:a16="http://schemas.microsoft.com/office/drawing/2014/main" id="{1CD1B22E-3685-84A2-353A-A5E2A255E36C}"/>
                    </a:ext>
                  </a:extLst>
                </p:cNvPr>
                <p:cNvSpPr/>
                <p:nvPr/>
              </p:nvSpPr>
              <p:spPr>
                <a:xfrm>
                  <a:off x="6404405" y="339122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10" name="Freeform: Shape 5209">
                  <a:extLst>
                    <a:ext uri="{FF2B5EF4-FFF2-40B4-BE49-F238E27FC236}">
                      <a16:creationId xmlns:a16="http://schemas.microsoft.com/office/drawing/2014/main" id="{D7E88329-9648-A99D-F33D-CF05050EB594}"/>
                    </a:ext>
                  </a:extLst>
                </p:cNvPr>
                <p:cNvSpPr/>
                <p:nvPr/>
              </p:nvSpPr>
              <p:spPr>
                <a:xfrm>
                  <a:off x="6404405" y="339122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ED46EC8A-7797-9F51-FBF0-D3A573EDBB99}"/>
                    </a:ext>
                  </a:extLst>
                </p:cNvPr>
                <p:cNvSpPr/>
                <p:nvPr/>
              </p:nvSpPr>
              <p:spPr>
                <a:xfrm>
                  <a:off x="6321061" y="337217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2A0EACC5-0D3B-18F2-7158-4A5C48F6269B}"/>
                    </a:ext>
                  </a:extLst>
                </p:cNvPr>
                <p:cNvSpPr/>
                <p:nvPr/>
              </p:nvSpPr>
              <p:spPr>
                <a:xfrm>
                  <a:off x="6321061" y="337217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214A2A9E-A5F8-45E9-4769-63E27ECFD999}"/>
                    </a:ext>
                  </a:extLst>
                </p:cNvPr>
                <p:cNvSpPr/>
                <p:nvPr/>
              </p:nvSpPr>
              <p:spPr>
                <a:xfrm>
                  <a:off x="6335349" y="3381696"/>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E59F5ACC-B0B5-4114-839B-39D66AE5E4E4}"/>
                    </a:ext>
                  </a:extLst>
                </p:cNvPr>
                <p:cNvSpPr/>
                <p:nvPr/>
              </p:nvSpPr>
              <p:spPr>
                <a:xfrm>
                  <a:off x="6335349" y="3381696"/>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11" name="Graphic 9">
                <a:extLst>
                  <a:ext uri="{FF2B5EF4-FFF2-40B4-BE49-F238E27FC236}">
                    <a16:creationId xmlns:a16="http://schemas.microsoft.com/office/drawing/2014/main" id="{5AA0BD3D-0C98-483A-21C8-4E509D856886}"/>
                  </a:ext>
                </a:extLst>
              </p:cNvPr>
              <p:cNvGrpSpPr/>
              <p:nvPr/>
            </p:nvGrpSpPr>
            <p:grpSpPr>
              <a:xfrm>
                <a:off x="6390244" y="3391221"/>
                <a:ext cx="219028" cy="79244"/>
                <a:chOff x="6390244" y="3391221"/>
                <a:chExt cx="219028" cy="79244"/>
              </a:xfrm>
            </p:grpSpPr>
            <p:sp>
              <p:nvSpPr>
                <p:cNvPr id="5212" name="Freeform: Shape 5211">
                  <a:extLst>
                    <a:ext uri="{FF2B5EF4-FFF2-40B4-BE49-F238E27FC236}">
                      <a16:creationId xmlns:a16="http://schemas.microsoft.com/office/drawing/2014/main" id="{3B97480C-8F4C-3292-B597-BA564E75E649}"/>
                    </a:ext>
                  </a:extLst>
                </p:cNvPr>
                <p:cNvSpPr/>
                <p:nvPr/>
              </p:nvSpPr>
              <p:spPr>
                <a:xfrm>
                  <a:off x="6504544"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13" name="Freeform: Shape 5212">
                  <a:extLst>
                    <a:ext uri="{FF2B5EF4-FFF2-40B4-BE49-F238E27FC236}">
                      <a16:creationId xmlns:a16="http://schemas.microsoft.com/office/drawing/2014/main" id="{C56A28EC-54BF-2EDE-20C6-3613466C2223}"/>
                    </a:ext>
                  </a:extLst>
                </p:cNvPr>
                <p:cNvSpPr/>
                <p:nvPr/>
              </p:nvSpPr>
              <p:spPr>
                <a:xfrm>
                  <a:off x="6504544"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82240B7B-27B0-492F-666E-C7C0E0949601}"/>
                    </a:ext>
                  </a:extLst>
                </p:cNvPr>
                <p:cNvSpPr/>
                <p:nvPr/>
              </p:nvSpPr>
              <p:spPr>
                <a:xfrm>
                  <a:off x="6537882"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982192D4-B2A8-90E8-5285-82B86339CE38}"/>
                    </a:ext>
                  </a:extLst>
                </p:cNvPr>
                <p:cNvSpPr/>
                <p:nvPr/>
              </p:nvSpPr>
              <p:spPr>
                <a:xfrm>
                  <a:off x="6537882"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8AF606A3-C6A3-803E-EC73-CE00862D8B5D}"/>
                    </a:ext>
                  </a:extLst>
                </p:cNvPr>
                <p:cNvSpPr/>
                <p:nvPr/>
              </p:nvSpPr>
              <p:spPr>
                <a:xfrm>
                  <a:off x="6390244"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0353A3C7-D997-5D33-37DD-C35C50E69A61}"/>
                    </a:ext>
                  </a:extLst>
                </p:cNvPr>
                <p:cNvSpPr/>
                <p:nvPr/>
              </p:nvSpPr>
              <p:spPr>
                <a:xfrm>
                  <a:off x="6390244"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1DBF9596-DA4C-8004-1D84-E6E9268E3896}"/>
                    </a:ext>
                  </a:extLst>
                </p:cNvPr>
                <p:cNvSpPr/>
                <p:nvPr/>
              </p:nvSpPr>
              <p:spPr>
                <a:xfrm>
                  <a:off x="6492638"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C9638798-D625-7A83-4680-963FC0266BE9}"/>
                    </a:ext>
                  </a:extLst>
                </p:cNvPr>
                <p:cNvSpPr/>
                <p:nvPr/>
              </p:nvSpPr>
              <p:spPr>
                <a:xfrm>
                  <a:off x="6492638"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14" name="Graphic 9">
                <a:extLst>
                  <a:ext uri="{FF2B5EF4-FFF2-40B4-BE49-F238E27FC236}">
                    <a16:creationId xmlns:a16="http://schemas.microsoft.com/office/drawing/2014/main" id="{BD3AC347-BDE7-82A7-1B60-79457AA14866}"/>
                  </a:ext>
                </a:extLst>
              </p:cNvPr>
              <p:cNvGrpSpPr/>
              <p:nvPr/>
            </p:nvGrpSpPr>
            <p:grpSpPr>
              <a:xfrm>
                <a:off x="6555856" y="3391221"/>
                <a:ext cx="71390" cy="79244"/>
                <a:chOff x="6555856" y="3391221"/>
                <a:chExt cx="71390" cy="79244"/>
              </a:xfrm>
            </p:grpSpPr>
            <p:sp>
              <p:nvSpPr>
                <p:cNvPr id="5215" name="Freeform: Shape 5214">
                  <a:extLst>
                    <a:ext uri="{FF2B5EF4-FFF2-40B4-BE49-F238E27FC236}">
                      <a16:creationId xmlns:a16="http://schemas.microsoft.com/office/drawing/2014/main" id="{E3E47EE9-8E40-F3B7-46D4-BBE6A393B638}"/>
                    </a:ext>
                  </a:extLst>
                </p:cNvPr>
                <p:cNvSpPr/>
                <p:nvPr/>
              </p:nvSpPr>
              <p:spPr>
                <a:xfrm>
                  <a:off x="6555856"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16" name="Freeform: Shape 5215">
                  <a:extLst>
                    <a:ext uri="{FF2B5EF4-FFF2-40B4-BE49-F238E27FC236}">
                      <a16:creationId xmlns:a16="http://schemas.microsoft.com/office/drawing/2014/main" id="{82FE1CC6-57FC-941F-5345-1EF1F2155BF9}"/>
                    </a:ext>
                  </a:extLst>
                </p:cNvPr>
                <p:cNvSpPr/>
                <p:nvPr/>
              </p:nvSpPr>
              <p:spPr>
                <a:xfrm>
                  <a:off x="6555856"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17" name="Graphic 9">
                <a:extLst>
                  <a:ext uri="{FF2B5EF4-FFF2-40B4-BE49-F238E27FC236}">
                    <a16:creationId xmlns:a16="http://schemas.microsoft.com/office/drawing/2014/main" id="{0A81E82D-AAAC-03AF-80BB-681509EDF20C}"/>
                  </a:ext>
                </a:extLst>
              </p:cNvPr>
              <p:cNvGrpSpPr/>
              <p:nvPr/>
            </p:nvGrpSpPr>
            <p:grpSpPr>
              <a:xfrm>
                <a:off x="6571728" y="3391221"/>
                <a:ext cx="71390" cy="79244"/>
                <a:chOff x="6571728" y="3391221"/>
                <a:chExt cx="71390" cy="79244"/>
              </a:xfrm>
            </p:grpSpPr>
            <p:sp>
              <p:nvSpPr>
                <p:cNvPr id="5218" name="Freeform: Shape 5217">
                  <a:extLst>
                    <a:ext uri="{FF2B5EF4-FFF2-40B4-BE49-F238E27FC236}">
                      <a16:creationId xmlns:a16="http://schemas.microsoft.com/office/drawing/2014/main" id="{BE0E9EA4-0740-78F9-F852-9C8039B72274}"/>
                    </a:ext>
                  </a:extLst>
                </p:cNvPr>
                <p:cNvSpPr/>
                <p:nvPr/>
              </p:nvSpPr>
              <p:spPr>
                <a:xfrm>
                  <a:off x="6571728"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19" name="Freeform: Shape 5218">
                  <a:extLst>
                    <a:ext uri="{FF2B5EF4-FFF2-40B4-BE49-F238E27FC236}">
                      <a16:creationId xmlns:a16="http://schemas.microsoft.com/office/drawing/2014/main" id="{3167B5BF-B35A-5C08-EE16-0CC5A2C69959}"/>
                    </a:ext>
                  </a:extLst>
                </p:cNvPr>
                <p:cNvSpPr/>
                <p:nvPr/>
              </p:nvSpPr>
              <p:spPr>
                <a:xfrm>
                  <a:off x="6571728"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20" name="Graphic 9">
                <a:extLst>
                  <a:ext uri="{FF2B5EF4-FFF2-40B4-BE49-F238E27FC236}">
                    <a16:creationId xmlns:a16="http://schemas.microsoft.com/office/drawing/2014/main" id="{AF5B5179-6DD8-AD26-6697-2FB8AFD889FD}"/>
                  </a:ext>
                </a:extLst>
              </p:cNvPr>
              <p:cNvGrpSpPr/>
              <p:nvPr/>
            </p:nvGrpSpPr>
            <p:grpSpPr>
              <a:xfrm>
                <a:off x="6578739" y="3391221"/>
                <a:ext cx="71390" cy="79244"/>
                <a:chOff x="6578739" y="3391221"/>
                <a:chExt cx="71390" cy="79244"/>
              </a:xfrm>
            </p:grpSpPr>
            <p:sp>
              <p:nvSpPr>
                <p:cNvPr id="5221" name="Freeform: Shape 5220">
                  <a:extLst>
                    <a:ext uri="{FF2B5EF4-FFF2-40B4-BE49-F238E27FC236}">
                      <a16:creationId xmlns:a16="http://schemas.microsoft.com/office/drawing/2014/main" id="{49AEF1E0-37AA-D573-3C5B-10E869F14BDB}"/>
                    </a:ext>
                  </a:extLst>
                </p:cNvPr>
                <p:cNvSpPr/>
                <p:nvPr/>
              </p:nvSpPr>
              <p:spPr>
                <a:xfrm>
                  <a:off x="6578739" y="339122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22" name="Freeform: Shape 5221">
                  <a:extLst>
                    <a:ext uri="{FF2B5EF4-FFF2-40B4-BE49-F238E27FC236}">
                      <a16:creationId xmlns:a16="http://schemas.microsoft.com/office/drawing/2014/main" id="{9E7C16FE-5578-C098-E9BF-FADCEDF3A17B}"/>
                    </a:ext>
                  </a:extLst>
                </p:cNvPr>
                <p:cNvSpPr/>
                <p:nvPr/>
              </p:nvSpPr>
              <p:spPr>
                <a:xfrm>
                  <a:off x="6578739" y="339122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23" name="Graphic 9">
                <a:extLst>
                  <a:ext uri="{FF2B5EF4-FFF2-40B4-BE49-F238E27FC236}">
                    <a16:creationId xmlns:a16="http://schemas.microsoft.com/office/drawing/2014/main" id="{27732172-B3E3-D1EE-4908-EAA023427C95}"/>
                  </a:ext>
                </a:extLst>
              </p:cNvPr>
              <p:cNvGrpSpPr/>
              <p:nvPr/>
            </p:nvGrpSpPr>
            <p:grpSpPr>
              <a:xfrm>
                <a:off x="6600858" y="3415419"/>
                <a:ext cx="71390" cy="79244"/>
                <a:chOff x="6600858" y="3415419"/>
                <a:chExt cx="71390" cy="79244"/>
              </a:xfrm>
            </p:grpSpPr>
            <p:sp>
              <p:nvSpPr>
                <p:cNvPr id="5224" name="Freeform: Shape 5223">
                  <a:extLst>
                    <a:ext uri="{FF2B5EF4-FFF2-40B4-BE49-F238E27FC236}">
                      <a16:creationId xmlns:a16="http://schemas.microsoft.com/office/drawing/2014/main" id="{AEDA0F6E-2719-32D9-406E-53D65DD3D579}"/>
                    </a:ext>
                  </a:extLst>
                </p:cNvPr>
                <p:cNvSpPr/>
                <p:nvPr/>
              </p:nvSpPr>
              <p:spPr>
                <a:xfrm>
                  <a:off x="6600858" y="3415419"/>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25" name="Freeform: Shape 5224">
                  <a:extLst>
                    <a:ext uri="{FF2B5EF4-FFF2-40B4-BE49-F238E27FC236}">
                      <a16:creationId xmlns:a16="http://schemas.microsoft.com/office/drawing/2014/main" id="{13A7670B-3E5B-4D06-CC0A-B89625403486}"/>
                    </a:ext>
                  </a:extLst>
                </p:cNvPr>
                <p:cNvSpPr/>
                <p:nvPr/>
              </p:nvSpPr>
              <p:spPr>
                <a:xfrm>
                  <a:off x="6600858" y="3415419"/>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26" name="Graphic 9">
                <a:extLst>
                  <a:ext uri="{FF2B5EF4-FFF2-40B4-BE49-F238E27FC236}">
                    <a16:creationId xmlns:a16="http://schemas.microsoft.com/office/drawing/2014/main" id="{2F9A3B91-16F6-75DD-E799-5C60AF33FD09}"/>
                  </a:ext>
                </a:extLst>
              </p:cNvPr>
              <p:cNvGrpSpPr/>
              <p:nvPr/>
            </p:nvGrpSpPr>
            <p:grpSpPr>
              <a:xfrm>
                <a:off x="6614435" y="3421008"/>
                <a:ext cx="71390" cy="79244"/>
                <a:chOff x="6614435" y="3421008"/>
                <a:chExt cx="71390" cy="79244"/>
              </a:xfrm>
            </p:grpSpPr>
            <p:sp>
              <p:nvSpPr>
                <p:cNvPr id="5227" name="Freeform: Shape 5226">
                  <a:extLst>
                    <a:ext uri="{FF2B5EF4-FFF2-40B4-BE49-F238E27FC236}">
                      <a16:creationId xmlns:a16="http://schemas.microsoft.com/office/drawing/2014/main" id="{F131BEB7-9DAC-60DD-620F-ED7B5C5E3B24}"/>
                    </a:ext>
                  </a:extLst>
                </p:cNvPr>
                <p:cNvSpPr/>
                <p:nvPr/>
              </p:nvSpPr>
              <p:spPr>
                <a:xfrm>
                  <a:off x="6614435" y="342100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28" name="Freeform: Shape 5227">
                  <a:extLst>
                    <a:ext uri="{FF2B5EF4-FFF2-40B4-BE49-F238E27FC236}">
                      <a16:creationId xmlns:a16="http://schemas.microsoft.com/office/drawing/2014/main" id="{8C5A536A-15A0-8CFA-7E38-71C13C714481}"/>
                    </a:ext>
                  </a:extLst>
                </p:cNvPr>
                <p:cNvSpPr/>
                <p:nvPr/>
              </p:nvSpPr>
              <p:spPr>
                <a:xfrm>
                  <a:off x="6614435" y="342100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29" name="Graphic 9">
                <a:extLst>
                  <a:ext uri="{FF2B5EF4-FFF2-40B4-BE49-F238E27FC236}">
                    <a16:creationId xmlns:a16="http://schemas.microsoft.com/office/drawing/2014/main" id="{78354914-2729-240C-DABB-8059DCC73863}"/>
                  </a:ext>
                </a:extLst>
              </p:cNvPr>
              <p:cNvGrpSpPr/>
              <p:nvPr/>
            </p:nvGrpSpPr>
            <p:grpSpPr>
              <a:xfrm>
                <a:off x="6658927" y="3425678"/>
                <a:ext cx="71390" cy="79244"/>
                <a:chOff x="6658927" y="3425678"/>
                <a:chExt cx="71390" cy="79244"/>
              </a:xfrm>
            </p:grpSpPr>
            <p:sp>
              <p:nvSpPr>
                <p:cNvPr id="5230" name="Freeform: Shape 5229">
                  <a:extLst>
                    <a:ext uri="{FF2B5EF4-FFF2-40B4-BE49-F238E27FC236}">
                      <a16:creationId xmlns:a16="http://schemas.microsoft.com/office/drawing/2014/main" id="{C7EB54AD-44C4-9B75-D009-4833516D90E6}"/>
                    </a:ext>
                  </a:extLst>
                </p:cNvPr>
                <p:cNvSpPr/>
                <p:nvPr/>
              </p:nvSpPr>
              <p:spPr>
                <a:xfrm>
                  <a:off x="6658927" y="342567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31" name="Freeform: Shape 5230">
                  <a:extLst>
                    <a:ext uri="{FF2B5EF4-FFF2-40B4-BE49-F238E27FC236}">
                      <a16:creationId xmlns:a16="http://schemas.microsoft.com/office/drawing/2014/main" id="{79CBE265-909B-8CF6-A77D-245BDB391E92}"/>
                    </a:ext>
                  </a:extLst>
                </p:cNvPr>
                <p:cNvSpPr/>
                <p:nvPr/>
              </p:nvSpPr>
              <p:spPr>
                <a:xfrm>
                  <a:off x="6658927" y="342567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32" name="Graphic 9">
                <a:extLst>
                  <a:ext uri="{FF2B5EF4-FFF2-40B4-BE49-F238E27FC236}">
                    <a16:creationId xmlns:a16="http://schemas.microsoft.com/office/drawing/2014/main" id="{C983CD4B-DC3C-4684-B404-C48C186EFA6D}"/>
                  </a:ext>
                </a:extLst>
              </p:cNvPr>
              <p:cNvGrpSpPr/>
              <p:nvPr/>
            </p:nvGrpSpPr>
            <p:grpSpPr>
              <a:xfrm>
                <a:off x="6691435" y="3455041"/>
                <a:ext cx="71390" cy="79315"/>
                <a:chOff x="6691435" y="3455041"/>
                <a:chExt cx="71390" cy="79315"/>
              </a:xfrm>
            </p:grpSpPr>
            <p:sp>
              <p:nvSpPr>
                <p:cNvPr id="5233" name="Freeform: Shape 5232">
                  <a:extLst>
                    <a:ext uri="{FF2B5EF4-FFF2-40B4-BE49-F238E27FC236}">
                      <a16:creationId xmlns:a16="http://schemas.microsoft.com/office/drawing/2014/main" id="{B06B54F6-F0A3-DFA1-E52C-205A2A27C511}"/>
                    </a:ext>
                  </a:extLst>
                </p:cNvPr>
                <p:cNvSpPr/>
                <p:nvPr/>
              </p:nvSpPr>
              <p:spPr>
                <a:xfrm>
                  <a:off x="6691435" y="3455041"/>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34" name="Freeform: Shape 5233">
                  <a:extLst>
                    <a:ext uri="{FF2B5EF4-FFF2-40B4-BE49-F238E27FC236}">
                      <a16:creationId xmlns:a16="http://schemas.microsoft.com/office/drawing/2014/main" id="{24046E54-F07E-C0AB-79F5-B99BA3B167C8}"/>
                    </a:ext>
                  </a:extLst>
                </p:cNvPr>
                <p:cNvSpPr/>
                <p:nvPr/>
              </p:nvSpPr>
              <p:spPr>
                <a:xfrm>
                  <a:off x="6691435" y="3455041"/>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35" name="Graphic 9">
                <a:extLst>
                  <a:ext uri="{FF2B5EF4-FFF2-40B4-BE49-F238E27FC236}">
                    <a16:creationId xmlns:a16="http://schemas.microsoft.com/office/drawing/2014/main" id="{4C7623C5-5AA4-BABF-E4A5-69B88FEC01D7}"/>
                  </a:ext>
                </a:extLst>
              </p:cNvPr>
              <p:cNvGrpSpPr/>
              <p:nvPr/>
            </p:nvGrpSpPr>
            <p:grpSpPr>
              <a:xfrm>
                <a:off x="6704247" y="3460631"/>
                <a:ext cx="71390" cy="79315"/>
                <a:chOff x="6704247" y="3460631"/>
                <a:chExt cx="71390" cy="79315"/>
              </a:xfrm>
            </p:grpSpPr>
            <p:sp>
              <p:nvSpPr>
                <p:cNvPr id="5236" name="Freeform: Shape 5235">
                  <a:extLst>
                    <a:ext uri="{FF2B5EF4-FFF2-40B4-BE49-F238E27FC236}">
                      <a16:creationId xmlns:a16="http://schemas.microsoft.com/office/drawing/2014/main" id="{703F3C21-FEE8-E779-A9D7-7B0883E03E62}"/>
                    </a:ext>
                  </a:extLst>
                </p:cNvPr>
                <p:cNvSpPr/>
                <p:nvPr/>
              </p:nvSpPr>
              <p:spPr>
                <a:xfrm>
                  <a:off x="6704247" y="3460631"/>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37" name="Freeform: Shape 5236">
                  <a:extLst>
                    <a:ext uri="{FF2B5EF4-FFF2-40B4-BE49-F238E27FC236}">
                      <a16:creationId xmlns:a16="http://schemas.microsoft.com/office/drawing/2014/main" id="{0BECDB22-DCB1-8856-CC12-9042FD0B4E51}"/>
                    </a:ext>
                  </a:extLst>
                </p:cNvPr>
                <p:cNvSpPr/>
                <p:nvPr/>
              </p:nvSpPr>
              <p:spPr>
                <a:xfrm>
                  <a:off x="6704247" y="3460631"/>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38" name="Graphic 9">
                <a:extLst>
                  <a:ext uri="{FF2B5EF4-FFF2-40B4-BE49-F238E27FC236}">
                    <a16:creationId xmlns:a16="http://schemas.microsoft.com/office/drawing/2014/main" id="{2912565D-E29F-0524-DBF3-97A027FDBF11}"/>
                  </a:ext>
                </a:extLst>
              </p:cNvPr>
              <p:cNvGrpSpPr/>
              <p:nvPr/>
            </p:nvGrpSpPr>
            <p:grpSpPr>
              <a:xfrm>
                <a:off x="6722159" y="3470465"/>
                <a:ext cx="71390" cy="79244"/>
                <a:chOff x="6722159" y="3470465"/>
                <a:chExt cx="71390" cy="79244"/>
              </a:xfrm>
            </p:grpSpPr>
            <p:sp>
              <p:nvSpPr>
                <p:cNvPr id="5239" name="Freeform: Shape 5238">
                  <a:extLst>
                    <a:ext uri="{FF2B5EF4-FFF2-40B4-BE49-F238E27FC236}">
                      <a16:creationId xmlns:a16="http://schemas.microsoft.com/office/drawing/2014/main" id="{7DC0E06F-821E-B695-76DD-30DCB7E8A748}"/>
                    </a:ext>
                  </a:extLst>
                </p:cNvPr>
                <p:cNvSpPr/>
                <p:nvPr/>
              </p:nvSpPr>
              <p:spPr>
                <a:xfrm>
                  <a:off x="6722159" y="347046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40" name="Freeform: Shape 5239">
                  <a:extLst>
                    <a:ext uri="{FF2B5EF4-FFF2-40B4-BE49-F238E27FC236}">
                      <a16:creationId xmlns:a16="http://schemas.microsoft.com/office/drawing/2014/main" id="{979D38EC-7383-C4D2-DE9D-28910C66FD92}"/>
                    </a:ext>
                  </a:extLst>
                </p:cNvPr>
                <p:cNvSpPr/>
                <p:nvPr/>
              </p:nvSpPr>
              <p:spPr>
                <a:xfrm>
                  <a:off x="6722159" y="347046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41" name="Graphic 9">
                <a:extLst>
                  <a:ext uri="{FF2B5EF4-FFF2-40B4-BE49-F238E27FC236}">
                    <a16:creationId xmlns:a16="http://schemas.microsoft.com/office/drawing/2014/main" id="{8C9DD39E-E62C-517F-57EA-DF37BC19CF3F}"/>
                  </a:ext>
                </a:extLst>
              </p:cNvPr>
              <p:cNvGrpSpPr/>
              <p:nvPr/>
            </p:nvGrpSpPr>
            <p:grpSpPr>
              <a:xfrm>
                <a:off x="6735226" y="3478956"/>
                <a:ext cx="71390" cy="79244"/>
                <a:chOff x="6735226" y="3478956"/>
                <a:chExt cx="71390" cy="79244"/>
              </a:xfrm>
            </p:grpSpPr>
            <p:sp>
              <p:nvSpPr>
                <p:cNvPr id="5242" name="Freeform: Shape 5241">
                  <a:extLst>
                    <a:ext uri="{FF2B5EF4-FFF2-40B4-BE49-F238E27FC236}">
                      <a16:creationId xmlns:a16="http://schemas.microsoft.com/office/drawing/2014/main" id="{C805E8FF-5BF0-7DCE-46ED-4F5A5D1613DC}"/>
                    </a:ext>
                  </a:extLst>
                </p:cNvPr>
                <p:cNvSpPr/>
                <p:nvPr/>
              </p:nvSpPr>
              <p:spPr>
                <a:xfrm>
                  <a:off x="6735226"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43" name="Freeform: Shape 5242">
                  <a:extLst>
                    <a:ext uri="{FF2B5EF4-FFF2-40B4-BE49-F238E27FC236}">
                      <a16:creationId xmlns:a16="http://schemas.microsoft.com/office/drawing/2014/main" id="{49477E8A-00DD-A3F8-6FDE-6FFC5B0289E4}"/>
                    </a:ext>
                  </a:extLst>
                </p:cNvPr>
                <p:cNvSpPr/>
                <p:nvPr/>
              </p:nvSpPr>
              <p:spPr>
                <a:xfrm>
                  <a:off x="6735226"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44" name="Graphic 9">
                <a:extLst>
                  <a:ext uri="{FF2B5EF4-FFF2-40B4-BE49-F238E27FC236}">
                    <a16:creationId xmlns:a16="http://schemas.microsoft.com/office/drawing/2014/main" id="{C25531E8-BD7B-3666-50C2-FE33312B3E94}"/>
                  </a:ext>
                </a:extLst>
              </p:cNvPr>
              <p:cNvGrpSpPr/>
              <p:nvPr/>
            </p:nvGrpSpPr>
            <p:grpSpPr>
              <a:xfrm>
                <a:off x="6744660" y="3478956"/>
                <a:ext cx="71390" cy="79244"/>
                <a:chOff x="6744660" y="3478956"/>
                <a:chExt cx="71390" cy="79244"/>
              </a:xfrm>
            </p:grpSpPr>
            <p:sp>
              <p:nvSpPr>
                <p:cNvPr id="5245" name="Freeform: Shape 5244">
                  <a:extLst>
                    <a:ext uri="{FF2B5EF4-FFF2-40B4-BE49-F238E27FC236}">
                      <a16:creationId xmlns:a16="http://schemas.microsoft.com/office/drawing/2014/main" id="{5D73BFF8-F59E-DCA8-373A-268EAB43F0C2}"/>
                    </a:ext>
                  </a:extLst>
                </p:cNvPr>
                <p:cNvSpPr/>
                <p:nvPr/>
              </p:nvSpPr>
              <p:spPr>
                <a:xfrm>
                  <a:off x="6744660"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46" name="Freeform: Shape 5245">
                  <a:extLst>
                    <a:ext uri="{FF2B5EF4-FFF2-40B4-BE49-F238E27FC236}">
                      <a16:creationId xmlns:a16="http://schemas.microsoft.com/office/drawing/2014/main" id="{01D33D53-4F7A-FE96-4ED2-18B270C1D49D}"/>
                    </a:ext>
                  </a:extLst>
                </p:cNvPr>
                <p:cNvSpPr/>
                <p:nvPr/>
              </p:nvSpPr>
              <p:spPr>
                <a:xfrm>
                  <a:off x="6744660"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47" name="Graphic 9">
                <a:extLst>
                  <a:ext uri="{FF2B5EF4-FFF2-40B4-BE49-F238E27FC236}">
                    <a16:creationId xmlns:a16="http://schemas.microsoft.com/office/drawing/2014/main" id="{45F45868-D8D2-F1DE-0DC1-E5EDF9619F6C}"/>
                  </a:ext>
                </a:extLst>
              </p:cNvPr>
              <p:cNvGrpSpPr/>
              <p:nvPr/>
            </p:nvGrpSpPr>
            <p:grpSpPr>
              <a:xfrm>
                <a:off x="6782714" y="3478956"/>
                <a:ext cx="71390" cy="79244"/>
                <a:chOff x="6782714" y="3478956"/>
                <a:chExt cx="71390" cy="79244"/>
              </a:xfrm>
            </p:grpSpPr>
            <p:sp>
              <p:nvSpPr>
                <p:cNvPr id="5248" name="Freeform: Shape 5247">
                  <a:extLst>
                    <a:ext uri="{FF2B5EF4-FFF2-40B4-BE49-F238E27FC236}">
                      <a16:creationId xmlns:a16="http://schemas.microsoft.com/office/drawing/2014/main" id="{5ACD827E-EC44-AEB7-14DC-BD7EFA1CE41C}"/>
                    </a:ext>
                  </a:extLst>
                </p:cNvPr>
                <p:cNvSpPr/>
                <p:nvPr/>
              </p:nvSpPr>
              <p:spPr>
                <a:xfrm>
                  <a:off x="6782714"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49" name="Freeform: Shape 5248">
                  <a:extLst>
                    <a:ext uri="{FF2B5EF4-FFF2-40B4-BE49-F238E27FC236}">
                      <a16:creationId xmlns:a16="http://schemas.microsoft.com/office/drawing/2014/main" id="{B4A7562E-64E7-2C5B-E844-E6F133726A2F}"/>
                    </a:ext>
                  </a:extLst>
                </p:cNvPr>
                <p:cNvSpPr/>
                <p:nvPr/>
              </p:nvSpPr>
              <p:spPr>
                <a:xfrm>
                  <a:off x="6782714"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50" name="Graphic 9">
                <a:extLst>
                  <a:ext uri="{FF2B5EF4-FFF2-40B4-BE49-F238E27FC236}">
                    <a16:creationId xmlns:a16="http://schemas.microsoft.com/office/drawing/2014/main" id="{4DD8E367-37DC-D20E-5A46-84216C2F755F}"/>
                  </a:ext>
                </a:extLst>
              </p:cNvPr>
              <p:cNvGrpSpPr/>
              <p:nvPr/>
            </p:nvGrpSpPr>
            <p:grpSpPr>
              <a:xfrm>
                <a:off x="6798904" y="3478956"/>
                <a:ext cx="71390" cy="79244"/>
                <a:chOff x="6798904" y="3478956"/>
                <a:chExt cx="71390" cy="79244"/>
              </a:xfrm>
            </p:grpSpPr>
            <p:sp>
              <p:nvSpPr>
                <p:cNvPr id="5251" name="Freeform: Shape 5250">
                  <a:extLst>
                    <a:ext uri="{FF2B5EF4-FFF2-40B4-BE49-F238E27FC236}">
                      <a16:creationId xmlns:a16="http://schemas.microsoft.com/office/drawing/2014/main" id="{BF153902-E7A6-7F7B-9C5E-4D2C9839CA19}"/>
                    </a:ext>
                  </a:extLst>
                </p:cNvPr>
                <p:cNvSpPr/>
                <p:nvPr/>
              </p:nvSpPr>
              <p:spPr>
                <a:xfrm>
                  <a:off x="6798904"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52" name="Freeform: Shape 5251">
                  <a:extLst>
                    <a:ext uri="{FF2B5EF4-FFF2-40B4-BE49-F238E27FC236}">
                      <a16:creationId xmlns:a16="http://schemas.microsoft.com/office/drawing/2014/main" id="{5D79BEE7-0323-8C53-F226-A17B38678829}"/>
                    </a:ext>
                  </a:extLst>
                </p:cNvPr>
                <p:cNvSpPr/>
                <p:nvPr/>
              </p:nvSpPr>
              <p:spPr>
                <a:xfrm>
                  <a:off x="6798904"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53" name="Graphic 9">
                <a:extLst>
                  <a:ext uri="{FF2B5EF4-FFF2-40B4-BE49-F238E27FC236}">
                    <a16:creationId xmlns:a16="http://schemas.microsoft.com/office/drawing/2014/main" id="{DAB303E8-A25F-5AC4-1621-054BB5D42C2B}"/>
                  </a:ext>
                </a:extLst>
              </p:cNvPr>
              <p:cNvGrpSpPr/>
              <p:nvPr/>
            </p:nvGrpSpPr>
            <p:grpSpPr>
              <a:xfrm>
                <a:off x="6818409" y="3478956"/>
                <a:ext cx="71454" cy="79244"/>
                <a:chOff x="6818409" y="3478956"/>
                <a:chExt cx="71454" cy="79244"/>
              </a:xfrm>
            </p:grpSpPr>
            <p:sp>
              <p:nvSpPr>
                <p:cNvPr id="5254" name="Freeform: Shape 5253">
                  <a:extLst>
                    <a:ext uri="{FF2B5EF4-FFF2-40B4-BE49-F238E27FC236}">
                      <a16:creationId xmlns:a16="http://schemas.microsoft.com/office/drawing/2014/main" id="{C3AAD02D-C53E-755C-3294-DFD8A339C881}"/>
                    </a:ext>
                  </a:extLst>
                </p:cNvPr>
                <p:cNvSpPr/>
                <p:nvPr/>
              </p:nvSpPr>
              <p:spPr>
                <a:xfrm>
                  <a:off x="6818409" y="3478956"/>
                  <a:ext cx="71454" cy="79244"/>
                </a:xfrm>
                <a:custGeom>
                  <a:avLst/>
                  <a:gdLst>
                    <a:gd name="connsiteX0" fmla="*/ 71454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4"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55" name="Freeform: Shape 5254">
                  <a:extLst>
                    <a:ext uri="{FF2B5EF4-FFF2-40B4-BE49-F238E27FC236}">
                      <a16:creationId xmlns:a16="http://schemas.microsoft.com/office/drawing/2014/main" id="{736A11EF-9015-7BBA-59A3-039ADFBF0028}"/>
                    </a:ext>
                  </a:extLst>
                </p:cNvPr>
                <p:cNvSpPr/>
                <p:nvPr/>
              </p:nvSpPr>
              <p:spPr>
                <a:xfrm>
                  <a:off x="6818409" y="3478956"/>
                  <a:ext cx="71454" cy="79244"/>
                </a:xfrm>
                <a:custGeom>
                  <a:avLst/>
                  <a:gdLst>
                    <a:gd name="connsiteX0" fmla="*/ 71454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4"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56" name="Graphic 9">
                <a:extLst>
                  <a:ext uri="{FF2B5EF4-FFF2-40B4-BE49-F238E27FC236}">
                    <a16:creationId xmlns:a16="http://schemas.microsoft.com/office/drawing/2014/main" id="{12DA527A-5A4B-5C06-D8E8-58D303ACAE58}"/>
                  </a:ext>
                </a:extLst>
              </p:cNvPr>
              <p:cNvGrpSpPr/>
              <p:nvPr/>
            </p:nvGrpSpPr>
            <p:grpSpPr>
              <a:xfrm>
                <a:off x="6846073" y="3478956"/>
                <a:ext cx="71390" cy="79244"/>
                <a:chOff x="6846073" y="3478956"/>
                <a:chExt cx="71390" cy="79244"/>
              </a:xfrm>
            </p:grpSpPr>
            <p:sp>
              <p:nvSpPr>
                <p:cNvPr id="5257" name="Freeform: Shape 5256">
                  <a:extLst>
                    <a:ext uri="{FF2B5EF4-FFF2-40B4-BE49-F238E27FC236}">
                      <a16:creationId xmlns:a16="http://schemas.microsoft.com/office/drawing/2014/main" id="{E09AD330-E5EF-FB03-67F0-4B53AF5C74BF}"/>
                    </a:ext>
                  </a:extLst>
                </p:cNvPr>
                <p:cNvSpPr/>
                <p:nvPr/>
              </p:nvSpPr>
              <p:spPr>
                <a:xfrm>
                  <a:off x="6846073"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58" name="Freeform: Shape 5257">
                  <a:extLst>
                    <a:ext uri="{FF2B5EF4-FFF2-40B4-BE49-F238E27FC236}">
                      <a16:creationId xmlns:a16="http://schemas.microsoft.com/office/drawing/2014/main" id="{248000D0-5DF3-BBEC-F2FF-64D52675B06D}"/>
                    </a:ext>
                  </a:extLst>
                </p:cNvPr>
                <p:cNvSpPr/>
                <p:nvPr/>
              </p:nvSpPr>
              <p:spPr>
                <a:xfrm>
                  <a:off x="6846073"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59" name="Graphic 9">
                <a:extLst>
                  <a:ext uri="{FF2B5EF4-FFF2-40B4-BE49-F238E27FC236}">
                    <a16:creationId xmlns:a16="http://schemas.microsoft.com/office/drawing/2014/main" id="{F7BAE777-7261-4B00-D5B0-35E2439420D0}"/>
                  </a:ext>
                </a:extLst>
              </p:cNvPr>
              <p:cNvGrpSpPr/>
              <p:nvPr/>
            </p:nvGrpSpPr>
            <p:grpSpPr>
              <a:xfrm>
                <a:off x="6862136" y="3478956"/>
                <a:ext cx="71390" cy="79244"/>
                <a:chOff x="6862136" y="3478956"/>
                <a:chExt cx="71390" cy="79244"/>
              </a:xfrm>
            </p:grpSpPr>
            <p:sp>
              <p:nvSpPr>
                <p:cNvPr id="5260" name="Freeform: Shape 5259">
                  <a:extLst>
                    <a:ext uri="{FF2B5EF4-FFF2-40B4-BE49-F238E27FC236}">
                      <a16:creationId xmlns:a16="http://schemas.microsoft.com/office/drawing/2014/main" id="{B1EA7222-209F-0C02-A6C3-CFA1E1D51FD5}"/>
                    </a:ext>
                  </a:extLst>
                </p:cNvPr>
                <p:cNvSpPr/>
                <p:nvPr/>
              </p:nvSpPr>
              <p:spPr>
                <a:xfrm>
                  <a:off x="6862136"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61" name="Freeform: Shape 5260">
                  <a:extLst>
                    <a:ext uri="{FF2B5EF4-FFF2-40B4-BE49-F238E27FC236}">
                      <a16:creationId xmlns:a16="http://schemas.microsoft.com/office/drawing/2014/main" id="{9F080015-5D71-5E41-A6C7-8E2403301F4B}"/>
                    </a:ext>
                  </a:extLst>
                </p:cNvPr>
                <p:cNvSpPr/>
                <p:nvPr/>
              </p:nvSpPr>
              <p:spPr>
                <a:xfrm>
                  <a:off x="6862136"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62" name="Graphic 9">
                <a:extLst>
                  <a:ext uri="{FF2B5EF4-FFF2-40B4-BE49-F238E27FC236}">
                    <a16:creationId xmlns:a16="http://schemas.microsoft.com/office/drawing/2014/main" id="{C5251429-86B1-3B75-D9EF-F3DCAD70BA77}"/>
                  </a:ext>
                </a:extLst>
              </p:cNvPr>
              <p:cNvGrpSpPr/>
              <p:nvPr/>
            </p:nvGrpSpPr>
            <p:grpSpPr>
              <a:xfrm>
                <a:off x="6891903" y="3478956"/>
                <a:ext cx="71390" cy="79244"/>
                <a:chOff x="6891903" y="3478956"/>
                <a:chExt cx="71390" cy="79244"/>
              </a:xfrm>
            </p:grpSpPr>
            <p:sp>
              <p:nvSpPr>
                <p:cNvPr id="5263" name="Freeform: Shape 5262">
                  <a:extLst>
                    <a:ext uri="{FF2B5EF4-FFF2-40B4-BE49-F238E27FC236}">
                      <a16:creationId xmlns:a16="http://schemas.microsoft.com/office/drawing/2014/main" id="{63430663-C3FA-B3F5-F968-AE91D6653579}"/>
                    </a:ext>
                  </a:extLst>
                </p:cNvPr>
                <p:cNvSpPr/>
                <p:nvPr/>
              </p:nvSpPr>
              <p:spPr>
                <a:xfrm>
                  <a:off x="6891903" y="347895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64" name="Freeform: Shape 5263">
                  <a:extLst>
                    <a:ext uri="{FF2B5EF4-FFF2-40B4-BE49-F238E27FC236}">
                      <a16:creationId xmlns:a16="http://schemas.microsoft.com/office/drawing/2014/main" id="{683B0226-8F63-56F9-AA10-D7C3286F1226}"/>
                    </a:ext>
                  </a:extLst>
                </p:cNvPr>
                <p:cNvSpPr/>
                <p:nvPr/>
              </p:nvSpPr>
              <p:spPr>
                <a:xfrm>
                  <a:off x="6891903" y="347895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65" name="Graphic 9">
                <a:extLst>
                  <a:ext uri="{FF2B5EF4-FFF2-40B4-BE49-F238E27FC236}">
                    <a16:creationId xmlns:a16="http://schemas.microsoft.com/office/drawing/2014/main" id="{3FF4C94F-CFFF-9FF7-0251-666550F920E8}"/>
                  </a:ext>
                </a:extLst>
              </p:cNvPr>
              <p:cNvGrpSpPr/>
              <p:nvPr/>
            </p:nvGrpSpPr>
            <p:grpSpPr>
              <a:xfrm>
                <a:off x="6946913" y="3504923"/>
                <a:ext cx="71390" cy="79244"/>
                <a:chOff x="6946913" y="3504923"/>
                <a:chExt cx="71390" cy="79244"/>
              </a:xfrm>
            </p:grpSpPr>
            <p:sp>
              <p:nvSpPr>
                <p:cNvPr id="5266" name="Freeform: Shape 5265">
                  <a:extLst>
                    <a:ext uri="{FF2B5EF4-FFF2-40B4-BE49-F238E27FC236}">
                      <a16:creationId xmlns:a16="http://schemas.microsoft.com/office/drawing/2014/main" id="{715F4881-DAF2-04BE-9803-D674EBD816BD}"/>
                    </a:ext>
                  </a:extLst>
                </p:cNvPr>
                <p:cNvSpPr/>
                <p:nvPr/>
              </p:nvSpPr>
              <p:spPr>
                <a:xfrm>
                  <a:off x="6946913" y="350492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67" name="Freeform: Shape 5266">
                  <a:extLst>
                    <a:ext uri="{FF2B5EF4-FFF2-40B4-BE49-F238E27FC236}">
                      <a16:creationId xmlns:a16="http://schemas.microsoft.com/office/drawing/2014/main" id="{D41C8CDD-F232-090C-78A1-B58CA1745D44}"/>
                    </a:ext>
                  </a:extLst>
                </p:cNvPr>
                <p:cNvSpPr/>
                <p:nvPr/>
              </p:nvSpPr>
              <p:spPr>
                <a:xfrm>
                  <a:off x="6946913" y="350492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68" name="Graphic 9">
                <a:extLst>
                  <a:ext uri="{FF2B5EF4-FFF2-40B4-BE49-F238E27FC236}">
                    <a16:creationId xmlns:a16="http://schemas.microsoft.com/office/drawing/2014/main" id="{36A80C35-9B59-228E-6FE1-A6F1B1E393A3}"/>
                  </a:ext>
                </a:extLst>
              </p:cNvPr>
              <p:cNvGrpSpPr/>
              <p:nvPr/>
            </p:nvGrpSpPr>
            <p:grpSpPr>
              <a:xfrm>
                <a:off x="6973493" y="3518578"/>
                <a:ext cx="71390" cy="79315"/>
                <a:chOff x="6973493" y="3518578"/>
                <a:chExt cx="71390" cy="79315"/>
              </a:xfrm>
            </p:grpSpPr>
            <p:sp>
              <p:nvSpPr>
                <p:cNvPr id="5269" name="Freeform: Shape 5268">
                  <a:extLst>
                    <a:ext uri="{FF2B5EF4-FFF2-40B4-BE49-F238E27FC236}">
                      <a16:creationId xmlns:a16="http://schemas.microsoft.com/office/drawing/2014/main" id="{008C78EE-2484-82A9-EF54-27A0A7142A81}"/>
                    </a:ext>
                  </a:extLst>
                </p:cNvPr>
                <p:cNvSpPr/>
                <p:nvPr/>
              </p:nvSpPr>
              <p:spPr>
                <a:xfrm>
                  <a:off x="6973493" y="3518578"/>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70" name="Freeform: Shape 5269">
                  <a:extLst>
                    <a:ext uri="{FF2B5EF4-FFF2-40B4-BE49-F238E27FC236}">
                      <a16:creationId xmlns:a16="http://schemas.microsoft.com/office/drawing/2014/main" id="{3D433B83-C5A0-962F-66B3-520D1C5176DB}"/>
                    </a:ext>
                  </a:extLst>
                </p:cNvPr>
                <p:cNvSpPr/>
                <p:nvPr/>
              </p:nvSpPr>
              <p:spPr>
                <a:xfrm>
                  <a:off x="6973493" y="3518578"/>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71" name="Graphic 9">
                <a:extLst>
                  <a:ext uri="{FF2B5EF4-FFF2-40B4-BE49-F238E27FC236}">
                    <a16:creationId xmlns:a16="http://schemas.microsoft.com/office/drawing/2014/main" id="{7D8613AF-73E4-0F4A-7E62-3E2D47128BF0}"/>
                  </a:ext>
                </a:extLst>
              </p:cNvPr>
              <p:cNvGrpSpPr/>
              <p:nvPr/>
            </p:nvGrpSpPr>
            <p:grpSpPr>
              <a:xfrm>
                <a:off x="6988536" y="3518578"/>
                <a:ext cx="71390" cy="79315"/>
                <a:chOff x="6988536" y="3518578"/>
                <a:chExt cx="71390" cy="79315"/>
              </a:xfrm>
            </p:grpSpPr>
            <p:sp>
              <p:nvSpPr>
                <p:cNvPr id="5272" name="Freeform: Shape 5271">
                  <a:extLst>
                    <a:ext uri="{FF2B5EF4-FFF2-40B4-BE49-F238E27FC236}">
                      <a16:creationId xmlns:a16="http://schemas.microsoft.com/office/drawing/2014/main" id="{F6A73BC8-3F49-7687-7762-B5BA144FA155}"/>
                    </a:ext>
                  </a:extLst>
                </p:cNvPr>
                <p:cNvSpPr/>
                <p:nvPr/>
              </p:nvSpPr>
              <p:spPr>
                <a:xfrm>
                  <a:off x="6988536" y="3518578"/>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73" name="Freeform: Shape 5272">
                  <a:extLst>
                    <a:ext uri="{FF2B5EF4-FFF2-40B4-BE49-F238E27FC236}">
                      <a16:creationId xmlns:a16="http://schemas.microsoft.com/office/drawing/2014/main" id="{9AC5A03E-89AD-0FBB-1F44-F9A3324A12E9}"/>
                    </a:ext>
                  </a:extLst>
                </p:cNvPr>
                <p:cNvSpPr/>
                <p:nvPr/>
              </p:nvSpPr>
              <p:spPr>
                <a:xfrm>
                  <a:off x="6988536" y="3518578"/>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74" name="Graphic 9">
                <a:extLst>
                  <a:ext uri="{FF2B5EF4-FFF2-40B4-BE49-F238E27FC236}">
                    <a16:creationId xmlns:a16="http://schemas.microsoft.com/office/drawing/2014/main" id="{91EC3520-C9D6-5ACA-7D9F-7A59F54ECC52}"/>
                  </a:ext>
                </a:extLst>
              </p:cNvPr>
              <p:cNvGrpSpPr/>
              <p:nvPr/>
            </p:nvGrpSpPr>
            <p:grpSpPr>
              <a:xfrm>
                <a:off x="7018304" y="3534357"/>
                <a:ext cx="71390" cy="79244"/>
                <a:chOff x="7018304" y="3534357"/>
                <a:chExt cx="71390" cy="79244"/>
              </a:xfrm>
            </p:grpSpPr>
            <p:sp>
              <p:nvSpPr>
                <p:cNvPr id="5275" name="Freeform: Shape 5274">
                  <a:extLst>
                    <a:ext uri="{FF2B5EF4-FFF2-40B4-BE49-F238E27FC236}">
                      <a16:creationId xmlns:a16="http://schemas.microsoft.com/office/drawing/2014/main" id="{C029AF07-8547-8213-AB7E-BEAB02028FBF}"/>
                    </a:ext>
                  </a:extLst>
                </p:cNvPr>
                <p:cNvSpPr/>
                <p:nvPr/>
              </p:nvSpPr>
              <p:spPr>
                <a:xfrm>
                  <a:off x="7018304" y="353435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76" name="Freeform: Shape 5275">
                  <a:extLst>
                    <a:ext uri="{FF2B5EF4-FFF2-40B4-BE49-F238E27FC236}">
                      <a16:creationId xmlns:a16="http://schemas.microsoft.com/office/drawing/2014/main" id="{9A183012-56BE-4E8A-E39D-3688EA795B4B}"/>
                    </a:ext>
                  </a:extLst>
                </p:cNvPr>
                <p:cNvSpPr/>
                <p:nvPr/>
              </p:nvSpPr>
              <p:spPr>
                <a:xfrm>
                  <a:off x="7018304" y="353435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77" name="Graphic 9">
                <a:extLst>
                  <a:ext uri="{FF2B5EF4-FFF2-40B4-BE49-F238E27FC236}">
                    <a16:creationId xmlns:a16="http://schemas.microsoft.com/office/drawing/2014/main" id="{D60BF0EE-65EE-CCAB-D12B-EBC79B6B984C}"/>
                  </a:ext>
                </a:extLst>
              </p:cNvPr>
              <p:cNvGrpSpPr/>
              <p:nvPr/>
            </p:nvGrpSpPr>
            <p:grpSpPr>
              <a:xfrm>
                <a:off x="7034367" y="3534357"/>
                <a:ext cx="71390" cy="79244"/>
                <a:chOff x="7034367" y="3534357"/>
                <a:chExt cx="71390" cy="79244"/>
              </a:xfrm>
            </p:grpSpPr>
            <p:sp>
              <p:nvSpPr>
                <p:cNvPr id="5278" name="Freeform: Shape 5277">
                  <a:extLst>
                    <a:ext uri="{FF2B5EF4-FFF2-40B4-BE49-F238E27FC236}">
                      <a16:creationId xmlns:a16="http://schemas.microsoft.com/office/drawing/2014/main" id="{CE426F44-4BFB-EF66-F48A-DF76D7873945}"/>
                    </a:ext>
                  </a:extLst>
                </p:cNvPr>
                <p:cNvSpPr/>
                <p:nvPr/>
              </p:nvSpPr>
              <p:spPr>
                <a:xfrm>
                  <a:off x="7034367" y="353435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79" name="Freeform: Shape 5278">
                  <a:extLst>
                    <a:ext uri="{FF2B5EF4-FFF2-40B4-BE49-F238E27FC236}">
                      <a16:creationId xmlns:a16="http://schemas.microsoft.com/office/drawing/2014/main" id="{888DB535-6EC6-6E57-9060-55682ECBBB8E}"/>
                    </a:ext>
                  </a:extLst>
                </p:cNvPr>
                <p:cNvSpPr/>
                <p:nvPr/>
              </p:nvSpPr>
              <p:spPr>
                <a:xfrm>
                  <a:off x="7034367" y="353435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80" name="Graphic 9">
                <a:extLst>
                  <a:ext uri="{FF2B5EF4-FFF2-40B4-BE49-F238E27FC236}">
                    <a16:creationId xmlns:a16="http://schemas.microsoft.com/office/drawing/2014/main" id="{38881235-A4C5-8F65-DB1F-34FEA75C27D9}"/>
                  </a:ext>
                </a:extLst>
              </p:cNvPr>
              <p:cNvGrpSpPr/>
              <p:nvPr/>
            </p:nvGrpSpPr>
            <p:grpSpPr>
              <a:xfrm>
                <a:off x="7047880" y="3534357"/>
                <a:ext cx="71454" cy="79244"/>
                <a:chOff x="7047880" y="3534357"/>
                <a:chExt cx="71454" cy="79244"/>
              </a:xfrm>
            </p:grpSpPr>
            <p:sp>
              <p:nvSpPr>
                <p:cNvPr id="5281" name="Freeform: Shape 5280">
                  <a:extLst>
                    <a:ext uri="{FF2B5EF4-FFF2-40B4-BE49-F238E27FC236}">
                      <a16:creationId xmlns:a16="http://schemas.microsoft.com/office/drawing/2014/main" id="{543C2D37-2C6A-4790-0975-F2ED2118A06E}"/>
                    </a:ext>
                  </a:extLst>
                </p:cNvPr>
                <p:cNvSpPr/>
                <p:nvPr/>
              </p:nvSpPr>
              <p:spPr>
                <a:xfrm>
                  <a:off x="7047880" y="3534357"/>
                  <a:ext cx="71454" cy="79244"/>
                </a:xfrm>
                <a:custGeom>
                  <a:avLst/>
                  <a:gdLst>
                    <a:gd name="connsiteX0" fmla="*/ 71454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4"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82" name="Freeform: Shape 5281">
                  <a:extLst>
                    <a:ext uri="{FF2B5EF4-FFF2-40B4-BE49-F238E27FC236}">
                      <a16:creationId xmlns:a16="http://schemas.microsoft.com/office/drawing/2014/main" id="{4771CCF9-8F7B-939F-86A2-BBD50DE51379}"/>
                    </a:ext>
                  </a:extLst>
                </p:cNvPr>
                <p:cNvSpPr/>
                <p:nvPr/>
              </p:nvSpPr>
              <p:spPr>
                <a:xfrm>
                  <a:off x="7047880" y="3534357"/>
                  <a:ext cx="71454" cy="79244"/>
                </a:xfrm>
                <a:custGeom>
                  <a:avLst/>
                  <a:gdLst>
                    <a:gd name="connsiteX0" fmla="*/ 71454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4"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83" name="Graphic 9">
                <a:extLst>
                  <a:ext uri="{FF2B5EF4-FFF2-40B4-BE49-F238E27FC236}">
                    <a16:creationId xmlns:a16="http://schemas.microsoft.com/office/drawing/2014/main" id="{DACC0CA9-5A6F-35C4-A64D-F1A454C245A6}"/>
                  </a:ext>
                </a:extLst>
              </p:cNvPr>
              <p:cNvGrpSpPr/>
              <p:nvPr/>
            </p:nvGrpSpPr>
            <p:grpSpPr>
              <a:xfrm>
                <a:off x="7066046" y="3534357"/>
                <a:ext cx="71454" cy="79244"/>
                <a:chOff x="7066046" y="3534357"/>
                <a:chExt cx="71454" cy="79244"/>
              </a:xfrm>
            </p:grpSpPr>
            <p:sp>
              <p:nvSpPr>
                <p:cNvPr id="5284" name="Freeform: Shape 5283">
                  <a:extLst>
                    <a:ext uri="{FF2B5EF4-FFF2-40B4-BE49-F238E27FC236}">
                      <a16:creationId xmlns:a16="http://schemas.microsoft.com/office/drawing/2014/main" id="{33421404-A18B-CE4B-14D5-7FE06DC28B56}"/>
                    </a:ext>
                  </a:extLst>
                </p:cNvPr>
                <p:cNvSpPr/>
                <p:nvPr/>
              </p:nvSpPr>
              <p:spPr>
                <a:xfrm>
                  <a:off x="7066046" y="3534357"/>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85" name="Freeform: Shape 5284">
                  <a:extLst>
                    <a:ext uri="{FF2B5EF4-FFF2-40B4-BE49-F238E27FC236}">
                      <a16:creationId xmlns:a16="http://schemas.microsoft.com/office/drawing/2014/main" id="{BEAFB4F9-C283-D3C4-19E8-7C39838F3F57}"/>
                    </a:ext>
                  </a:extLst>
                </p:cNvPr>
                <p:cNvSpPr/>
                <p:nvPr/>
              </p:nvSpPr>
              <p:spPr>
                <a:xfrm>
                  <a:off x="7066046" y="3534357"/>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86" name="Graphic 9">
                <a:extLst>
                  <a:ext uri="{FF2B5EF4-FFF2-40B4-BE49-F238E27FC236}">
                    <a16:creationId xmlns:a16="http://schemas.microsoft.com/office/drawing/2014/main" id="{1A8B62AB-7B40-020E-DB0C-D4D5BCD4B490}"/>
                  </a:ext>
                </a:extLst>
              </p:cNvPr>
              <p:cNvGrpSpPr/>
              <p:nvPr/>
            </p:nvGrpSpPr>
            <p:grpSpPr>
              <a:xfrm>
                <a:off x="7078795" y="3534357"/>
                <a:ext cx="71390" cy="79244"/>
                <a:chOff x="7078795" y="3534357"/>
                <a:chExt cx="71390" cy="79244"/>
              </a:xfrm>
            </p:grpSpPr>
            <p:sp>
              <p:nvSpPr>
                <p:cNvPr id="5287" name="Freeform: Shape 5286">
                  <a:extLst>
                    <a:ext uri="{FF2B5EF4-FFF2-40B4-BE49-F238E27FC236}">
                      <a16:creationId xmlns:a16="http://schemas.microsoft.com/office/drawing/2014/main" id="{DBE1F8B4-DF7B-3DD2-79DF-5E336CADC824}"/>
                    </a:ext>
                  </a:extLst>
                </p:cNvPr>
                <p:cNvSpPr/>
                <p:nvPr/>
              </p:nvSpPr>
              <p:spPr>
                <a:xfrm>
                  <a:off x="7078795" y="353435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88" name="Freeform: Shape 5287">
                  <a:extLst>
                    <a:ext uri="{FF2B5EF4-FFF2-40B4-BE49-F238E27FC236}">
                      <a16:creationId xmlns:a16="http://schemas.microsoft.com/office/drawing/2014/main" id="{5C93244A-D773-751D-91C8-28DDD898B55E}"/>
                    </a:ext>
                  </a:extLst>
                </p:cNvPr>
                <p:cNvSpPr/>
                <p:nvPr/>
              </p:nvSpPr>
              <p:spPr>
                <a:xfrm>
                  <a:off x="7078795" y="353435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89" name="Graphic 9">
                <a:extLst>
                  <a:ext uri="{FF2B5EF4-FFF2-40B4-BE49-F238E27FC236}">
                    <a16:creationId xmlns:a16="http://schemas.microsoft.com/office/drawing/2014/main" id="{69D97000-2335-69FC-1784-1A7D90227978}"/>
                  </a:ext>
                </a:extLst>
              </p:cNvPr>
              <p:cNvGrpSpPr/>
              <p:nvPr/>
            </p:nvGrpSpPr>
            <p:grpSpPr>
              <a:xfrm>
                <a:off x="7099192" y="3534357"/>
                <a:ext cx="71454" cy="79244"/>
                <a:chOff x="7099192" y="3534357"/>
                <a:chExt cx="71454" cy="79244"/>
              </a:xfrm>
            </p:grpSpPr>
            <p:sp>
              <p:nvSpPr>
                <p:cNvPr id="5290" name="Freeform: Shape 5289">
                  <a:extLst>
                    <a:ext uri="{FF2B5EF4-FFF2-40B4-BE49-F238E27FC236}">
                      <a16:creationId xmlns:a16="http://schemas.microsoft.com/office/drawing/2014/main" id="{80D84283-3F97-264A-5669-9BC3C4B179EF}"/>
                    </a:ext>
                  </a:extLst>
                </p:cNvPr>
                <p:cNvSpPr/>
                <p:nvPr/>
              </p:nvSpPr>
              <p:spPr>
                <a:xfrm>
                  <a:off x="7099192" y="3534357"/>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91" name="Freeform: Shape 5290">
                  <a:extLst>
                    <a:ext uri="{FF2B5EF4-FFF2-40B4-BE49-F238E27FC236}">
                      <a16:creationId xmlns:a16="http://schemas.microsoft.com/office/drawing/2014/main" id="{E1A8184D-08D4-1342-4741-29ED1B47BDD0}"/>
                    </a:ext>
                  </a:extLst>
                </p:cNvPr>
                <p:cNvSpPr/>
                <p:nvPr/>
              </p:nvSpPr>
              <p:spPr>
                <a:xfrm>
                  <a:off x="7099192" y="3534357"/>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92" name="Graphic 9">
                <a:extLst>
                  <a:ext uri="{FF2B5EF4-FFF2-40B4-BE49-F238E27FC236}">
                    <a16:creationId xmlns:a16="http://schemas.microsoft.com/office/drawing/2014/main" id="{D418AEFB-0697-4DAC-3DBB-491BD568AB66}"/>
                  </a:ext>
                </a:extLst>
              </p:cNvPr>
              <p:cNvGrpSpPr/>
              <p:nvPr/>
            </p:nvGrpSpPr>
            <p:grpSpPr>
              <a:xfrm>
                <a:off x="7131382" y="3585583"/>
                <a:ext cx="71390" cy="79244"/>
                <a:chOff x="7131382" y="3585583"/>
                <a:chExt cx="71390" cy="79244"/>
              </a:xfrm>
            </p:grpSpPr>
            <p:sp>
              <p:nvSpPr>
                <p:cNvPr id="5293" name="Freeform: Shape 5292">
                  <a:extLst>
                    <a:ext uri="{FF2B5EF4-FFF2-40B4-BE49-F238E27FC236}">
                      <a16:creationId xmlns:a16="http://schemas.microsoft.com/office/drawing/2014/main" id="{4048140D-246C-F528-DA31-2A0B42EA2882}"/>
                    </a:ext>
                  </a:extLst>
                </p:cNvPr>
                <p:cNvSpPr/>
                <p:nvPr/>
              </p:nvSpPr>
              <p:spPr>
                <a:xfrm>
                  <a:off x="7131382"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94" name="Freeform: Shape 5293">
                  <a:extLst>
                    <a:ext uri="{FF2B5EF4-FFF2-40B4-BE49-F238E27FC236}">
                      <a16:creationId xmlns:a16="http://schemas.microsoft.com/office/drawing/2014/main" id="{89E0E105-8B34-95C4-8EA9-3036FC51A664}"/>
                    </a:ext>
                  </a:extLst>
                </p:cNvPr>
                <p:cNvSpPr/>
                <p:nvPr/>
              </p:nvSpPr>
              <p:spPr>
                <a:xfrm>
                  <a:off x="7131382"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95" name="Graphic 9">
                <a:extLst>
                  <a:ext uri="{FF2B5EF4-FFF2-40B4-BE49-F238E27FC236}">
                    <a16:creationId xmlns:a16="http://schemas.microsoft.com/office/drawing/2014/main" id="{EDCC86B2-8430-DB12-2A81-BD7A6931CBEC}"/>
                  </a:ext>
                </a:extLst>
              </p:cNvPr>
              <p:cNvGrpSpPr/>
              <p:nvPr/>
            </p:nvGrpSpPr>
            <p:grpSpPr>
              <a:xfrm>
                <a:off x="7195570" y="3585583"/>
                <a:ext cx="71454" cy="79244"/>
                <a:chOff x="7195570" y="3585583"/>
                <a:chExt cx="71454" cy="79244"/>
              </a:xfrm>
            </p:grpSpPr>
            <p:sp>
              <p:nvSpPr>
                <p:cNvPr id="5296" name="Freeform: Shape 5295">
                  <a:extLst>
                    <a:ext uri="{FF2B5EF4-FFF2-40B4-BE49-F238E27FC236}">
                      <a16:creationId xmlns:a16="http://schemas.microsoft.com/office/drawing/2014/main" id="{210489F0-DD9E-B095-4225-5C8AAD6C51E5}"/>
                    </a:ext>
                  </a:extLst>
                </p:cNvPr>
                <p:cNvSpPr/>
                <p:nvPr/>
              </p:nvSpPr>
              <p:spPr>
                <a:xfrm>
                  <a:off x="7195570" y="3585583"/>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97" name="Freeform: Shape 5296">
                  <a:extLst>
                    <a:ext uri="{FF2B5EF4-FFF2-40B4-BE49-F238E27FC236}">
                      <a16:creationId xmlns:a16="http://schemas.microsoft.com/office/drawing/2014/main" id="{CA899E9C-6761-53C8-4E59-61AE49125EFE}"/>
                    </a:ext>
                  </a:extLst>
                </p:cNvPr>
                <p:cNvSpPr/>
                <p:nvPr/>
              </p:nvSpPr>
              <p:spPr>
                <a:xfrm>
                  <a:off x="7195570" y="3585583"/>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298" name="Graphic 9">
                <a:extLst>
                  <a:ext uri="{FF2B5EF4-FFF2-40B4-BE49-F238E27FC236}">
                    <a16:creationId xmlns:a16="http://schemas.microsoft.com/office/drawing/2014/main" id="{7FA3A507-E1E9-1FBF-46C6-E051408892E6}"/>
                  </a:ext>
                </a:extLst>
              </p:cNvPr>
              <p:cNvGrpSpPr/>
              <p:nvPr/>
            </p:nvGrpSpPr>
            <p:grpSpPr>
              <a:xfrm>
                <a:off x="7178859" y="3585583"/>
                <a:ext cx="152417" cy="79244"/>
                <a:chOff x="7178859" y="3585583"/>
                <a:chExt cx="152417" cy="79244"/>
              </a:xfrm>
            </p:grpSpPr>
            <p:sp>
              <p:nvSpPr>
                <p:cNvPr id="5299" name="Freeform: Shape 5298">
                  <a:extLst>
                    <a:ext uri="{FF2B5EF4-FFF2-40B4-BE49-F238E27FC236}">
                      <a16:creationId xmlns:a16="http://schemas.microsoft.com/office/drawing/2014/main" id="{0CC43467-DAF3-081E-ED98-C6DADD14B637}"/>
                    </a:ext>
                  </a:extLst>
                </p:cNvPr>
                <p:cNvSpPr/>
                <p:nvPr/>
              </p:nvSpPr>
              <p:spPr>
                <a:xfrm>
                  <a:off x="7259822" y="3585583"/>
                  <a:ext cx="71454" cy="79244"/>
                </a:xfrm>
                <a:custGeom>
                  <a:avLst/>
                  <a:gdLst>
                    <a:gd name="connsiteX0" fmla="*/ 71454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4"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00" name="Freeform: Shape 5299">
                  <a:extLst>
                    <a:ext uri="{FF2B5EF4-FFF2-40B4-BE49-F238E27FC236}">
                      <a16:creationId xmlns:a16="http://schemas.microsoft.com/office/drawing/2014/main" id="{345F9EFD-00BD-B868-7870-44973163D58A}"/>
                    </a:ext>
                  </a:extLst>
                </p:cNvPr>
                <p:cNvSpPr/>
                <p:nvPr/>
              </p:nvSpPr>
              <p:spPr>
                <a:xfrm>
                  <a:off x="7259822" y="3585583"/>
                  <a:ext cx="71454" cy="79244"/>
                </a:xfrm>
                <a:custGeom>
                  <a:avLst/>
                  <a:gdLst>
                    <a:gd name="connsiteX0" fmla="*/ 71454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4"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92BD4AAB-3FDA-667B-3099-E4D22F79FDE3}"/>
                    </a:ext>
                  </a:extLst>
                </p:cNvPr>
                <p:cNvSpPr/>
                <p:nvPr/>
              </p:nvSpPr>
              <p:spPr>
                <a:xfrm>
                  <a:off x="7233628" y="3585583"/>
                  <a:ext cx="71454" cy="79244"/>
                </a:xfrm>
                <a:custGeom>
                  <a:avLst/>
                  <a:gdLst>
                    <a:gd name="connsiteX0" fmla="*/ 71454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4"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DEF756F8-BABC-2C82-A4C8-EF409E780263}"/>
                    </a:ext>
                  </a:extLst>
                </p:cNvPr>
                <p:cNvSpPr/>
                <p:nvPr/>
              </p:nvSpPr>
              <p:spPr>
                <a:xfrm>
                  <a:off x="7233628" y="3585583"/>
                  <a:ext cx="71454" cy="79244"/>
                </a:xfrm>
                <a:custGeom>
                  <a:avLst/>
                  <a:gdLst>
                    <a:gd name="connsiteX0" fmla="*/ 71454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4"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EA194FAB-E343-9299-9385-B1D1EFC84C38}"/>
                    </a:ext>
                  </a:extLst>
                </p:cNvPr>
                <p:cNvSpPr/>
                <p:nvPr/>
              </p:nvSpPr>
              <p:spPr>
                <a:xfrm>
                  <a:off x="7178859" y="3585583"/>
                  <a:ext cx="71454" cy="79244"/>
                </a:xfrm>
                <a:custGeom>
                  <a:avLst/>
                  <a:gdLst>
                    <a:gd name="connsiteX0" fmla="*/ 71454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4"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9B9A61F3-8035-077D-0800-32700718B3EF}"/>
                    </a:ext>
                  </a:extLst>
                </p:cNvPr>
                <p:cNvSpPr/>
                <p:nvPr/>
              </p:nvSpPr>
              <p:spPr>
                <a:xfrm>
                  <a:off x="7178859" y="3585583"/>
                  <a:ext cx="71454" cy="79244"/>
                </a:xfrm>
                <a:custGeom>
                  <a:avLst/>
                  <a:gdLst>
                    <a:gd name="connsiteX0" fmla="*/ 71454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4"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01" name="Graphic 9">
                <a:extLst>
                  <a:ext uri="{FF2B5EF4-FFF2-40B4-BE49-F238E27FC236}">
                    <a16:creationId xmlns:a16="http://schemas.microsoft.com/office/drawing/2014/main" id="{9FE02FCB-3E33-3B61-0F68-E2C1FF62F849}"/>
                  </a:ext>
                </a:extLst>
              </p:cNvPr>
              <p:cNvGrpSpPr/>
              <p:nvPr/>
            </p:nvGrpSpPr>
            <p:grpSpPr>
              <a:xfrm>
                <a:off x="7331276" y="3585583"/>
                <a:ext cx="71390" cy="79244"/>
                <a:chOff x="7331276" y="3585583"/>
                <a:chExt cx="71390" cy="79244"/>
              </a:xfrm>
            </p:grpSpPr>
            <p:sp>
              <p:nvSpPr>
                <p:cNvPr id="5302" name="Freeform: Shape 5301">
                  <a:extLst>
                    <a:ext uri="{FF2B5EF4-FFF2-40B4-BE49-F238E27FC236}">
                      <a16:creationId xmlns:a16="http://schemas.microsoft.com/office/drawing/2014/main" id="{1453D177-0C93-0650-1560-97C9F071C8E7}"/>
                    </a:ext>
                  </a:extLst>
                </p:cNvPr>
                <p:cNvSpPr/>
                <p:nvPr/>
              </p:nvSpPr>
              <p:spPr>
                <a:xfrm>
                  <a:off x="7331276"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03" name="Freeform: Shape 5302">
                  <a:extLst>
                    <a:ext uri="{FF2B5EF4-FFF2-40B4-BE49-F238E27FC236}">
                      <a16:creationId xmlns:a16="http://schemas.microsoft.com/office/drawing/2014/main" id="{A569BECE-74FA-C145-D6FE-536ED293416E}"/>
                    </a:ext>
                  </a:extLst>
                </p:cNvPr>
                <p:cNvSpPr/>
                <p:nvPr/>
              </p:nvSpPr>
              <p:spPr>
                <a:xfrm>
                  <a:off x="7331276"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04" name="Graphic 9">
                <a:extLst>
                  <a:ext uri="{FF2B5EF4-FFF2-40B4-BE49-F238E27FC236}">
                    <a16:creationId xmlns:a16="http://schemas.microsoft.com/office/drawing/2014/main" id="{6E5385ED-6D36-1EB5-CF45-77A1D7E8AD5E}"/>
                  </a:ext>
                </a:extLst>
              </p:cNvPr>
              <p:cNvGrpSpPr/>
              <p:nvPr/>
            </p:nvGrpSpPr>
            <p:grpSpPr>
              <a:xfrm>
                <a:off x="7360215" y="3585583"/>
                <a:ext cx="71390" cy="79244"/>
                <a:chOff x="7360215" y="3585583"/>
                <a:chExt cx="71390" cy="79244"/>
              </a:xfrm>
            </p:grpSpPr>
            <p:sp>
              <p:nvSpPr>
                <p:cNvPr id="5305" name="Freeform: Shape 5304">
                  <a:extLst>
                    <a:ext uri="{FF2B5EF4-FFF2-40B4-BE49-F238E27FC236}">
                      <a16:creationId xmlns:a16="http://schemas.microsoft.com/office/drawing/2014/main" id="{7FDF1D6A-AB15-7404-186F-9574CC0B8C9B}"/>
                    </a:ext>
                  </a:extLst>
                </p:cNvPr>
                <p:cNvSpPr/>
                <p:nvPr/>
              </p:nvSpPr>
              <p:spPr>
                <a:xfrm>
                  <a:off x="7360215"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06" name="Freeform: Shape 5305">
                  <a:extLst>
                    <a:ext uri="{FF2B5EF4-FFF2-40B4-BE49-F238E27FC236}">
                      <a16:creationId xmlns:a16="http://schemas.microsoft.com/office/drawing/2014/main" id="{46726216-7043-87E2-C24A-6F0E17FC6834}"/>
                    </a:ext>
                  </a:extLst>
                </p:cNvPr>
                <p:cNvSpPr/>
                <p:nvPr/>
              </p:nvSpPr>
              <p:spPr>
                <a:xfrm>
                  <a:off x="7360215"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07" name="Graphic 9">
                <a:extLst>
                  <a:ext uri="{FF2B5EF4-FFF2-40B4-BE49-F238E27FC236}">
                    <a16:creationId xmlns:a16="http://schemas.microsoft.com/office/drawing/2014/main" id="{F114CB79-CBC8-ACEC-C404-43EA45BC0EA0}"/>
                  </a:ext>
                </a:extLst>
              </p:cNvPr>
              <p:cNvGrpSpPr/>
              <p:nvPr/>
            </p:nvGrpSpPr>
            <p:grpSpPr>
              <a:xfrm>
                <a:off x="7374493" y="3585583"/>
                <a:ext cx="71390" cy="79244"/>
                <a:chOff x="7374493" y="3585583"/>
                <a:chExt cx="71390" cy="79244"/>
              </a:xfrm>
            </p:grpSpPr>
            <p:sp>
              <p:nvSpPr>
                <p:cNvPr id="5308" name="Freeform: Shape 5307">
                  <a:extLst>
                    <a:ext uri="{FF2B5EF4-FFF2-40B4-BE49-F238E27FC236}">
                      <a16:creationId xmlns:a16="http://schemas.microsoft.com/office/drawing/2014/main" id="{DE05ECCB-A9B9-6D31-0A7F-5FBFB05D0A93}"/>
                    </a:ext>
                  </a:extLst>
                </p:cNvPr>
                <p:cNvSpPr/>
                <p:nvPr/>
              </p:nvSpPr>
              <p:spPr>
                <a:xfrm>
                  <a:off x="7374493"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09" name="Freeform: Shape 5308">
                  <a:extLst>
                    <a:ext uri="{FF2B5EF4-FFF2-40B4-BE49-F238E27FC236}">
                      <a16:creationId xmlns:a16="http://schemas.microsoft.com/office/drawing/2014/main" id="{E954AF09-876B-4587-BE43-83AA891E35E5}"/>
                    </a:ext>
                  </a:extLst>
                </p:cNvPr>
                <p:cNvSpPr/>
                <p:nvPr/>
              </p:nvSpPr>
              <p:spPr>
                <a:xfrm>
                  <a:off x="7374493"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10" name="Graphic 9">
                <a:extLst>
                  <a:ext uri="{FF2B5EF4-FFF2-40B4-BE49-F238E27FC236}">
                    <a16:creationId xmlns:a16="http://schemas.microsoft.com/office/drawing/2014/main" id="{217D662A-EF0D-5C88-34D1-561164B7992E}"/>
                  </a:ext>
                </a:extLst>
              </p:cNvPr>
              <p:cNvGrpSpPr/>
              <p:nvPr/>
            </p:nvGrpSpPr>
            <p:grpSpPr>
              <a:xfrm>
                <a:off x="7398333" y="3585583"/>
                <a:ext cx="71390" cy="79244"/>
                <a:chOff x="7398333" y="3585583"/>
                <a:chExt cx="71390" cy="79244"/>
              </a:xfrm>
            </p:grpSpPr>
            <p:sp>
              <p:nvSpPr>
                <p:cNvPr id="5311" name="Freeform: Shape 5310">
                  <a:extLst>
                    <a:ext uri="{FF2B5EF4-FFF2-40B4-BE49-F238E27FC236}">
                      <a16:creationId xmlns:a16="http://schemas.microsoft.com/office/drawing/2014/main" id="{18654D4E-D5EB-7C8A-2512-BCB548234924}"/>
                    </a:ext>
                  </a:extLst>
                </p:cNvPr>
                <p:cNvSpPr/>
                <p:nvPr/>
              </p:nvSpPr>
              <p:spPr>
                <a:xfrm>
                  <a:off x="7398333"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12" name="Freeform: Shape 5311">
                  <a:extLst>
                    <a:ext uri="{FF2B5EF4-FFF2-40B4-BE49-F238E27FC236}">
                      <a16:creationId xmlns:a16="http://schemas.microsoft.com/office/drawing/2014/main" id="{47AD6299-F8F8-4A4D-9838-0EFF2492C17C}"/>
                    </a:ext>
                  </a:extLst>
                </p:cNvPr>
                <p:cNvSpPr/>
                <p:nvPr/>
              </p:nvSpPr>
              <p:spPr>
                <a:xfrm>
                  <a:off x="7398333"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13" name="Graphic 9">
                <a:extLst>
                  <a:ext uri="{FF2B5EF4-FFF2-40B4-BE49-F238E27FC236}">
                    <a16:creationId xmlns:a16="http://schemas.microsoft.com/office/drawing/2014/main" id="{D981BB43-BDA3-BAFF-C725-73008396CF78}"/>
                  </a:ext>
                </a:extLst>
              </p:cNvPr>
              <p:cNvGrpSpPr/>
              <p:nvPr/>
            </p:nvGrpSpPr>
            <p:grpSpPr>
              <a:xfrm>
                <a:off x="7445884" y="3585583"/>
                <a:ext cx="71454" cy="79244"/>
                <a:chOff x="7445884" y="3585583"/>
                <a:chExt cx="71454" cy="79244"/>
              </a:xfrm>
            </p:grpSpPr>
            <p:sp>
              <p:nvSpPr>
                <p:cNvPr id="5314" name="Freeform: Shape 5313">
                  <a:extLst>
                    <a:ext uri="{FF2B5EF4-FFF2-40B4-BE49-F238E27FC236}">
                      <a16:creationId xmlns:a16="http://schemas.microsoft.com/office/drawing/2014/main" id="{46546229-4BC0-E1D9-C24E-732D4DCAC679}"/>
                    </a:ext>
                  </a:extLst>
                </p:cNvPr>
                <p:cNvSpPr/>
                <p:nvPr/>
              </p:nvSpPr>
              <p:spPr>
                <a:xfrm>
                  <a:off x="7445884" y="3585583"/>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15" name="Freeform: Shape 5314">
                  <a:extLst>
                    <a:ext uri="{FF2B5EF4-FFF2-40B4-BE49-F238E27FC236}">
                      <a16:creationId xmlns:a16="http://schemas.microsoft.com/office/drawing/2014/main" id="{039B1DF2-7953-A4C7-2DB9-635B1A2DDF20}"/>
                    </a:ext>
                  </a:extLst>
                </p:cNvPr>
                <p:cNvSpPr/>
                <p:nvPr/>
              </p:nvSpPr>
              <p:spPr>
                <a:xfrm>
                  <a:off x="7445884" y="3585583"/>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16" name="Graphic 9">
                <a:extLst>
                  <a:ext uri="{FF2B5EF4-FFF2-40B4-BE49-F238E27FC236}">
                    <a16:creationId xmlns:a16="http://schemas.microsoft.com/office/drawing/2014/main" id="{00E829A6-44C7-CCBA-AA3A-3EE0998CE360}"/>
                  </a:ext>
                </a:extLst>
              </p:cNvPr>
              <p:cNvGrpSpPr/>
              <p:nvPr/>
            </p:nvGrpSpPr>
            <p:grpSpPr>
              <a:xfrm>
                <a:off x="7498280" y="3585583"/>
                <a:ext cx="71454" cy="79244"/>
                <a:chOff x="7498280" y="3585583"/>
                <a:chExt cx="71454" cy="79244"/>
              </a:xfrm>
            </p:grpSpPr>
            <p:sp>
              <p:nvSpPr>
                <p:cNvPr id="5317" name="Freeform: Shape 5316">
                  <a:extLst>
                    <a:ext uri="{FF2B5EF4-FFF2-40B4-BE49-F238E27FC236}">
                      <a16:creationId xmlns:a16="http://schemas.microsoft.com/office/drawing/2014/main" id="{AB63196E-B3B0-E672-1450-10D425A820B3}"/>
                    </a:ext>
                  </a:extLst>
                </p:cNvPr>
                <p:cNvSpPr/>
                <p:nvPr/>
              </p:nvSpPr>
              <p:spPr>
                <a:xfrm>
                  <a:off x="7498280" y="3585583"/>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18" name="Freeform: Shape 5317">
                  <a:extLst>
                    <a:ext uri="{FF2B5EF4-FFF2-40B4-BE49-F238E27FC236}">
                      <a16:creationId xmlns:a16="http://schemas.microsoft.com/office/drawing/2014/main" id="{DAF07BF9-E9F9-9A4F-1684-3B69D35E3AB3}"/>
                    </a:ext>
                  </a:extLst>
                </p:cNvPr>
                <p:cNvSpPr/>
                <p:nvPr/>
              </p:nvSpPr>
              <p:spPr>
                <a:xfrm>
                  <a:off x="7498280" y="3585583"/>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19" name="Graphic 9">
                <a:extLst>
                  <a:ext uri="{FF2B5EF4-FFF2-40B4-BE49-F238E27FC236}">
                    <a16:creationId xmlns:a16="http://schemas.microsoft.com/office/drawing/2014/main" id="{A078EE62-5858-88C9-6E8C-5AC79FAFE423}"/>
                  </a:ext>
                </a:extLst>
              </p:cNvPr>
              <p:cNvGrpSpPr/>
              <p:nvPr/>
            </p:nvGrpSpPr>
            <p:grpSpPr>
              <a:xfrm>
                <a:off x="7290786" y="3585583"/>
                <a:ext cx="419053" cy="79244"/>
                <a:chOff x="7290786" y="3585583"/>
                <a:chExt cx="419053" cy="79244"/>
              </a:xfrm>
            </p:grpSpPr>
            <p:sp>
              <p:nvSpPr>
                <p:cNvPr id="5320" name="Freeform: Shape 5319">
                  <a:extLst>
                    <a:ext uri="{FF2B5EF4-FFF2-40B4-BE49-F238E27FC236}">
                      <a16:creationId xmlns:a16="http://schemas.microsoft.com/office/drawing/2014/main" id="{28EBF066-A51B-FDD0-106A-1099FAD723EB}"/>
                    </a:ext>
                  </a:extLst>
                </p:cNvPr>
                <p:cNvSpPr/>
                <p:nvPr/>
              </p:nvSpPr>
              <p:spPr>
                <a:xfrm>
                  <a:off x="7638449"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21" name="Freeform: Shape 5320">
                  <a:extLst>
                    <a:ext uri="{FF2B5EF4-FFF2-40B4-BE49-F238E27FC236}">
                      <a16:creationId xmlns:a16="http://schemas.microsoft.com/office/drawing/2014/main" id="{62D0A072-3C9E-64D2-1B5B-643B42F4FC46}"/>
                    </a:ext>
                  </a:extLst>
                </p:cNvPr>
                <p:cNvSpPr/>
                <p:nvPr/>
              </p:nvSpPr>
              <p:spPr>
                <a:xfrm>
                  <a:off x="7638449"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C3F11038-CDBD-F49A-F600-C54EE2E98131}"/>
                    </a:ext>
                  </a:extLst>
                </p:cNvPr>
                <p:cNvSpPr/>
                <p:nvPr/>
              </p:nvSpPr>
              <p:spPr>
                <a:xfrm>
                  <a:off x="7290786"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60F1E952-4F0C-2DB8-F75E-2459DE65082E}"/>
                    </a:ext>
                  </a:extLst>
                </p:cNvPr>
                <p:cNvSpPr/>
                <p:nvPr/>
              </p:nvSpPr>
              <p:spPr>
                <a:xfrm>
                  <a:off x="7290786"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22" name="Graphic 9">
                <a:extLst>
                  <a:ext uri="{FF2B5EF4-FFF2-40B4-BE49-F238E27FC236}">
                    <a16:creationId xmlns:a16="http://schemas.microsoft.com/office/drawing/2014/main" id="{9EB801FC-661A-47B5-5188-22296E5DAB24}"/>
                  </a:ext>
                </a:extLst>
              </p:cNvPr>
              <p:cNvGrpSpPr/>
              <p:nvPr/>
            </p:nvGrpSpPr>
            <p:grpSpPr>
              <a:xfrm>
                <a:off x="7992599" y="3585583"/>
                <a:ext cx="71390" cy="79244"/>
                <a:chOff x="7992599" y="3585583"/>
                <a:chExt cx="71390" cy="79244"/>
              </a:xfrm>
            </p:grpSpPr>
            <p:sp>
              <p:nvSpPr>
                <p:cNvPr id="5323" name="Freeform: Shape 5322">
                  <a:extLst>
                    <a:ext uri="{FF2B5EF4-FFF2-40B4-BE49-F238E27FC236}">
                      <a16:creationId xmlns:a16="http://schemas.microsoft.com/office/drawing/2014/main" id="{724E55A5-5954-FE2A-9F48-A89617E76711}"/>
                    </a:ext>
                  </a:extLst>
                </p:cNvPr>
                <p:cNvSpPr/>
                <p:nvPr/>
              </p:nvSpPr>
              <p:spPr>
                <a:xfrm>
                  <a:off x="7992599" y="358558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24" name="Freeform: Shape 5323">
                  <a:extLst>
                    <a:ext uri="{FF2B5EF4-FFF2-40B4-BE49-F238E27FC236}">
                      <a16:creationId xmlns:a16="http://schemas.microsoft.com/office/drawing/2014/main" id="{C082C7DC-A725-C5FD-7D84-DAE345EC47D4}"/>
                    </a:ext>
                  </a:extLst>
                </p:cNvPr>
                <p:cNvSpPr/>
                <p:nvPr/>
              </p:nvSpPr>
              <p:spPr>
                <a:xfrm>
                  <a:off x="7992599" y="358558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25" name="Graphic 9">
                <a:extLst>
                  <a:ext uri="{FF2B5EF4-FFF2-40B4-BE49-F238E27FC236}">
                    <a16:creationId xmlns:a16="http://schemas.microsoft.com/office/drawing/2014/main" id="{ADA9350C-634C-F0B8-AC0C-C5C885210F0F}"/>
                  </a:ext>
                </a:extLst>
              </p:cNvPr>
              <p:cNvGrpSpPr/>
              <p:nvPr/>
            </p:nvGrpSpPr>
            <p:grpSpPr>
              <a:xfrm>
                <a:off x="6197945" y="3351598"/>
                <a:ext cx="71390" cy="79244"/>
                <a:chOff x="6197945" y="3351598"/>
                <a:chExt cx="71390" cy="79244"/>
              </a:xfrm>
            </p:grpSpPr>
            <p:sp>
              <p:nvSpPr>
                <p:cNvPr id="5326" name="Freeform: Shape 5325">
                  <a:extLst>
                    <a:ext uri="{FF2B5EF4-FFF2-40B4-BE49-F238E27FC236}">
                      <a16:creationId xmlns:a16="http://schemas.microsoft.com/office/drawing/2014/main" id="{85519821-5EBC-B889-3ED3-BB4F5A26F6B8}"/>
                    </a:ext>
                  </a:extLst>
                </p:cNvPr>
                <p:cNvSpPr/>
                <p:nvPr/>
              </p:nvSpPr>
              <p:spPr>
                <a:xfrm>
                  <a:off x="6197945" y="335159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27" name="Freeform: Shape 5326">
                  <a:extLst>
                    <a:ext uri="{FF2B5EF4-FFF2-40B4-BE49-F238E27FC236}">
                      <a16:creationId xmlns:a16="http://schemas.microsoft.com/office/drawing/2014/main" id="{E6AA967A-93DA-9C65-BBF6-1F42CB23301B}"/>
                    </a:ext>
                  </a:extLst>
                </p:cNvPr>
                <p:cNvSpPr/>
                <p:nvPr/>
              </p:nvSpPr>
              <p:spPr>
                <a:xfrm>
                  <a:off x="6197945" y="335159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28" name="Graphic 9">
                <a:extLst>
                  <a:ext uri="{FF2B5EF4-FFF2-40B4-BE49-F238E27FC236}">
                    <a16:creationId xmlns:a16="http://schemas.microsoft.com/office/drawing/2014/main" id="{B9413403-8649-4261-6FE0-C63161E0F805}"/>
                  </a:ext>
                </a:extLst>
              </p:cNvPr>
              <p:cNvGrpSpPr/>
              <p:nvPr/>
            </p:nvGrpSpPr>
            <p:grpSpPr>
              <a:xfrm>
                <a:off x="3673129" y="2618866"/>
                <a:ext cx="71390" cy="79244"/>
                <a:chOff x="3673129" y="2618866"/>
                <a:chExt cx="71390" cy="79244"/>
              </a:xfrm>
            </p:grpSpPr>
            <p:sp>
              <p:nvSpPr>
                <p:cNvPr id="5329" name="Freeform: Shape 5328">
                  <a:extLst>
                    <a:ext uri="{FF2B5EF4-FFF2-40B4-BE49-F238E27FC236}">
                      <a16:creationId xmlns:a16="http://schemas.microsoft.com/office/drawing/2014/main" id="{45FA42A0-2D90-02A9-F4C1-FBB9E2E0FFE3}"/>
                    </a:ext>
                  </a:extLst>
                </p:cNvPr>
                <p:cNvSpPr/>
                <p:nvPr/>
              </p:nvSpPr>
              <p:spPr>
                <a:xfrm>
                  <a:off x="3673129" y="261886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30" name="Freeform: Shape 5329">
                  <a:extLst>
                    <a:ext uri="{FF2B5EF4-FFF2-40B4-BE49-F238E27FC236}">
                      <a16:creationId xmlns:a16="http://schemas.microsoft.com/office/drawing/2014/main" id="{109AD6DF-2C01-CB05-839A-A772D1199842}"/>
                    </a:ext>
                  </a:extLst>
                </p:cNvPr>
                <p:cNvSpPr/>
                <p:nvPr/>
              </p:nvSpPr>
              <p:spPr>
                <a:xfrm>
                  <a:off x="3673129" y="261886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31" name="Graphic 9">
                <a:extLst>
                  <a:ext uri="{FF2B5EF4-FFF2-40B4-BE49-F238E27FC236}">
                    <a16:creationId xmlns:a16="http://schemas.microsoft.com/office/drawing/2014/main" id="{A6C44D8B-96DC-25E0-FD18-306B0089D74D}"/>
                  </a:ext>
                </a:extLst>
              </p:cNvPr>
              <p:cNvGrpSpPr/>
              <p:nvPr/>
            </p:nvGrpSpPr>
            <p:grpSpPr>
              <a:xfrm>
                <a:off x="3682499" y="2618866"/>
                <a:ext cx="71390" cy="79244"/>
                <a:chOff x="3682499" y="2618866"/>
                <a:chExt cx="71390" cy="79244"/>
              </a:xfrm>
            </p:grpSpPr>
            <p:sp>
              <p:nvSpPr>
                <p:cNvPr id="5332" name="Freeform: Shape 5331">
                  <a:extLst>
                    <a:ext uri="{FF2B5EF4-FFF2-40B4-BE49-F238E27FC236}">
                      <a16:creationId xmlns:a16="http://schemas.microsoft.com/office/drawing/2014/main" id="{AE540F44-937E-0D52-5208-C5470DD11A68}"/>
                    </a:ext>
                  </a:extLst>
                </p:cNvPr>
                <p:cNvSpPr/>
                <p:nvPr/>
              </p:nvSpPr>
              <p:spPr>
                <a:xfrm>
                  <a:off x="3682499" y="261886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33" name="Freeform: Shape 5332">
                  <a:extLst>
                    <a:ext uri="{FF2B5EF4-FFF2-40B4-BE49-F238E27FC236}">
                      <a16:creationId xmlns:a16="http://schemas.microsoft.com/office/drawing/2014/main" id="{76C39EFF-668A-8337-8544-1D6CF3660CFB}"/>
                    </a:ext>
                  </a:extLst>
                </p:cNvPr>
                <p:cNvSpPr/>
                <p:nvPr/>
              </p:nvSpPr>
              <p:spPr>
                <a:xfrm>
                  <a:off x="3682499" y="261886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34" name="Graphic 9">
                <a:extLst>
                  <a:ext uri="{FF2B5EF4-FFF2-40B4-BE49-F238E27FC236}">
                    <a16:creationId xmlns:a16="http://schemas.microsoft.com/office/drawing/2014/main" id="{EF38C56F-44EE-1A13-9004-A18C256C0A79}"/>
                  </a:ext>
                </a:extLst>
              </p:cNvPr>
              <p:cNvGrpSpPr/>
              <p:nvPr/>
            </p:nvGrpSpPr>
            <p:grpSpPr>
              <a:xfrm>
                <a:off x="3792708" y="2698111"/>
                <a:ext cx="71454" cy="79244"/>
                <a:chOff x="3792708" y="2698111"/>
                <a:chExt cx="71454" cy="79244"/>
              </a:xfrm>
            </p:grpSpPr>
            <p:sp>
              <p:nvSpPr>
                <p:cNvPr id="5335" name="Freeform: Shape 5334">
                  <a:extLst>
                    <a:ext uri="{FF2B5EF4-FFF2-40B4-BE49-F238E27FC236}">
                      <a16:creationId xmlns:a16="http://schemas.microsoft.com/office/drawing/2014/main" id="{6045CF30-D65F-B34C-1C19-1529C201E6B3}"/>
                    </a:ext>
                  </a:extLst>
                </p:cNvPr>
                <p:cNvSpPr/>
                <p:nvPr/>
              </p:nvSpPr>
              <p:spPr>
                <a:xfrm>
                  <a:off x="3792708" y="269811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36" name="Freeform: Shape 5335">
                  <a:extLst>
                    <a:ext uri="{FF2B5EF4-FFF2-40B4-BE49-F238E27FC236}">
                      <a16:creationId xmlns:a16="http://schemas.microsoft.com/office/drawing/2014/main" id="{C04FFA7C-90A9-F2C7-D063-F8022E831662}"/>
                    </a:ext>
                  </a:extLst>
                </p:cNvPr>
                <p:cNvSpPr/>
                <p:nvPr/>
              </p:nvSpPr>
              <p:spPr>
                <a:xfrm>
                  <a:off x="3792708" y="269811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grpSp>
        <p:nvGrpSpPr>
          <p:cNvPr id="5604" name="Group 5603">
            <a:extLst>
              <a:ext uri="{FF2B5EF4-FFF2-40B4-BE49-F238E27FC236}">
                <a16:creationId xmlns:a16="http://schemas.microsoft.com/office/drawing/2014/main" id="{A42F044B-AF03-D9A5-1848-08279A1D244C}"/>
              </a:ext>
            </a:extLst>
          </p:cNvPr>
          <p:cNvGrpSpPr/>
          <p:nvPr/>
        </p:nvGrpSpPr>
        <p:grpSpPr>
          <a:xfrm>
            <a:off x="1497371" y="1683879"/>
            <a:ext cx="6868062" cy="1936759"/>
            <a:chOff x="1131611" y="1918256"/>
            <a:chExt cx="6868062" cy="1936759"/>
          </a:xfrm>
        </p:grpSpPr>
        <p:sp>
          <p:nvSpPr>
            <p:cNvPr id="5337" name="Freeform: Shape 5336">
              <a:extLst>
                <a:ext uri="{FF2B5EF4-FFF2-40B4-BE49-F238E27FC236}">
                  <a16:creationId xmlns:a16="http://schemas.microsoft.com/office/drawing/2014/main" id="{64C0FD59-38E4-E40A-2448-085DD00F92E9}"/>
                </a:ext>
              </a:extLst>
            </p:cNvPr>
            <p:cNvSpPr/>
            <p:nvPr/>
          </p:nvSpPr>
          <p:spPr>
            <a:xfrm>
              <a:off x="1169665" y="1957878"/>
              <a:ext cx="6794313" cy="1858788"/>
            </a:xfrm>
            <a:custGeom>
              <a:avLst/>
              <a:gdLst>
                <a:gd name="connsiteX0" fmla="*/ 0 w 6794313"/>
                <a:gd name="connsiteY0" fmla="*/ 0 h 1858788"/>
                <a:gd name="connsiteX1" fmla="*/ 35504 w 6794313"/>
                <a:gd name="connsiteY1" fmla="*/ 0 h 1858788"/>
                <a:gd name="connsiteX2" fmla="*/ 35504 w 6794313"/>
                <a:gd name="connsiteY2" fmla="*/ 11462 h 1858788"/>
                <a:gd name="connsiteX3" fmla="*/ 222268 w 6794313"/>
                <a:gd name="connsiteY3" fmla="*/ 11462 h 1858788"/>
                <a:gd name="connsiteX4" fmla="*/ 222268 w 6794313"/>
                <a:gd name="connsiteY4" fmla="*/ 26533 h 1858788"/>
                <a:gd name="connsiteX5" fmla="*/ 298248 w 6794313"/>
                <a:gd name="connsiteY5" fmla="*/ 26533 h 1858788"/>
                <a:gd name="connsiteX6" fmla="*/ 298248 w 6794313"/>
                <a:gd name="connsiteY6" fmla="*/ 37712 h 1858788"/>
                <a:gd name="connsiteX7" fmla="*/ 380029 w 6794313"/>
                <a:gd name="connsiteY7" fmla="*/ 37712 h 1858788"/>
                <a:gd name="connsiteX8" fmla="*/ 380029 w 6794313"/>
                <a:gd name="connsiteY8" fmla="*/ 52641 h 1858788"/>
                <a:gd name="connsiteX9" fmla="*/ 433700 w 6794313"/>
                <a:gd name="connsiteY9" fmla="*/ 52641 h 1858788"/>
                <a:gd name="connsiteX10" fmla="*/ 433700 w 6794313"/>
                <a:gd name="connsiteY10" fmla="*/ 59434 h 1858788"/>
                <a:gd name="connsiteX11" fmla="*/ 502095 w 6794313"/>
                <a:gd name="connsiteY11" fmla="*/ 59434 h 1858788"/>
                <a:gd name="connsiteX12" fmla="*/ 502095 w 6794313"/>
                <a:gd name="connsiteY12" fmla="*/ 64811 h 1858788"/>
                <a:gd name="connsiteX13" fmla="*/ 576609 w 6794313"/>
                <a:gd name="connsiteY13" fmla="*/ 64811 h 1858788"/>
                <a:gd name="connsiteX14" fmla="*/ 576609 w 6794313"/>
                <a:gd name="connsiteY14" fmla="*/ 80094 h 1858788"/>
                <a:gd name="connsiteX15" fmla="*/ 626264 w 6794313"/>
                <a:gd name="connsiteY15" fmla="*/ 80094 h 1858788"/>
                <a:gd name="connsiteX16" fmla="*/ 626264 w 6794313"/>
                <a:gd name="connsiteY16" fmla="*/ 99056 h 1858788"/>
                <a:gd name="connsiteX17" fmla="*/ 640096 w 6794313"/>
                <a:gd name="connsiteY17" fmla="*/ 99056 h 1858788"/>
                <a:gd name="connsiteX18" fmla="*/ 640096 w 6794313"/>
                <a:gd name="connsiteY18" fmla="*/ 106981 h 1858788"/>
                <a:gd name="connsiteX19" fmla="*/ 716586 w 6794313"/>
                <a:gd name="connsiteY19" fmla="*/ 106981 h 1858788"/>
                <a:gd name="connsiteX20" fmla="*/ 716586 w 6794313"/>
                <a:gd name="connsiteY20" fmla="*/ 124811 h 1858788"/>
                <a:gd name="connsiteX21" fmla="*/ 730419 w 6794313"/>
                <a:gd name="connsiteY21" fmla="*/ 124811 h 1858788"/>
                <a:gd name="connsiteX22" fmla="*/ 730419 w 6794313"/>
                <a:gd name="connsiteY22" fmla="*/ 146674 h 1858788"/>
                <a:gd name="connsiteX23" fmla="*/ 749159 w 6794313"/>
                <a:gd name="connsiteY23" fmla="*/ 146674 h 1858788"/>
                <a:gd name="connsiteX24" fmla="*/ 749159 w 6794313"/>
                <a:gd name="connsiteY24" fmla="*/ 163089 h 1858788"/>
                <a:gd name="connsiteX25" fmla="*/ 761333 w 6794313"/>
                <a:gd name="connsiteY25" fmla="*/ 163089 h 1858788"/>
                <a:gd name="connsiteX26" fmla="*/ 761333 w 6794313"/>
                <a:gd name="connsiteY26" fmla="*/ 186296 h 1858788"/>
                <a:gd name="connsiteX27" fmla="*/ 866316 w 6794313"/>
                <a:gd name="connsiteY27" fmla="*/ 186296 h 1858788"/>
                <a:gd name="connsiteX28" fmla="*/ 866316 w 6794313"/>
                <a:gd name="connsiteY28" fmla="*/ 202711 h 1858788"/>
                <a:gd name="connsiteX29" fmla="*/ 884291 w 6794313"/>
                <a:gd name="connsiteY29" fmla="*/ 202711 h 1858788"/>
                <a:gd name="connsiteX30" fmla="*/ 884291 w 6794313"/>
                <a:gd name="connsiteY30" fmla="*/ 222098 h 1858788"/>
                <a:gd name="connsiteX31" fmla="*/ 901311 w 6794313"/>
                <a:gd name="connsiteY31" fmla="*/ 222098 h 1858788"/>
                <a:gd name="connsiteX32" fmla="*/ 901311 w 6794313"/>
                <a:gd name="connsiteY32" fmla="*/ 233702 h 1858788"/>
                <a:gd name="connsiteX33" fmla="*/ 932225 w 6794313"/>
                <a:gd name="connsiteY33" fmla="*/ 233702 h 1858788"/>
                <a:gd name="connsiteX34" fmla="*/ 932225 w 6794313"/>
                <a:gd name="connsiteY34" fmla="*/ 242334 h 1858788"/>
                <a:gd name="connsiteX35" fmla="*/ 950965 w 6794313"/>
                <a:gd name="connsiteY35" fmla="*/ 242334 h 1858788"/>
                <a:gd name="connsiteX36" fmla="*/ 950965 w 6794313"/>
                <a:gd name="connsiteY36" fmla="*/ 253867 h 1858788"/>
                <a:gd name="connsiteX37" fmla="*/ 968048 w 6794313"/>
                <a:gd name="connsiteY37" fmla="*/ 253867 h 1858788"/>
                <a:gd name="connsiteX38" fmla="*/ 968048 w 6794313"/>
                <a:gd name="connsiteY38" fmla="*/ 265470 h 1858788"/>
                <a:gd name="connsiteX39" fmla="*/ 1001385 w 6794313"/>
                <a:gd name="connsiteY39" fmla="*/ 265470 h 1858788"/>
                <a:gd name="connsiteX40" fmla="*/ 1001385 w 6794313"/>
                <a:gd name="connsiteY40" fmla="*/ 285777 h 1858788"/>
                <a:gd name="connsiteX41" fmla="*/ 1052698 w 6794313"/>
                <a:gd name="connsiteY41" fmla="*/ 285777 h 1858788"/>
                <a:gd name="connsiteX42" fmla="*/ 1052698 w 6794313"/>
                <a:gd name="connsiteY42" fmla="*/ 304810 h 1858788"/>
                <a:gd name="connsiteX43" fmla="*/ 1121858 w 6794313"/>
                <a:gd name="connsiteY43" fmla="*/ 304810 h 1858788"/>
                <a:gd name="connsiteX44" fmla="*/ 1121858 w 6794313"/>
                <a:gd name="connsiteY44" fmla="*/ 332333 h 1858788"/>
                <a:gd name="connsiteX45" fmla="*/ 1148693 w 6794313"/>
                <a:gd name="connsiteY45" fmla="*/ 332333 h 1858788"/>
                <a:gd name="connsiteX46" fmla="*/ 1148693 w 6794313"/>
                <a:gd name="connsiteY46" fmla="*/ 355824 h 1858788"/>
                <a:gd name="connsiteX47" fmla="*/ 1208100 w 6794313"/>
                <a:gd name="connsiteY47" fmla="*/ 355824 h 1858788"/>
                <a:gd name="connsiteX48" fmla="*/ 1208100 w 6794313"/>
                <a:gd name="connsiteY48" fmla="*/ 365093 h 1858788"/>
                <a:gd name="connsiteX49" fmla="*/ 1239844 w 6794313"/>
                <a:gd name="connsiteY49" fmla="*/ 365093 h 1858788"/>
                <a:gd name="connsiteX50" fmla="*/ 1239844 w 6794313"/>
                <a:gd name="connsiteY50" fmla="*/ 375706 h 1858788"/>
                <a:gd name="connsiteX51" fmla="*/ 1271587 w 6794313"/>
                <a:gd name="connsiteY51" fmla="*/ 375706 h 1858788"/>
                <a:gd name="connsiteX52" fmla="*/ 1271587 w 6794313"/>
                <a:gd name="connsiteY52" fmla="*/ 391059 h 1858788"/>
                <a:gd name="connsiteX53" fmla="*/ 1286822 w 6794313"/>
                <a:gd name="connsiteY53" fmla="*/ 391059 h 1858788"/>
                <a:gd name="connsiteX54" fmla="*/ 1286822 w 6794313"/>
                <a:gd name="connsiteY54" fmla="*/ 396437 h 1858788"/>
                <a:gd name="connsiteX55" fmla="*/ 1301673 w 6794313"/>
                <a:gd name="connsiteY55" fmla="*/ 396437 h 1858788"/>
                <a:gd name="connsiteX56" fmla="*/ 1301673 w 6794313"/>
                <a:gd name="connsiteY56" fmla="*/ 414479 h 1858788"/>
                <a:gd name="connsiteX57" fmla="*/ 1358276 w 6794313"/>
                <a:gd name="connsiteY57" fmla="*/ 414479 h 1858788"/>
                <a:gd name="connsiteX58" fmla="*/ 1358276 w 6794313"/>
                <a:gd name="connsiteY58" fmla="*/ 433512 h 1858788"/>
                <a:gd name="connsiteX59" fmla="*/ 1413987 w 6794313"/>
                <a:gd name="connsiteY59" fmla="*/ 433512 h 1858788"/>
                <a:gd name="connsiteX60" fmla="*/ 1413987 w 6794313"/>
                <a:gd name="connsiteY60" fmla="*/ 440729 h 1858788"/>
                <a:gd name="connsiteX61" fmla="*/ 1452997 w 6794313"/>
                <a:gd name="connsiteY61" fmla="*/ 440729 h 1858788"/>
                <a:gd name="connsiteX62" fmla="*/ 1452997 w 6794313"/>
                <a:gd name="connsiteY62" fmla="*/ 459691 h 1858788"/>
                <a:gd name="connsiteX63" fmla="*/ 1556386 w 6794313"/>
                <a:gd name="connsiteY63" fmla="*/ 459691 h 1858788"/>
                <a:gd name="connsiteX64" fmla="*/ 1556386 w 6794313"/>
                <a:gd name="connsiteY64" fmla="*/ 483182 h 1858788"/>
                <a:gd name="connsiteX65" fmla="*/ 1583221 w 6794313"/>
                <a:gd name="connsiteY65" fmla="*/ 483182 h 1858788"/>
                <a:gd name="connsiteX66" fmla="*/ 1583221 w 6794313"/>
                <a:gd name="connsiteY66" fmla="*/ 508441 h 1858788"/>
                <a:gd name="connsiteX67" fmla="*/ 1620638 w 6794313"/>
                <a:gd name="connsiteY67" fmla="*/ 508441 h 1858788"/>
                <a:gd name="connsiteX68" fmla="*/ 1620638 w 6794313"/>
                <a:gd name="connsiteY68" fmla="*/ 529243 h 1858788"/>
                <a:gd name="connsiteX69" fmla="*/ 1640972 w 6794313"/>
                <a:gd name="connsiteY69" fmla="*/ 529243 h 1858788"/>
                <a:gd name="connsiteX70" fmla="*/ 1736202 w 6794313"/>
                <a:gd name="connsiteY70" fmla="*/ 529243 h 1858788"/>
                <a:gd name="connsiteX71" fmla="*/ 1736202 w 6794313"/>
                <a:gd name="connsiteY71" fmla="*/ 552733 h 1858788"/>
                <a:gd name="connsiteX72" fmla="*/ 1780120 w 6794313"/>
                <a:gd name="connsiteY72" fmla="*/ 552733 h 1858788"/>
                <a:gd name="connsiteX73" fmla="*/ 1780120 w 6794313"/>
                <a:gd name="connsiteY73" fmla="*/ 569856 h 1858788"/>
                <a:gd name="connsiteX74" fmla="*/ 1827353 w 6794313"/>
                <a:gd name="connsiteY74" fmla="*/ 569856 h 1858788"/>
                <a:gd name="connsiteX75" fmla="*/ 1827353 w 6794313"/>
                <a:gd name="connsiteY75" fmla="*/ 574384 h 1858788"/>
                <a:gd name="connsiteX76" fmla="*/ 1872928 w 6794313"/>
                <a:gd name="connsiteY76" fmla="*/ 574384 h 1858788"/>
                <a:gd name="connsiteX77" fmla="*/ 1872928 w 6794313"/>
                <a:gd name="connsiteY77" fmla="*/ 591577 h 1858788"/>
                <a:gd name="connsiteX78" fmla="*/ 1936352 w 6794313"/>
                <a:gd name="connsiteY78" fmla="*/ 591577 h 1858788"/>
                <a:gd name="connsiteX79" fmla="*/ 1936352 w 6794313"/>
                <a:gd name="connsiteY79" fmla="*/ 608700 h 1858788"/>
                <a:gd name="connsiteX80" fmla="*/ 2035661 w 6794313"/>
                <a:gd name="connsiteY80" fmla="*/ 608700 h 1858788"/>
                <a:gd name="connsiteX81" fmla="*/ 2035661 w 6794313"/>
                <a:gd name="connsiteY81" fmla="*/ 636719 h 1858788"/>
                <a:gd name="connsiteX82" fmla="*/ 2072249 w 6794313"/>
                <a:gd name="connsiteY82" fmla="*/ 636719 h 1858788"/>
                <a:gd name="connsiteX83" fmla="*/ 2072249 w 6794313"/>
                <a:gd name="connsiteY83" fmla="*/ 648464 h 1858788"/>
                <a:gd name="connsiteX84" fmla="*/ 2099913 w 6794313"/>
                <a:gd name="connsiteY84" fmla="*/ 648464 h 1858788"/>
                <a:gd name="connsiteX85" fmla="*/ 2099913 w 6794313"/>
                <a:gd name="connsiteY85" fmla="*/ 660987 h 1858788"/>
                <a:gd name="connsiteX86" fmla="*/ 2226887 w 6794313"/>
                <a:gd name="connsiteY86" fmla="*/ 660987 h 1858788"/>
                <a:gd name="connsiteX87" fmla="*/ 2226887 w 6794313"/>
                <a:gd name="connsiteY87" fmla="*/ 689077 h 1858788"/>
                <a:gd name="connsiteX88" fmla="*/ 2287888 w 6794313"/>
                <a:gd name="connsiteY88" fmla="*/ 689077 h 1858788"/>
                <a:gd name="connsiteX89" fmla="*/ 2287888 w 6794313"/>
                <a:gd name="connsiteY89" fmla="*/ 713487 h 1858788"/>
                <a:gd name="connsiteX90" fmla="*/ 2315552 w 6794313"/>
                <a:gd name="connsiteY90" fmla="*/ 713487 h 1858788"/>
                <a:gd name="connsiteX91" fmla="*/ 2315552 w 6794313"/>
                <a:gd name="connsiteY91" fmla="*/ 727001 h 1858788"/>
                <a:gd name="connsiteX92" fmla="*/ 2342451 w 6794313"/>
                <a:gd name="connsiteY92" fmla="*/ 727001 h 1858788"/>
                <a:gd name="connsiteX93" fmla="*/ 2342451 w 6794313"/>
                <a:gd name="connsiteY93" fmla="*/ 740232 h 1858788"/>
                <a:gd name="connsiteX94" fmla="*/ 2365207 w 6794313"/>
                <a:gd name="connsiteY94" fmla="*/ 740232 h 1858788"/>
                <a:gd name="connsiteX95" fmla="*/ 2365207 w 6794313"/>
                <a:gd name="connsiteY95" fmla="*/ 763157 h 1858788"/>
                <a:gd name="connsiteX96" fmla="*/ 2379039 w 6794313"/>
                <a:gd name="connsiteY96" fmla="*/ 763157 h 1858788"/>
                <a:gd name="connsiteX97" fmla="*/ 2379039 w 6794313"/>
                <a:gd name="connsiteY97" fmla="*/ 773133 h 1858788"/>
                <a:gd name="connsiteX98" fmla="*/ 2427865 w 6794313"/>
                <a:gd name="connsiteY98" fmla="*/ 773133 h 1858788"/>
                <a:gd name="connsiteX99" fmla="*/ 2427865 w 6794313"/>
                <a:gd name="connsiteY99" fmla="*/ 787567 h 1858788"/>
                <a:gd name="connsiteX100" fmla="*/ 2444948 w 6794313"/>
                <a:gd name="connsiteY100" fmla="*/ 787567 h 1858788"/>
                <a:gd name="connsiteX101" fmla="*/ 2444948 w 6794313"/>
                <a:gd name="connsiteY101" fmla="*/ 802921 h 1858788"/>
                <a:gd name="connsiteX102" fmla="*/ 2472612 w 6794313"/>
                <a:gd name="connsiteY102" fmla="*/ 802921 h 1858788"/>
                <a:gd name="connsiteX103" fmla="*/ 2472612 w 6794313"/>
                <a:gd name="connsiteY103" fmla="*/ 829100 h 1858788"/>
                <a:gd name="connsiteX104" fmla="*/ 2507607 w 6794313"/>
                <a:gd name="connsiteY104" fmla="*/ 829100 h 1858788"/>
                <a:gd name="connsiteX105" fmla="*/ 2507607 w 6794313"/>
                <a:gd name="connsiteY105" fmla="*/ 849902 h 1858788"/>
                <a:gd name="connsiteX106" fmla="*/ 2592256 w 6794313"/>
                <a:gd name="connsiteY106" fmla="*/ 849902 h 1858788"/>
                <a:gd name="connsiteX107" fmla="*/ 2592256 w 6794313"/>
                <a:gd name="connsiteY107" fmla="*/ 867024 h 1858788"/>
                <a:gd name="connsiteX108" fmla="*/ 2662244 w 6794313"/>
                <a:gd name="connsiteY108" fmla="*/ 867024 h 1858788"/>
                <a:gd name="connsiteX109" fmla="*/ 2662244 w 6794313"/>
                <a:gd name="connsiteY109" fmla="*/ 887826 h 1858788"/>
                <a:gd name="connsiteX110" fmla="*/ 2694498 w 6794313"/>
                <a:gd name="connsiteY110" fmla="*/ 887826 h 1858788"/>
                <a:gd name="connsiteX111" fmla="*/ 2694498 w 6794313"/>
                <a:gd name="connsiteY111" fmla="*/ 911316 h 1858788"/>
                <a:gd name="connsiteX112" fmla="*/ 2768821 w 6794313"/>
                <a:gd name="connsiteY112" fmla="*/ 911316 h 1858788"/>
                <a:gd name="connsiteX113" fmla="*/ 2768821 w 6794313"/>
                <a:gd name="connsiteY113" fmla="*/ 935231 h 1858788"/>
                <a:gd name="connsiteX114" fmla="*/ 2786732 w 6794313"/>
                <a:gd name="connsiteY114" fmla="*/ 935231 h 1858788"/>
                <a:gd name="connsiteX115" fmla="*/ 2786732 w 6794313"/>
                <a:gd name="connsiteY115" fmla="*/ 945632 h 1858788"/>
                <a:gd name="connsiteX116" fmla="*/ 2807066 w 6794313"/>
                <a:gd name="connsiteY116" fmla="*/ 945632 h 1858788"/>
                <a:gd name="connsiteX117" fmla="*/ 2807066 w 6794313"/>
                <a:gd name="connsiteY117" fmla="*/ 974854 h 1858788"/>
                <a:gd name="connsiteX118" fmla="*/ 2815225 w 6794313"/>
                <a:gd name="connsiteY118" fmla="*/ 974854 h 1858788"/>
                <a:gd name="connsiteX119" fmla="*/ 2815225 w 6794313"/>
                <a:gd name="connsiteY119" fmla="*/ 990774 h 1858788"/>
                <a:gd name="connsiteX120" fmla="*/ 2921802 w 6794313"/>
                <a:gd name="connsiteY120" fmla="*/ 990774 h 1858788"/>
                <a:gd name="connsiteX121" fmla="*/ 2921802 w 6794313"/>
                <a:gd name="connsiteY121" fmla="*/ 1007967 h 1858788"/>
                <a:gd name="connsiteX122" fmla="*/ 2943792 w 6794313"/>
                <a:gd name="connsiteY122" fmla="*/ 1007967 h 1858788"/>
                <a:gd name="connsiteX123" fmla="*/ 2943792 w 6794313"/>
                <a:gd name="connsiteY123" fmla="*/ 1023321 h 1858788"/>
                <a:gd name="connsiteX124" fmla="*/ 2965720 w 6794313"/>
                <a:gd name="connsiteY124" fmla="*/ 1023321 h 1858788"/>
                <a:gd name="connsiteX125" fmla="*/ 2965720 w 6794313"/>
                <a:gd name="connsiteY125" fmla="*/ 1041363 h 1858788"/>
                <a:gd name="connsiteX126" fmla="*/ 3067452 w 6794313"/>
                <a:gd name="connsiteY126" fmla="*/ 1041363 h 1858788"/>
                <a:gd name="connsiteX127" fmla="*/ 3067452 w 6794313"/>
                <a:gd name="connsiteY127" fmla="*/ 1067542 h 1858788"/>
                <a:gd name="connsiteX128" fmla="*/ 3131767 w 6794313"/>
                <a:gd name="connsiteY128" fmla="*/ 1067542 h 1858788"/>
                <a:gd name="connsiteX129" fmla="*/ 3131767 w 6794313"/>
                <a:gd name="connsiteY129" fmla="*/ 1108226 h 1858788"/>
                <a:gd name="connsiteX130" fmla="*/ 3189518 w 6794313"/>
                <a:gd name="connsiteY130" fmla="*/ 1108226 h 1858788"/>
                <a:gd name="connsiteX131" fmla="*/ 3189518 w 6794313"/>
                <a:gd name="connsiteY131" fmla="*/ 1127188 h 1858788"/>
                <a:gd name="connsiteX132" fmla="*/ 3228591 w 6794313"/>
                <a:gd name="connsiteY132" fmla="*/ 1127188 h 1858788"/>
                <a:gd name="connsiteX133" fmla="*/ 3228591 w 6794313"/>
                <a:gd name="connsiteY133" fmla="*/ 1149759 h 1858788"/>
                <a:gd name="connsiteX134" fmla="*/ 3444995 w 6794313"/>
                <a:gd name="connsiteY134" fmla="*/ 1149759 h 1858788"/>
                <a:gd name="connsiteX135" fmla="*/ 3444995 w 6794313"/>
                <a:gd name="connsiteY135" fmla="*/ 1189593 h 1858788"/>
                <a:gd name="connsiteX136" fmla="*/ 3488977 w 6794313"/>
                <a:gd name="connsiteY136" fmla="*/ 1189593 h 1858788"/>
                <a:gd name="connsiteX137" fmla="*/ 3488977 w 6794313"/>
                <a:gd name="connsiteY137" fmla="*/ 1199924 h 1858788"/>
                <a:gd name="connsiteX138" fmla="*/ 3537803 w 6794313"/>
                <a:gd name="connsiteY138" fmla="*/ 1199924 h 1858788"/>
                <a:gd name="connsiteX139" fmla="*/ 3537803 w 6794313"/>
                <a:gd name="connsiteY139" fmla="*/ 1219452 h 1858788"/>
                <a:gd name="connsiteX140" fmla="*/ 3577642 w 6794313"/>
                <a:gd name="connsiteY140" fmla="*/ 1219452 h 1858788"/>
                <a:gd name="connsiteX141" fmla="*/ 3577642 w 6794313"/>
                <a:gd name="connsiteY141" fmla="*/ 1236433 h 1858788"/>
                <a:gd name="connsiteX142" fmla="*/ 3613465 w 6794313"/>
                <a:gd name="connsiteY142" fmla="*/ 1236433 h 1858788"/>
                <a:gd name="connsiteX143" fmla="*/ 3613465 w 6794313"/>
                <a:gd name="connsiteY143" fmla="*/ 1264452 h 1858788"/>
                <a:gd name="connsiteX144" fmla="*/ 3664713 w 6794313"/>
                <a:gd name="connsiteY144" fmla="*/ 1264452 h 1858788"/>
                <a:gd name="connsiteX145" fmla="*/ 3664713 w 6794313"/>
                <a:gd name="connsiteY145" fmla="*/ 1287942 h 1858788"/>
                <a:gd name="connsiteX146" fmla="*/ 3677780 w 6794313"/>
                <a:gd name="connsiteY146" fmla="*/ 1287942 h 1858788"/>
                <a:gd name="connsiteX147" fmla="*/ 3677780 w 6794313"/>
                <a:gd name="connsiteY147" fmla="*/ 1301527 h 1858788"/>
                <a:gd name="connsiteX148" fmla="*/ 3698879 w 6794313"/>
                <a:gd name="connsiteY148" fmla="*/ 1301527 h 1858788"/>
                <a:gd name="connsiteX149" fmla="*/ 3698879 w 6794313"/>
                <a:gd name="connsiteY149" fmla="*/ 1314121 h 1858788"/>
                <a:gd name="connsiteX150" fmla="*/ 3718448 w 6794313"/>
                <a:gd name="connsiteY150" fmla="*/ 1314121 h 1858788"/>
                <a:gd name="connsiteX151" fmla="*/ 3718448 w 6794313"/>
                <a:gd name="connsiteY151" fmla="*/ 1322258 h 1858788"/>
                <a:gd name="connsiteX152" fmla="*/ 3794109 w 6794313"/>
                <a:gd name="connsiteY152" fmla="*/ 1322258 h 1858788"/>
                <a:gd name="connsiteX153" fmla="*/ 3794109 w 6794313"/>
                <a:gd name="connsiteY153" fmla="*/ 1341220 h 1858788"/>
                <a:gd name="connsiteX154" fmla="*/ 3886089 w 6794313"/>
                <a:gd name="connsiteY154" fmla="*/ 1341220 h 1858788"/>
                <a:gd name="connsiteX155" fmla="*/ 3886089 w 6794313"/>
                <a:gd name="connsiteY155" fmla="*/ 1368319 h 1858788"/>
                <a:gd name="connsiteX156" fmla="*/ 3934915 w 6794313"/>
                <a:gd name="connsiteY156" fmla="*/ 1368319 h 1858788"/>
                <a:gd name="connsiteX157" fmla="*/ 3934915 w 6794313"/>
                <a:gd name="connsiteY157" fmla="*/ 1391809 h 1858788"/>
                <a:gd name="connsiteX158" fmla="*/ 3956843 w 6794313"/>
                <a:gd name="connsiteY158" fmla="*/ 1391809 h 1858788"/>
                <a:gd name="connsiteX159" fmla="*/ 3956843 w 6794313"/>
                <a:gd name="connsiteY159" fmla="*/ 1411691 h 1858788"/>
                <a:gd name="connsiteX160" fmla="*/ 3988586 w 6794313"/>
                <a:gd name="connsiteY160" fmla="*/ 1411691 h 1858788"/>
                <a:gd name="connsiteX161" fmla="*/ 3988586 w 6794313"/>
                <a:gd name="connsiteY161" fmla="*/ 1427045 h 1858788"/>
                <a:gd name="connsiteX162" fmla="*/ 4070749 w 6794313"/>
                <a:gd name="connsiteY162" fmla="*/ 1427045 h 1858788"/>
                <a:gd name="connsiteX163" fmla="*/ 4070749 w 6794313"/>
                <a:gd name="connsiteY163" fmla="*/ 1444875 h 1858788"/>
                <a:gd name="connsiteX164" fmla="*/ 4139144 w 6794313"/>
                <a:gd name="connsiteY164" fmla="*/ 1444875 h 1858788"/>
                <a:gd name="connsiteX165" fmla="*/ 4139144 w 6794313"/>
                <a:gd name="connsiteY165" fmla="*/ 1462281 h 1858788"/>
                <a:gd name="connsiteX166" fmla="*/ 4187397 w 6794313"/>
                <a:gd name="connsiteY166" fmla="*/ 1462281 h 1858788"/>
                <a:gd name="connsiteX167" fmla="*/ 4187397 w 6794313"/>
                <a:gd name="connsiteY167" fmla="*/ 1482163 h 1858788"/>
                <a:gd name="connsiteX168" fmla="*/ 4246550 w 6794313"/>
                <a:gd name="connsiteY168" fmla="*/ 1482163 h 1858788"/>
                <a:gd name="connsiteX169" fmla="*/ 4246550 w 6794313"/>
                <a:gd name="connsiteY169" fmla="*/ 1503814 h 1858788"/>
                <a:gd name="connsiteX170" fmla="*/ 4346624 w 6794313"/>
                <a:gd name="connsiteY170" fmla="*/ 1503814 h 1858788"/>
                <a:gd name="connsiteX171" fmla="*/ 4346624 w 6794313"/>
                <a:gd name="connsiteY171" fmla="*/ 1529993 h 1858788"/>
                <a:gd name="connsiteX172" fmla="*/ 4427194 w 6794313"/>
                <a:gd name="connsiteY172" fmla="*/ 1529993 h 1858788"/>
                <a:gd name="connsiteX173" fmla="*/ 4427194 w 6794313"/>
                <a:gd name="connsiteY173" fmla="*/ 1541738 h 1858788"/>
                <a:gd name="connsiteX174" fmla="*/ 4440197 w 6794313"/>
                <a:gd name="connsiteY174" fmla="*/ 1541738 h 1858788"/>
                <a:gd name="connsiteX175" fmla="*/ 4440197 w 6794313"/>
                <a:gd name="connsiteY175" fmla="*/ 1549875 h 1858788"/>
                <a:gd name="connsiteX176" fmla="*/ 4570422 w 6794313"/>
                <a:gd name="connsiteY176" fmla="*/ 1549875 h 1858788"/>
                <a:gd name="connsiteX177" fmla="*/ 4570422 w 6794313"/>
                <a:gd name="connsiteY177" fmla="*/ 1561620 h 1858788"/>
                <a:gd name="connsiteX178" fmla="*/ 4648506 w 6794313"/>
                <a:gd name="connsiteY178" fmla="*/ 1561620 h 1858788"/>
                <a:gd name="connsiteX179" fmla="*/ 4648506 w 6794313"/>
                <a:gd name="connsiteY179" fmla="*/ 1573365 h 1858788"/>
                <a:gd name="connsiteX180" fmla="*/ 4729076 w 6794313"/>
                <a:gd name="connsiteY180" fmla="*/ 1573365 h 1858788"/>
                <a:gd name="connsiteX181" fmla="*/ 4729076 w 6794313"/>
                <a:gd name="connsiteY181" fmla="*/ 1585110 h 1858788"/>
                <a:gd name="connsiteX182" fmla="*/ 4821820 w 6794313"/>
                <a:gd name="connsiteY182" fmla="*/ 1585110 h 1858788"/>
                <a:gd name="connsiteX183" fmla="*/ 4821820 w 6794313"/>
                <a:gd name="connsiteY183" fmla="*/ 1606832 h 1858788"/>
                <a:gd name="connsiteX184" fmla="*/ 4915138 w 6794313"/>
                <a:gd name="connsiteY184" fmla="*/ 1606832 h 1858788"/>
                <a:gd name="connsiteX185" fmla="*/ 4915138 w 6794313"/>
                <a:gd name="connsiteY185" fmla="*/ 1633011 h 1858788"/>
                <a:gd name="connsiteX186" fmla="*/ 4961415 w 6794313"/>
                <a:gd name="connsiteY186" fmla="*/ 1633011 h 1858788"/>
                <a:gd name="connsiteX187" fmla="*/ 4961415 w 6794313"/>
                <a:gd name="connsiteY187" fmla="*/ 1645605 h 1858788"/>
                <a:gd name="connsiteX188" fmla="*/ 5001445 w 6794313"/>
                <a:gd name="connsiteY188" fmla="*/ 1645605 h 1858788"/>
                <a:gd name="connsiteX189" fmla="*/ 5001445 w 6794313"/>
                <a:gd name="connsiteY189" fmla="*/ 1667327 h 1858788"/>
                <a:gd name="connsiteX190" fmla="*/ 5054159 w 6794313"/>
                <a:gd name="connsiteY190" fmla="*/ 1667327 h 1858788"/>
                <a:gd name="connsiteX191" fmla="*/ 5054159 w 6794313"/>
                <a:gd name="connsiteY191" fmla="*/ 1677233 h 1858788"/>
                <a:gd name="connsiteX192" fmla="*/ 5221418 w 6794313"/>
                <a:gd name="connsiteY192" fmla="*/ 1677233 h 1858788"/>
                <a:gd name="connsiteX193" fmla="*/ 5221418 w 6794313"/>
                <a:gd name="connsiteY193" fmla="*/ 1711549 h 1858788"/>
                <a:gd name="connsiteX194" fmla="*/ 5258835 w 6794313"/>
                <a:gd name="connsiteY194" fmla="*/ 1711549 h 1858788"/>
                <a:gd name="connsiteX195" fmla="*/ 5258835 w 6794313"/>
                <a:gd name="connsiteY195" fmla="*/ 1721525 h 1858788"/>
                <a:gd name="connsiteX196" fmla="*/ 5449232 w 6794313"/>
                <a:gd name="connsiteY196" fmla="*/ 1721525 h 1858788"/>
                <a:gd name="connsiteX197" fmla="*/ 5449232 w 6794313"/>
                <a:gd name="connsiteY197" fmla="*/ 1736879 h 1858788"/>
                <a:gd name="connsiteX198" fmla="*/ 5493978 w 6794313"/>
                <a:gd name="connsiteY198" fmla="*/ 1736879 h 1858788"/>
                <a:gd name="connsiteX199" fmla="*/ 5493978 w 6794313"/>
                <a:gd name="connsiteY199" fmla="*/ 1759449 h 1858788"/>
                <a:gd name="connsiteX200" fmla="*/ 5597304 w 6794313"/>
                <a:gd name="connsiteY200" fmla="*/ 1759449 h 1858788"/>
                <a:gd name="connsiteX201" fmla="*/ 5597304 w 6794313"/>
                <a:gd name="connsiteY201" fmla="*/ 1779331 h 1858788"/>
                <a:gd name="connsiteX202" fmla="*/ 5803828 w 6794313"/>
                <a:gd name="connsiteY202" fmla="*/ 1779331 h 1858788"/>
                <a:gd name="connsiteX203" fmla="*/ 5803828 w 6794313"/>
                <a:gd name="connsiteY203" fmla="*/ 1800982 h 1858788"/>
                <a:gd name="connsiteX204" fmla="*/ 5839523 w 6794313"/>
                <a:gd name="connsiteY204" fmla="*/ 1800982 h 1858788"/>
                <a:gd name="connsiteX205" fmla="*/ 5839523 w 6794313"/>
                <a:gd name="connsiteY205" fmla="*/ 1824472 h 1858788"/>
                <a:gd name="connsiteX206" fmla="*/ 5859347 w 6794313"/>
                <a:gd name="connsiteY206" fmla="*/ 1824472 h 1858788"/>
                <a:gd name="connsiteX207" fmla="*/ 5859347 w 6794313"/>
                <a:gd name="connsiteY207" fmla="*/ 1847963 h 1858788"/>
                <a:gd name="connsiteX208" fmla="*/ 5944825 w 6794313"/>
                <a:gd name="connsiteY208" fmla="*/ 1847963 h 1858788"/>
                <a:gd name="connsiteX209" fmla="*/ 5944825 w 6794313"/>
                <a:gd name="connsiteY209" fmla="*/ 1858788 h 1858788"/>
                <a:gd name="connsiteX210" fmla="*/ 6794313 w 6794313"/>
                <a:gd name="connsiteY210" fmla="*/ 1858788 h 185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6794313" h="1858788">
                  <a:moveTo>
                    <a:pt x="0" y="0"/>
                  </a:moveTo>
                  <a:lnTo>
                    <a:pt x="35504" y="0"/>
                  </a:lnTo>
                  <a:lnTo>
                    <a:pt x="35504" y="11462"/>
                  </a:lnTo>
                  <a:lnTo>
                    <a:pt x="222268" y="11462"/>
                  </a:lnTo>
                  <a:lnTo>
                    <a:pt x="222268" y="26533"/>
                  </a:lnTo>
                  <a:lnTo>
                    <a:pt x="298248" y="26533"/>
                  </a:lnTo>
                  <a:lnTo>
                    <a:pt x="298248" y="37712"/>
                  </a:lnTo>
                  <a:lnTo>
                    <a:pt x="380029" y="37712"/>
                  </a:lnTo>
                  <a:lnTo>
                    <a:pt x="380029" y="52641"/>
                  </a:lnTo>
                  <a:lnTo>
                    <a:pt x="433700" y="52641"/>
                  </a:lnTo>
                  <a:lnTo>
                    <a:pt x="433700" y="59434"/>
                  </a:lnTo>
                  <a:lnTo>
                    <a:pt x="502095" y="59434"/>
                  </a:lnTo>
                  <a:lnTo>
                    <a:pt x="502095" y="64811"/>
                  </a:lnTo>
                  <a:lnTo>
                    <a:pt x="576609" y="64811"/>
                  </a:lnTo>
                  <a:lnTo>
                    <a:pt x="576609" y="80094"/>
                  </a:lnTo>
                  <a:lnTo>
                    <a:pt x="626264" y="80094"/>
                  </a:lnTo>
                  <a:lnTo>
                    <a:pt x="626264" y="99056"/>
                  </a:lnTo>
                  <a:lnTo>
                    <a:pt x="640096" y="99056"/>
                  </a:lnTo>
                  <a:lnTo>
                    <a:pt x="640096" y="106981"/>
                  </a:lnTo>
                  <a:lnTo>
                    <a:pt x="716586" y="106981"/>
                  </a:lnTo>
                  <a:lnTo>
                    <a:pt x="716586" y="124811"/>
                  </a:lnTo>
                  <a:lnTo>
                    <a:pt x="730419" y="124811"/>
                  </a:lnTo>
                  <a:lnTo>
                    <a:pt x="730419" y="146674"/>
                  </a:lnTo>
                  <a:lnTo>
                    <a:pt x="749159" y="146674"/>
                  </a:lnTo>
                  <a:lnTo>
                    <a:pt x="749159" y="163089"/>
                  </a:lnTo>
                  <a:lnTo>
                    <a:pt x="761333" y="163089"/>
                  </a:lnTo>
                  <a:lnTo>
                    <a:pt x="761333" y="186296"/>
                  </a:lnTo>
                  <a:lnTo>
                    <a:pt x="866316" y="186296"/>
                  </a:lnTo>
                  <a:lnTo>
                    <a:pt x="866316" y="202711"/>
                  </a:lnTo>
                  <a:lnTo>
                    <a:pt x="884291" y="202711"/>
                  </a:lnTo>
                  <a:lnTo>
                    <a:pt x="884291" y="222098"/>
                  </a:lnTo>
                  <a:lnTo>
                    <a:pt x="901311" y="222098"/>
                  </a:lnTo>
                  <a:lnTo>
                    <a:pt x="901311" y="233702"/>
                  </a:lnTo>
                  <a:lnTo>
                    <a:pt x="932225" y="233702"/>
                  </a:lnTo>
                  <a:lnTo>
                    <a:pt x="932225" y="242334"/>
                  </a:lnTo>
                  <a:lnTo>
                    <a:pt x="950965" y="242334"/>
                  </a:lnTo>
                  <a:lnTo>
                    <a:pt x="950965" y="253867"/>
                  </a:lnTo>
                  <a:lnTo>
                    <a:pt x="968048" y="253867"/>
                  </a:lnTo>
                  <a:lnTo>
                    <a:pt x="968048" y="265470"/>
                  </a:lnTo>
                  <a:lnTo>
                    <a:pt x="1001385" y="265470"/>
                  </a:lnTo>
                  <a:lnTo>
                    <a:pt x="1001385" y="285777"/>
                  </a:lnTo>
                  <a:lnTo>
                    <a:pt x="1052698" y="285777"/>
                  </a:lnTo>
                  <a:lnTo>
                    <a:pt x="1052698" y="304810"/>
                  </a:lnTo>
                  <a:lnTo>
                    <a:pt x="1121858" y="304810"/>
                  </a:lnTo>
                  <a:lnTo>
                    <a:pt x="1121858" y="332333"/>
                  </a:lnTo>
                  <a:lnTo>
                    <a:pt x="1148693" y="332333"/>
                  </a:lnTo>
                  <a:lnTo>
                    <a:pt x="1148693" y="355824"/>
                  </a:lnTo>
                  <a:lnTo>
                    <a:pt x="1208100" y="355824"/>
                  </a:lnTo>
                  <a:lnTo>
                    <a:pt x="1208100" y="365093"/>
                  </a:lnTo>
                  <a:lnTo>
                    <a:pt x="1239844" y="365093"/>
                  </a:lnTo>
                  <a:lnTo>
                    <a:pt x="1239844" y="375706"/>
                  </a:lnTo>
                  <a:lnTo>
                    <a:pt x="1271587" y="375706"/>
                  </a:lnTo>
                  <a:lnTo>
                    <a:pt x="1271587" y="391059"/>
                  </a:lnTo>
                  <a:lnTo>
                    <a:pt x="1286822" y="391059"/>
                  </a:lnTo>
                  <a:lnTo>
                    <a:pt x="1286822" y="396437"/>
                  </a:lnTo>
                  <a:lnTo>
                    <a:pt x="1301673" y="396437"/>
                  </a:lnTo>
                  <a:lnTo>
                    <a:pt x="1301673" y="414479"/>
                  </a:lnTo>
                  <a:lnTo>
                    <a:pt x="1358276" y="414479"/>
                  </a:lnTo>
                  <a:lnTo>
                    <a:pt x="1358276" y="433512"/>
                  </a:lnTo>
                  <a:lnTo>
                    <a:pt x="1413987" y="433512"/>
                  </a:lnTo>
                  <a:lnTo>
                    <a:pt x="1413987" y="440729"/>
                  </a:lnTo>
                  <a:lnTo>
                    <a:pt x="1452997" y="440729"/>
                  </a:lnTo>
                  <a:lnTo>
                    <a:pt x="1452997" y="459691"/>
                  </a:lnTo>
                  <a:lnTo>
                    <a:pt x="1556386" y="459691"/>
                  </a:lnTo>
                  <a:lnTo>
                    <a:pt x="1556386" y="483182"/>
                  </a:lnTo>
                  <a:lnTo>
                    <a:pt x="1583221" y="483182"/>
                  </a:lnTo>
                  <a:lnTo>
                    <a:pt x="1583221" y="508441"/>
                  </a:lnTo>
                  <a:lnTo>
                    <a:pt x="1620638" y="508441"/>
                  </a:lnTo>
                  <a:lnTo>
                    <a:pt x="1620638" y="529243"/>
                  </a:lnTo>
                  <a:lnTo>
                    <a:pt x="1640972" y="529243"/>
                  </a:lnTo>
                  <a:lnTo>
                    <a:pt x="1736202" y="529243"/>
                  </a:lnTo>
                  <a:lnTo>
                    <a:pt x="1736202" y="552733"/>
                  </a:lnTo>
                  <a:lnTo>
                    <a:pt x="1780120" y="552733"/>
                  </a:lnTo>
                  <a:lnTo>
                    <a:pt x="1780120" y="569856"/>
                  </a:lnTo>
                  <a:lnTo>
                    <a:pt x="1827353" y="569856"/>
                  </a:lnTo>
                  <a:lnTo>
                    <a:pt x="1827353" y="574384"/>
                  </a:lnTo>
                  <a:lnTo>
                    <a:pt x="1872928" y="574384"/>
                  </a:lnTo>
                  <a:lnTo>
                    <a:pt x="1872928" y="591577"/>
                  </a:lnTo>
                  <a:lnTo>
                    <a:pt x="1936352" y="591577"/>
                  </a:lnTo>
                  <a:lnTo>
                    <a:pt x="1936352" y="608700"/>
                  </a:lnTo>
                  <a:lnTo>
                    <a:pt x="2035661" y="608700"/>
                  </a:lnTo>
                  <a:lnTo>
                    <a:pt x="2035661" y="636719"/>
                  </a:lnTo>
                  <a:lnTo>
                    <a:pt x="2072249" y="636719"/>
                  </a:lnTo>
                  <a:lnTo>
                    <a:pt x="2072249" y="648464"/>
                  </a:lnTo>
                  <a:lnTo>
                    <a:pt x="2099913" y="648464"/>
                  </a:lnTo>
                  <a:lnTo>
                    <a:pt x="2099913" y="660987"/>
                  </a:lnTo>
                  <a:lnTo>
                    <a:pt x="2226887" y="660987"/>
                  </a:lnTo>
                  <a:lnTo>
                    <a:pt x="2226887" y="689077"/>
                  </a:lnTo>
                  <a:lnTo>
                    <a:pt x="2287888" y="689077"/>
                  </a:lnTo>
                  <a:lnTo>
                    <a:pt x="2287888" y="713487"/>
                  </a:lnTo>
                  <a:lnTo>
                    <a:pt x="2315552" y="713487"/>
                  </a:lnTo>
                  <a:lnTo>
                    <a:pt x="2315552" y="727001"/>
                  </a:lnTo>
                  <a:lnTo>
                    <a:pt x="2342451" y="727001"/>
                  </a:lnTo>
                  <a:lnTo>
                    <a:pt x="2342451" y="740232"/>
                  </a:lnTo>
                  <a:lnTo>
                    <a:pt x="2365207" y="740232"/>
                  </a:lnTo>
                  <a:lnTo>
                    <a:pt x="2365207" y="763157"/>
                  </a:lnTo>
                  <a:lnTo>
                    <a:pt x="2379039" y="763157"/>
                  </a:lnTo>
                  <a:lnTo>
                    <a:pt x="2379039" y="773133"/>
                  </a:lnTo>
                  <a:lnTo>
                    <a:pt x="2427865" y="773133"/>
                  </a:lnTo>
                  <a:lnTo>
                    <a:pt x="2427865" y="787567"/>
                  </a:lnTo>
                  <a:lnTo>
                    <a:pt x="2444948" y="787567"/>
                  </a:lnTo>
                  <a:lnTo>
                    <a:pt x="2444948" y="802921"/>
                  </a:lnTo>
                  <a:lnTo>
                    <a:pt x="2472612" y="802921"/>
                  </a:lnTo>
                  <a:lnTo>
                    <a:pt x="2472612" y="829100"/>
                  </a:lnTo>
                  <a:lnTo>
                    <a:pt x="2507607" y="829100"/>
                  </a:lnTo>
                  <a:lnTo>
                    <a:pt x="2507607" y="849902"/>
                  </a:lnTo>
                  <a:lnTo>
                    <a:pt x="2592256" y="849902"/>
                  </a:lnTo>
                  <a:lnTo>
                    <a:pt x="2592256" y="867024"/>
                  </a:lnTo>
                  <a:lnTo>
                    <a:pt x="2662244" y="867024"/>
                  </a:lnTo>
                  <a:lnTo>
                    <a:pt x="2662244" y="887826"/>
                  </a:lnTo>
                  <a:lnTo>
                    <a:pt x="2694498" y="887826"/>
                  </a:lnTo>
                  <a:lnTo>
                    <a:pt x="2694498" y="911316"/>
                  </a:lnTo>
                  <a:lnTo>
                    <a:pt x="2768821" y="911316"/>
                  </a:lnTo>
                  <a:lnTo>
                    <a:pt x="2768821" y="935231"/>
                  </a:lnTo>
                  <a:lnTo>
                    <a:pt x="2786732" y="935231"/>
                  </a:lnTo>
                  <a:lnTo>
                    <a:pt x="2786732" y="945632"/>
                  </a:lnTo>
                  <a:lnTo>
                    <a:pt x="2807066" y="945632"/>
                  </a:lnTo>
                  <a:lnTo>
                    <a:pt x="2807066" y="974854"/>
                  </a:lnTo>
                  <a:lnTo>
                    <a:pt x="2815225" y="974854"/>
                  </a:lnTo>
                  <a:lnTo>
                    <a:pt x="2815225" y="990774"/>
                  </a:lnTo>
                  <a:lnTo>
                    <a:pt x="2921802" y="990774"/>
                  </a:lnTo>
                  <a:lnTo>
                    <a:pt x="2921802" y="1007967"/>
                  </a:lnTo>
                  <a:lnTo>
                    <a:pt x="2943792" y="1007967"/>
                  </a:lnTo>
                  <a:lnTo>
                    <a:pt x="2943792" y="1023321"/>
                  </a:lnTo>
                  <a:lnTo>
                    <a:pt x="2965720" y="1023321"/>
                  </a:lnTo>
                  <a:lnTo>
                    <a:pt x="2965720" y="1041363"/>
                  </a:lnTo>
                  <a:lnTo>
                    <a:pt x="3067452" y="1041363"/>
                  </a:lnTo>
                  <a:lnTo>
                    <a:pt x="3067452" y="1067542"/>
                  </a:lnTo>
                  <a:lnTo>
                    <a:pt x="3131767" y="1067542"/>
                  </a:lnTo>
                  <a:lnTo>
                    <a:pt x="3131767" y="1108226"/>
                  </a:lnTo>
                  <a:lnTo>
                    <a:pt x="3189518" y="1108226"/>
                  </a:lnTo>
                  <a:lnTo>
                    <a:pt x="3189518" y="1127188"/>
                  </a:lnTo>
                  <a:lnTo>
                    <a:pt x="3228591" y="1127188"/>
                  </a:lnTo>
                  <a:lnTo>
                    <a:pt x="3228591" y="1149759"/>
                  </a:lnTo>
                  <a:lnTo>
                    <a:pt x="3444995" y="1149759"/>
                  </a:lnTo>
                  <a:lnTo>
                    <a:pt x="3444995" y="1189593"/>
                  </a:lnTo>
                  <a:lnTo>
                    <a:pt x="3488977" y="1189593"/>
                  </a:lnTo>
                  <a:lnTo>
                    <a:pt x="3488977" y="1199924"/>
                  </a:lnTo>
                  <a:lnTo>
                    <a:pt x="3537803" y="1199924"/>
                  </a:lnTo>
                  <a:lnTo>
                    <a:pt x="3537803" y="1219452"/>
                  </a:lnTo>
                  <a:lnTo>
                    <a:pt x="3577642" y="1219452"/>
                  </a:lnTo>
                  <a:lnTo>
                    <a:pt x="3577642" y="1236433"/>
                  </a:lnTo>
                  <a:lnTo>
                    <a:pt x="3613465" y="1236433"/>
                  </a:lnTo>
                  <a:lnTo>
                    <a:pt x="3613465" y="1264452"/>
                  </a:lnTo>
                  <a:lnTo>
                    <a:pt x="3664713" y="1264452"/>
                  </a:lnTo>
                  <a:lnTo>
                    <a:pt x="3664713" y="1287942"/>
                  </a:lnTo>
                  <a:lnTo>
                    <a:pt x="3677780" y="1287942"/>
                  </a:lnTo>
                  <a:lnTo>
                    <a:pt x="3677780" y="1301527"/>
                  </a:lnTo>
                  <a:lnTo>
                    <a:pt x="3698879" y="1301527"/>
                  </a:lnTo>
                  <a:lnTo>
                    <a:pt x="3698879" y="1314121"/>
                  </a:lnTo>
                  <a:lnTo>
                    <a:pt x="3718448" y="1314121"/>
                  </a:lnTo>
                  <a:lnTo>
                    <a:pt x="3718448" y="1322258"/>
                  </a:lnTo>
                  <a:lnTo>
                    <a:pt x="3794109" y="1322258"/>
                  </a:lnTo>
                  <a:lnTo>
                    <a:pt x="3794109" y="1341220"/>
                  </a:lnTo>
                  <a:lnTo>
                    <a:pt x="3886089" y="1341220"/>
                  </a:lnTo>
                  <a:lnTo>
                    <a:pt x="3886089" y="1368319"/>
                  </a:lnTo>
                  <a:lnTo>
                    <a:pt x="3934915" y="1368319"/>
                  </a:lnTo>
                  <a:lnTo>
                    <a:pt x="3934915" y="1391809"/>
                  </a:lnTo>
                  <a:lnTo>
                    <a:pt x="3956843" y="1391809"/>
                  </a:lnTo>
                  <a:lnTo>
                    <a:pt x="3956843" y="1411691"/>
                  </a:lnTo>
                  <a:lnTo>
                    <a:pt x="3988586" y="1411691"/>
                  </a:lnTo>
                  <a:lnTo>
                    <a:pt x="3988586" y="1427045"/>
                  </a:lnTo>
                  <a:lnTo>
                    <a:pt x="4070749" y="1427045"/>
                  </a:lnTo>
                  <a:lnTo>
                    <a:pt x="4070749" y="1444875"/>
                  </a:lnTo>
                  <a:lnTo>
                    <a:pt x="4139144" y="1444875"/>
                  </a:lnTo>
                  <a:lnTo>
                    <a:pt x="4139144" y="1462281"/>
                  </a:lnTo>
                  <a:lnTo>
                    <a:pt x="4187397" y="1462281"/>
                  </a:lnTo>
                  <a:lnTo>
                    <a:pt x="4187397" y="1482163"/>
                  </a:lnTo>
                  <a:lnTo>
                    <a:pt x="4246550" y="1482163"/>
                  </a:lnTo>
                  <a:lnTo>
                    <a:pt x="4246550" y="1503814"/>
                  </a:lnTo>
                  <a:lnTo>
                    <a:pt x="4346624" y="1503814"/>
                  </a:lnTo>
                  <a:lnTo>
                    <a:pt x="4346624" y="1529993"/>
                  </a:lnTo>
                  <a:lnTo>
                    <a:pt x="4427194" y="1529993"/>
                  </a:lnTo>
                  <a:lnTo>
                    <a:pt x="4427194" y="1541738"/>
                  </a:lnTo>
                  <a:lnTo>
                    <a:pt x="4440197" y="1541738"/>
                  </a:lnTo>
                  <a:lnTo>
                    <a:pt x="4440197" y="1549875"/>
                  </a:lnTo>
                  <a:lnTo>
                    <a:pt x="4570422" y="1549875"/>
                  </a:lnTo>
                  <a:lnTo>
                    <a:pt x="4570422" y="1561620"/>
                  </a:lnTo>
                  <a:lnTo>
                    <a:pt x="4648506" y="1561620"/>
                  </a:lnTo>
                  <a:lnTo>
                    <a:pt x="4648506" y="1573365"/>
                  </a:lnTo>
                  <a:lnTo>
                    <a:pt x="4729076" y="1573365"/>
                  </a:lnTo>
                  <a:lnTo>
                    <a:pt x="4729076" y="1585110"/>
                  </a:lnTo>
                  <a:lnTo>
                    <a:pt x="4821820" y="1585110"/>
                  </a:lnTo>
                  <a:lnTo>
                    <a:pt x="4821820" y="1606832"/>
                  </a:lnTo>
                  <a:lnTo>
                    <a:pt x="4915138" y="1606832"/>
                  </a:lnTo>
                  <a:lnTo>
                    <a:pt x="4915138" y="1633011"/>
                  </a:lnTo>
                  <a:lnTo>
                    <a:pt x="4961415" y="1633011"/>
                  </a:lnTo>
                  <a:lnTo>
                    <a:pt x="4961415" y="1645605"/>
                  </a:lnTo>
                  <a:lnTo>
                    <a:pt x="5001445" y="1645605"/>
                  </a:lnTo>
                  <a:lnTo>
                    <a:pt x="5001445" y="1667327"/>
                  </a:lnTo>
                  <a:lnTo>
                    <a:pt x="5054159" y="1667327"/>
                  </a:lnTo>
                  <a:lnTo>
                    <a:pt x="5054159" y="1677233"/>
                  </a:lnTo>
                  <a:lnTo>
                    <a:pt x="5221418" y="1677233"/>
                  </a:lnTo>
                  <a:lnTo>
                    <a:pt x="5221418" y="1711549"/>
                  </a:lnTo>
                  <a:lnTo>
                    <a:pt x="5258835" y="1711549"/>
                  </a:lnTo>
                  <a:lnTo>
                    <a:pt x="5258835" y="1721525"/>
                  </a:lnTo>
                  <a:lnTo>
                    <a:pt x="5449232" y="1721525"/>
                  </a:lnTo>
                  <a:lnTo>
                    <a:pt x="5449232" y="1736879"/>
                  </a:lnTo>
                  <a:lnTo>
                    <a:pt x="5493978" y="1736879"/>
                  </a:lnTo>
                  <a:lnTo>
                    <a:pt x="5493978" y="1759449"/>
                  </a:lnTo>
                  <a:lnTo>
                    <a:pt x="5597304" y="1759449"/>
                  </a:lnTo>
                  <a:lnTo>
                    <a:pt x="5597304" y="1779331"/>
                  </a:lnTo>
                  <a:lnTo>
                    <a:pt x="5803828" y="1779331"/>
                  </a:lnTo>
                  <a:lnTo>
                    <a:pt x="5803828" y="1800982"/>
                  </a:lnTo>
                  <a:lnTo>
                    <a:pt x="5839523" y="1800982"/>
                  </a:lnTo>
                  <a:lnTo>
                    <a:pt x="5839523" y="1824472"/>
                  </a:lnTo>
                  <a:lnTo>
                    <a:pt x="5859347" y="1824472"/>
                  </a:lnTo>
                  <a:lnTo>
                    <a:pt x="5859347" y="1847963"/>
                  </a:lnTo>
                  <a:lnTo>
                    <a:pt x="5944825" y="1847963"/>
                  </a:lnTo>
                  <a:lnTo>
                    <a:pt x="5944825" y="1858788"/>
                  </a:lnTo>
                  <a:lnTo>
                    <a:pt x="6794313" y="1858788"/>
                  </a:lnTo>
                </a:path>
              </a:pathLst>
            </a:custGeom>
            <a:noFill/>
            <a:ln w="1587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5338" name="Graphic 9">
              <a:extLst>
                <a:ext uri="{FF2B5EF4-FFF2-40B4-BE49-F238E27FC236}">
                  <a16:creationId xmlns:a16="http://schemas.microsoft.com/office/drawing/2014/main" id="{87F3F8AB-313D-5B9A-5149-D0FCC75CD089}"/>
                </a:ext>
              </a:extLst>
            </p:cNvPr>
            <p:cNvGrpSpPr/>
            <p:nvPr/>
          </p:nvGrpSpPr>
          <p:grpSpPr>
            <a:xfrm>
              <a:off x="1131611" y="1918256"/>
              <a:ext cx="6868062" cy="1936759"/>
              <a:chOff x="1131611" y="1918256"/>
              <a:chExt cx="6868062" cy="1936759"/>
            </a:xfrm>
          </p:grpSpPr>
          <p:grpSp>
            <p:nvGrpSpPr>
              <p:cNvPr id="5339" name="Graphic 9">
                <a:extLst>
                  <a:ext uri="{FF2B5EF4-FFF2-40B4-BE49-F238E27FC236}">
                    <a16:creationId xmlns:a16="http://schemas.microsoft.com/office/drawing/2014/main" id="{2095DFA7-C671-561E-9BB5-AEDCCAE43817}"/>
                  </a:ext>
                </a:extLst>
              </p:cNvPr>
              <p:cNvGrpSpPr/>
              <p:nvPr/>
            </p:nvGrpSpPr>
            <p:grpSpPr>
              <a:xfrm>
                <a:off x="1131611" y="1918256"/>
                <a:ext cx="71454" cy="79315"/>
                <a:chOff x="1131611" y="1918256"/>
                <a:chExt cx="71454" cy="79315"/>
              </a:xfrm>
            </p:grpSpPr>
            <p:sp>
              <p:nvSpPr>
                <p:cNvPr id="5340" name="Freeform: Shape 5339">
                  <a:extLst>
                    <a:ext uri="{FF2B5EF4-FFF2-40B4-BE49-F238E27FC236}">
                      <a16:creationId xmlns:a16="http://schemas.microsoft.com/office/drawing/2014/main" id="{EB3763A2-A600-9616-55B1-2AD5C63DE012}"/>
                    </a:ext>
                  </a:extLst>
                </p:cNvPr>
                <p:cNvSpPr/>
                <p:nvPr/>
              </p:nvSpPr>
              <p:spPr>
                <a:xfrm>
                  <a:off x="1131611" y="1918256"/>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41" name="Freeform: Shape 5340">
                  <a:extLst>
                    <a:ext uri="{FF2B5EF4-FFF2-40B4-BE49-F238E27FC236}">
                      <a16:creationId xmlns:a16="http://schemas.microsoft.com/office/drawing/2014/main" id="{E1D2F37D-7D6B-6BD2-DCE5-6F9903EE60BE}"/>
                    </a:ext>
                  </a:extLst>
                </p:cNvPr>
                <p:cNvSpPr/>
                <p:nvPr/>
              </p:nvSpPr>
              <p:spPr>
                <a:xfrm>
                  <a:off x="1131611" y="1918256"/>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42" name="Graphic 9">
                <a:extLst>
                  <a:ext uri="{FF2B5EF4-FFF2-40B4-BE49-F238E27FC236}">
                    <a16:creationId xmlns:a16="http://schemas.microsoft.com/office/drawing/2014/main" id="{2DE7266A-9B76-8970-6802-5924ECD19401}"/>
                  </a:ext>
                </a:extLst>
              </p:cNvPr>
              <p:cNvGrpSpPr/>
              <p:nvPr/>
            </p:nvGrpSpPr>
            <p:grpSpPr>
              <a:xfrm>
                <a:off x="1269613" y="1929081"/>
                <a:ext cx="71390" cy="79244"/>
                <a:chOff x="1269613" y="1929081"/>
                <a:chExt cx="71390" cy="79244"/>
              </a:xfrm>
            </p:grpSpPr>
            <p:sp>
              <p:nvSpPr>
                <p:cNvPr id="5343" name="Freeform: Shape 5342">
                  <a:extLst>
                    <a:ext uri="{FF2B5EF4-FFF2-40B4-BE49-F238E27FC236}">
                      <a16:creationId xmlns:a16="http://schemas.microsoft.com/office/drawing/2014/main" id="{C7F0590B-9987-9D68-1E55-6DC41DB93425}"/>
                    </a:ext>
                  </a:extLst>
                </p:cNvPr>
                <p:cNvSpPr/>
                <p:nvPr/>
              </p:nvSpPr>
              <p:spPr>
                <a:xfrm>
                  <a:off x="1269613" y="192908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44" name="Freeform: Shape 5343">
                  <a:extLst>
                    <a:ext uri="{FF2B5EF4-FFF2-40B4-BE49-F238E27FC236}">
                      <a16:creationId xmlns:a16="http://schemas.microsoft.com/office/drawing/2014/main" id="{AD221DAE-C311-EB85-9548-DEF2024F6ED8}"/>
                    </a:ext>
                  </a:extLst>
                </p:cNvPr>
                <p:cNvSpPr/>
                <p:nvPr/>
              </p:nvSpPr>
              <p:spPr>
                <a:xfrm>
                  <a:off x="1269613" y="192908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45" name="Graphic 9">
                <a:extLst>
                  <a:ext uri="{FF2B5EF4-FFF2-40B4-BE49-F238E27FC236}">
                    <a16:creationId xmlns:a16="http://schemas.microsoft.com/office/drawing/2014/main" id="{EB0934A3-B8FE-628F-5E89-7C8C83697403}"/>
                  </a:ext>
                </a:extLst>
              </p:cNvPr>
              <p:cNvGrpSpPr/>
              <p:nvPr/>
            </p:nvGrpSpPr>
            <p:grpSpPr>
              <a:xfrm>
                <a:off x="1341004" y="1929081"/>
                <a:ext cx="71390" cy="79244"/>
                <a:chOff x="1341004" y="1929081"/>
                <a:chExt cx="71390" cy="79244"/>
              </a:xfrm>
            </p:grpSpPr>
            <p:sp>
              <p:nvSpPr>
                <p:cNvPr id="5346" name="Freeform: Shape 5345">
                  <a:extLst>
                    <a:ext uri="{FF2B5EF4-FFF2-40B4-BE49-F238E27FC236}">
                      <a16:creationId xmlns:a16="http://schemas.microsoft.com/office/drawing/2014/main" id="{A5705CB9-98FB-8D78-9594-3B4209366AD6}"/>
                    </a:ext>
                  </a:extLst>
                </p:cNvPr>
                <p:cNvSpPr/>
                <p:nvPr/>
              </p:nvSpPr>
              <p:spPr>
                <a:xfrm>
                  <a:off x="1341004" y="192908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47" name="Freeform: Shape 5346">
                  <a:extLst>
                    <a:ext uri="{FF2B5EF4-FFF2-40B4-BE49-F238E27FC236}">
                      <a16:creationId xmlns:a16="http://schemas.microsoft.com/office/drawing/2014/main" id="{B18391FF-AF1F-036C-2983-904799982397}"/>
                    </a:ext>
                  </a:extLst>
                </p:cNvPr>
                <p:cNvSpPr/>
                <p:nvPr/>
              </p:nvSpPr>
              <p:spPr>
                <a:xfrm>
                  <a:off x="1341004" y="192908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48" name="Graphic 9">
                <a:extLst>
                  <a:ext uri="{FF2B5EF4-FFF2-40B4-BE49-F238E27FC236}">
                    <a16:creationId xmlns:a16="http://schemas.microsoft.com/office/drawing/2014/main" id="{8CD9BE84-901B-19F1-5D7F-787A98694B89}"/>
                  </a:ext>
                </a:extLst>
              </p:cNvPr>
              <p:cNvGrpSpPr/>
              <p:nvPr/>
            </p:nvGrpSpPr>
            <p:grpSpPr>
              <a:xfrm>
                <a:off x="1376699" y="1929081"/>
                <a:ext cx="71454" cy="79244"/>
                <a:chOff x="1376699" y="1929081"/>
                <a:chExt cx="71454" cy="79244"/>
              </a:xfrm>
            </p:grpSpPr>
            <p:sp>
              <p:nvSpPr>
                <p:cNvPr id="5349" name="Freeform: Shape 5348">
                  <a:extLst>
                    <a:ext uri="{FF2B5EF4-FFF2-40B4-BE49-F238E27FC236}">
                      <a16:creationId xmlns:a16="http://schemas.microsoft.com/office/drawing/2014/main" id="{FBFFDCB7-7087-A074-E3F4-F1542C054809}"/>
                    </a:ext>
                  </a:extLst>
                </p:cNvPr>
                <p:cNvSpPr/>
                <p:nvPr/>
              </p:nvSpPr>
              <p:spPr>
                <a:xfrm>
                  <a:off x="1376699" y="192908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50" name="Freeform: Shape 5349">
                  <a:extLst>
                    <a:ext uri="{FF2B5EF4-FFF2-40B4-BE49-F238E27FC236}">
                      <a16:creationId xmlns:a16="http://schemas.microsoft.com/office/drawing/2014/main" id="{8509AB18-0DFD-9825-E755-5C92CF4324EA}"/>
                    </a:ext>
                  </a:extLst>
                </p:cNvPr>
                <p:cNvSpPr/>
                <p:nvPr/>
              </p:nvSpPr>
              <p:spPr>
                <a:xfrm>
                  <a:off x="1376699" y="192908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51" name="Graphic 9">
                <a:extLst>
                  <a:ext uri="{FF2B5EF4-FFF2-40B4-BE49-F238E27FC236}">
                    <a16:creationId xmlns:a16="http://schemas.microsoft.com/office/drawing/2014/main" id="{B15DDB85-2AD9-C106-E409-A9B6A58A6426}"/>
                  </a:ext>
                </a:extLst>
              </p:cNvPr>
              <p:cNvGrpSpPr/>
              <p:nvPr/>
            </p:nvGrpSpPr>
            <p:grpSpPr>
              <a:xfrm>
                <a:off x="1588067" y="1975001"/>
                <a:ext cx="71390" cy="79244"/>
                <a:chOff x="1588067" y="1975001"/>
                <a:chExt cx="71390" cy="79244"/>
              </a:xfrm>
            </p:grpSpPr>
            <p:sp>
              <p:nvSpPr>
                <p:cNvPr id="5352" name="Freeform: Shape 5351">
                  <a:extLst>
                    <a:ext uri="{FF2B5EF4-FFF2-40B4-BE49-F238E27FC236}">
                      <a16:creationId xmlns:a16="http://schemas.microsoft.com/office/drawing/2014/main" id="{55FBE6C1-0F8D-05D4-0974-8FAC2CD9928A}"/>
                    </a:ext>
                  </a:extLst>
                </p:cNvPr>
                <p:cNvSpPr/>
                <p:nvPr/>
              </p:nvSpPr>
              <p:spPr>
                <a:xfrm>
                  <a:off x="1588067" y="197500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53" name="Freeform: Shape 5352">
                  <a:extLst>
                    <a:ext uri="{FF2B5EF4-FFF2-40B4-BE49-F238E27FC236}">
                      <a16:creationId xmlns:a16="http://schemas.microsoft.com/office/drawing/2014/main" id="{F673030B-E684-B0ED-62B7-3A6BF421C7B7}"/>
                    </a:ext>
                  </a:extLst>
                </p:cNvPr>
                <p:cNvSpPr/>
                <p:nvPr/>
              </p:nvSpPr>
              <p:spPr>
                <a:xfrm>
                  <a:off x="1588067" y="197500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54" name="Graphic 9">
                <a:extLst>
                  <a:ext uri="{FF2B5EF4-FFF2-40B4-BE49-F238E27FC236}">
                    <a16:creationId xmlns:a16="http://schemas.microsoft.com/office/drawing/2014/main" id="{C1A3C192-79C2-CD4D-0559-3AE183236F14}"/>
                  </a:ext>
                </a:extLst>
              </p:cNvPr>
              <p:cNvGrpSpPr/>
              <p:nvPr/>
            </p:nvGrpSpPr>
            <p:grpSpPr>
              <a:xfrm>
                <a:off x="1653211" y="1984694"/>
                <a:ext cx="71454" cy="79315"/>
                <a:chOff x="1653211" y="1984694"/>
                <a:chExt cx="71454" cy="79315"/>
              </a:xfrm>
            </p:grpSpPr>
            <p:sp>
              <p:nvSpPr>
                <p:cNvPr id="5355" name="Freeform: Shape 5354">
                  <a:extLst>
                    <a:ext uri="{FF2B5EF4-FFF2-40B4-BE49-F238E27FC236}">
                      <a16:creationId xmlns:a16="http://schemas.microsoft.com/office/drawing/2014/main" id="{6DDAEB18-6E82-CF0D-C23C-1B067E022AE4}"/>
                    </a:ext>
                  </a:extLst>
                </p:cNvPr>
                <p:cNvSpPr/>
                <p:nvPr/>
              </p:nvSpPr>
              <p:spPr>
                <a:xfrm>
                  <a:off x="1653211" y="1984694"/>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56" name="Freeform: Shape 5355">
                  <a:extLst>
                    <a:ext uri="{FF2B5EF4-FFF2-40B4-BE49-F238E27FC236}">
                      <a16:creationId xmlns:a16="http://schemas.microsoft.com/office/drawing/2014/main" id="{339B59B5-7E50-3C4A-CA27-4F2C2647E67C}"/>
                    </a:ext>
                  </a:extLst>
                </p:cNvPr>
                <p:cNvSpPr/>
                <p:nvPr/>
              </p:nvSpPr>
              <p:spPr>
                <a:xfrm>
                  <a:off x="1653211" y="1984694"/>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57" name="Graphic 9">
                <a:extLst>
                  <a:ext uri="{FF2B5EF4-FFF2-40B4-BE49-F238E27FC236}">
                    <a16:creationId xmlns:a16="http://schemas.microsoft.com/office/drawing/2014/main" id="{EF81FF1C-9DB3-27FC-2DB7-BAAD58DC1E1E}"/>
                  </a:ext>
                </a:extLst>
              </p:cNvPr>
              <p:cNvGrpSpPr/>
              <p:nvPr/>
            </p:nvGrpSpPr>
            <p:grpSpPr>
              <a:xfrm>
                <a:off x="1735247" y="1997359"/>
                <a:ext cx="71390" cy="79244"/>
                <a:chOff x="1735247" y="1997359"/>
                <a:chExt cx="71390" cy="79244"/>
              </a:xfrm>
            </p:grpSpPr>
            <p:sp>
              <p:nvSpPr>
                <p:cNvPr id="5358" name="Freeform: Shape 5357">
                  <a:extLst>
                    <a:ext uri="{FF2B5EF4-FFF2-40B4-BE49-F238E27FC236}">
                      <a16:creationId xmlns:a16="http://schemas.microsoft.com/office/drawing/2014/main" id="{AECEBE20-06FB-04E6-6554-66BB19A8EF70}"/>
                    </a:ext>
                  </a:extLst>
                </p:cNvPr>
                <p:cNvSpPr/>
                <p:nvPr/>
              </p:nvSpPr>
              <p:spPr>
                <a:xfrm>
                  <a:off x="1735247" y="1997359"/>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59" name="Freeform: Shape 5358">
                  <a:extLst>
                    <a:ext uri="{FF2B5EF4-FFF2-40B4-BE49-F238E27FC236}">
                      <a16:creationId xmlns:a16="http://schemas.microsoft.com/office/drawing/2014/main" id="{DFAAC271-B34F-686C-513F-16791518D055}"/>
                    </a:ext>
                  </a:extLst>
                </p:cNvPr>
                <p:cNvSpPr/>
                <p:nvPr/>
              </p:nvSpPr>
              <p:spPr>
                <a:xfrm>
                  <a:off x="1735247" y="1997359"/>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60" name="Graphic 9">
                <a:extLst>
                  <a:ext uri="{FF2B5EF4-FFF2-40B4-BE49-F238E27FC236}">
                    <a16:creationId xmlns:a16="http://schemas.microsoft.com/office/drawing/2014/main" id="{73470FD7-5547-C33B-A912-905A9780E9E7}"/>
                  </a:ext>
                </a:extLst>
              </p:cNvPr>
              <p:cNvGrpSpPr/>
              <p:nvPr/>
            </p:nvGrpSpPr>
            <p:grpSpPr>
              <a:xfrm>
                <a:off x="1762720" y="2011652"/>
                <a:ext cx="71390" cy="79244"/>
                <a:chOff x="1762720" y="2011652"/>
                <a:chExt cx="71390" cy="79244"/>
              </a:xfrm>
            </p:grpSpPr>
            <p:sp>
              <p:nvSpPr>
                <p:cNvPr id="5361" name="Freeform: Shape 5360">
                  <a:extLst>
                    <a:ext uri="{FF2B5EF4-FFF2-40B4-BE49-F238E27FC236}">
                      <a16:creationId xmlns:a16="http://schemas.microsoft.com/office/drawing/2014/main" id="{73BF7C93-8E69-7E60-FFB3-6AAE55DA2728}"/>
                    </a:ext>
                  </a:extLst>
                </p:cNvPr>
                <p:cNvSpPr/>
                <p:nvPr/>
              </p:nvSpPr>
              <p:spPr>
                <a:xfrm>
                  <a:off x="1762720" y="2011652"/>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62" name="Freeform: Shape 5361">
                  <a:extLst>
                    <a:ext uri="{FF2B5EF4-FFF2-40B4-BE49-F238E27FC236}">
                      <a16:creationId xmlns:a16="http://schemas.microsoft.com/office/drawing/2014/main" id="{CBAAF488-6303-F3C0-BF2D-CF130AEB852E}"/>
                    </a:ext>
                  </a:extLst>
                </p:cNvPr>
                <p:cNvSpPr/>
                <p:nvPr/>
              </p:nvSpPr>
              <p:spPr>
                <a:xfrm>
                  <a:off x="1762720" y="2011652"/>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63" name="Graphic 9">
                <a:extLst>
                  <a:ext uri="{FF2B5EF4-FFF2-40B4-BE49-F238E27FC236}">
                    <a16:creationId xmlns:a16="http://schemas.microsoft.com/office/drawing/2014/main" id="{C1EAD5DB-8D05-8A17-218A-A8F504C27AC9}"/>
                  </a:ext>
                </a:extLst>
              </p:cNvPr>
              <p:cNvGrpSpPr/>
              <p:nvPr/>
            </p:nvGrpSpPr>
            <p:grpSpPr>
              <a:xfrm>
                <a:off x="1849919" y="2040378"/>
                <a:ext cx="71390" cy="79244"/>
                <a:chOff x="1849919" y="2040378"/>
                <a:chExt cx="71390" cy="79244"/>
              </a:xfrm>
            </p:grpSpPr>
            <p:sp>
              <p:nvSpPr>
                <p:cNvPr id="5364" name="Freeform: Shape 5363">
                  <a:extLst>
                    <a:ext uri="{FF2B5EF4-FFF2-40B4-BE49-F238E27FC236}">
                      <a16:creationId xmlns:a16="http://schemas.microsoft.com/office/drawing/2014/main" id="{72A9738E-8AE6-6009-AF89-E6C3D3337986}"/>
                    </a:ext>
                  </a:extLst>
                </p:cNvPr>
                <p:cNvSpPr/>
                <p:nvPr/>
              </p:nvSpPr>
              <p:spPr>
                <a:xfrm>
                  <a:off x="1849919" y="204037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65" name="Freeform: Shape 5364">
                  <a:extLst>
                    <a:ext uri="{FF2B5EF4-FFF2-40B4-BE49-F238E27FC236}">
                      <a16:creationId xmlns:a16="http://schemas.microsoft.com/office/drawing/2014/main" id="{6667AF72-EE22-0FA1-1002-BB625C363D1E}"/>
                    </a:ext>
                  </a:extLst>
                </p:cNvPr>
                <p:cNvSpPr/>
                <p:nvPr/>
              </p:nvSpPr>
              <p:spPr>
                <a:xfrm>
                  <a:off x="1849919" y="204037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66" name="Graphic 9">
                <a:extLst>
                  <a:ext uri="{FF2B5EF4-FFF2-40B4-BE49-F238E27FC236}">
                    <a16:creationId xmlns:a16="http://schemas.microsoft.com/office/drawing/2014/main" id="{9D223D06-60EE-5CCD-691A-5274C8F7315A}"/>
                  </a:ext>
                </a:extLst>
              </p:cNvPr>
              <p:cNvGrpSpPr/>
              <p:nvPr/>
            </p:nvGrpSpPr>
            <p:grpSpPr>
              <a:xfrm>
                <a:off x="1878284" y="2064859"/>
                <a:ext cx="71390" cy="79315"/>
                <a:chOff x="1878284" y="2064859"/>
                <a:chExt cx="71390" cy="79315"/>
              </a:xfrm>
            </p:grpSpPr>
            <p:sp>
              <p:nvSpPr>
                <p:cNvPr id="5367" name="Freeform: Shape 5366">
                  <a:extLst>
                    <a:ext uri="{FF2B5EF4-FFF2-40B4-BE49-F238E27FC236}">
                      <a16:creationId xmlns:a16="http://schemas.microsoft.com/office/drawing/2014/main" id="{7B052DCB-011E-810B-A863-15B52AAA2D1D}"/>
                    </a:ext>
                  </a:extLst>
                </p:cNvPr>
                <p:cNvSpPr/>
                <p:nvPr/>
              </p:nvSpPr>
              <p:spPr>
                <a:xfrm>
                  <a:off x="1878284" y="206485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68" name="Freeform: Shape 5367">
                  <a:extLst>
                    <a:ext uri="{FF2B5EF4-FFF2-40B4-BE49-F238E27FC236}">
                      <a16:creationId xmlns:a16="http://schemas.microsoft.com/office/drawing/2014/main" id="{91C6AC31-64FB-A3E7-12B7-15CA94F4134A}"/>
                    </a:ext>
                  </a:extLst>
                </p:cNvPr>
                <p:cNvSpPr/>
                <p:nvPr/>
              </p:nvSpPr>
              <p:spPr>
                <a:xfrm>
                  <a:off x="1878284" y="206485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69" name="Graphic 9">
                <a:extLst>
                  <a:ext uri="{FF2B5EF4-FFF2-40B4-BE49-F238E27FC236}">
                    <a16:creationId xmlns:a16="http://schemas.microsoft.com/office/drawing/2014/main" id="{EC2FB408-8709-E862-0822-7BBD2909ABC0}"/>
                  </a:ext>
                </a:extLst>
              </p:cNvPr>
              <p:cNvGrpSpPr/>
              <p:nvPr/>
            </p:nvGrpSpPr>
            <p:grpSpPr>
              <a:xfrm>
                <a:off x="1895941" y="2080000"/>
                <a:ext cx="71390" cy="79244"/>
                <a:chOff x="1895941" y="2080000"/>
                <a:chExt cx="71390" cy="79244"/>
              </a:xfrm>
            </p:grpSpPr>
            <p:sp>
              <p:nvSpPr>
                <p:cNvPr id="5370" name="Freeform: Shape 5369">
                  <a:extLst>
                    <a:ext uri="{FF2B5EF4-FFF2-40B4-BE49-F238E27FC236}">
                      <a16:creationId xmlns:a16="http://schemas.microsoft.com/office/drawing/2014/main" id="{8CB9906D-7A60-FEBF-0607-8009A8D4B5DD}"/>
                    </a:ext>
                  </a:extLst>
                </p:cNvPr>
                <p:cNvSpPr/>
                <p:nvPr/>
              </p:nvSpPr>
              <p:spPr>
                <a:xfrm>
                  <a:off x="1895941" y="2080000"/>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71" name="Freeform: Shape 5370">
                  <a:extLst>
                    <a:ext uri="{FF2B5EF4-FFF2-40B4-BE49-F238E27FC236}">
                      <a16:creationId xmlns:a16="http://schemas.microsoft.com/office/drawing/2014/main" id="{F6CF52B1-DEBB-1B32-4F86-6470A9342DCF}"/>
                    </a:ext>
                  </a:extLst>
                </p:cNvPr>
                <p:cNvSpPr/>
                <p:nvPr/>
              </p:nvSpPr>
              <p:spPr>
                <a:xfrm>
                  <a:off x="1895941" y="2080000"/>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72" name="Graphic 9">
                <a:extLst>
                  <a:ext uri="{FF2B5EF4-FFF2-40B4-BE49-F238E27FC236}">
                    <a16:creationId xmlns:a16="http://schemas.microsoft.com/office/drawing/2014/main" id="{65D5274D-C6B5-6536-BE1B-2D894A8C8878}"/>
                  </a:ext>
                </a:extLst>
              </p:cNvPr>
              <p:cNvGrpSpPr/>
              <p:nvPr/>
            </p:nvGrpSpPr>
            <p:grpSpPr>
              <a:xfrm>
                <a:off x="2001688" y="2119623"/>
                <a:ext cx="71390" cy="79315"/>
                <a:chOff x="2001688" y="2119623"/>
                <a:chExt cx="71390" cy="79315"/>
              </a:xfrm>
            </p:grpSpPr>
            <p:sp>
              <p:nvSpPr>
                <p:cNvPr id="5373" name="Freeform: Shape 5372">
                  <a:extLst>
                    <a:ext uri="{FF2B5EF4-FFF2-40B4-BE49-F238E27FC236}">
                      <a16:creationId xmlns:a16="http://schemas.microsoft.com/office/drawing/2014/main" id="{5358E2A7-44B2-1E13-FD4E-6BD30543619D}"/>
                    </a:ext>
                  </a:extLst>
                </p:cNvPr>
                <p:cNvSpPr/>
                <p:nvPr/>
              </p:nvSpPr>
              <p:spPr>
                <a:xfrm>
                  <a:off x="2001688" y="2119623"/>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74" name="Freeform: Shape 5373">
                  <a:extLst>
                    <a:ext uri="{FF2B5EF4-FFF2-40B4-BE49-F238E27FC236}">
                      <a16:creationId xmlns:a16="http://schemas.microsoft.com/office/drawing/2014/main" id="{D61C2155-8E6E-32F9-3144-7C9F1A480046}"/>
                    </a:ext>
                  </a:extLst>
                </p:cNvPr>
                <p:cNvSpPr/>
                <p:nvPr/>
              </p:nvSpPr>
              <p:spPr>
                <a:xfrm>
                  <a:off x="2001688" y="2119623"/>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75" name="Graphic 9">
                <a:extLst>
                  <a:ext uri="{FF2B5EF4-FFF2-40B4-BE49-F238E27FC236}">
                    <a16:creationId xmlns:a16="http://schemas.microsoft.com/office/drawing/2014/main" id="{1999EF35-AAF3-58F5-AF6F-BE5EAD823ADC}"/>
                  </a:ext>
                </a:extLst>
              </p:cNvPr>
              <p:cNvGrpSpPr/>
              <p:nvPr/>
            </p:nvGrpSpPr>
            <p:grpSpPr>
              <a:xfrm>
                <a:off x="2064156" y="2151958"/>
                <a:ext cx="71454" cy="79244"/>
                <a:chOff x="2064156" y="2151958"/>
                <a:chExt cx="71454" cy="79244"/>
              </a:xfrm>
            </p:grpSpPr>
            <p:sp>
              <p:nvSpPr>
                <p:cNvPr id="5376" name="Freeform: Shape 5375">
                  <a:extLst>
                    <a:ext uri="{FF2B5EF4-FFF2-40B4-BE49-F238E27FC236}">
                      <a16:creationId xmlns:a16="http://schemas.microsoft.com/office/drawing/2014/main" id="{C2C22750-2825-79A1-B6EB-EF3F1C2F4F7F}"/>
                    </a:ext>
                  </a:extLst>
                </p:cNvPr>
                <p:cNvSpPr/>
                <p:nvPr/>
              </p:nvSpPr>
              <p:spPr>
                <a:xfrm>
                  <a:off x="2064156" y="2151958"/>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77" name="Freeform: Shape 5376">
                  <a:extLst>
                    <a:ext uri="{FF2B5EF4-FFF2-40B4-BE49-F238E27FC236}">
                      <a16:creationId xmlns:a16="http://schemas.microsoft.com/office/drawing/2014/main" id="{9C4BB72F-C976-35BE-4943-96AFE575DC28}"/>
                    </a:ext>
                  </a:extLst>
                </p:cNvPr>
                <p:cNvSpPr/>
                <p:nvPr/>
              </p:nvSpPr>
              <p:spPr>
                <a:xfrm>
                  <a:off x="2064156" y="2151958"/>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78" name="Graphic 9">
                <a:extLst>
                  <a:ext uri="{FF2B5EF4-FFF2-40B4-BE49-F238E27FC236}">
                    <a16:creationId xmlns:a16="http://schemas.microsoft.com/office/drawing/2014/main" id="{B4EC068B-5A74-ACC3-50E6-05B2873CD310}"/>
                  </a:ext>
                </a:extLst>
              </p:cNvPr>
              <p:cNvGrpSpPr/>
              <p:nvPr/>
            </p:nvGrpSpPr>
            <p:grpSpPr>
              <a:xfrm>
                <a:off x="2128407" y="2178278"/>
                <a:ext cx="71390" cy="79244"/>
                <a:chOff x="2128407" y="2178278"/>
                <a:chExt cx="71390" cy="79244"/>
              </a:xfrm>
            </p:grpSpPr>
            <p:sp>
              <p:nvSpPr>
                <p:cNvPr id="5379" name="Freeform: Shape 5378">
                  <a:extLst>
                    <a:ext uri="{FF2B5EF4-FFF2-40B4-BE49-F238E27FC236}">
                      <a16:creationId xmlns:a16="http://schemas.microsoft.com/office/drawing/2014/main" id="{9C8DF0D8-0CC3-0A12-1669-3A2B0E5EBE1C}"/>
                    </a:ext>
                  </a:extLst>
                </p:cNvPr>
                <p:cNvSpPr/>
                <p:nvPr/>
              </p:nvSpPr>
              <p:spPr>
                <a:xfrm>
                  <a:off x="2128407" y="217827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80" name="Freeform: Shape 5379">
                  <a:extLst>
                    <a:ext uri="{FF2B5EF4-FFF2-40B4-BE49-F238E27FC236}">
                      <a16:creationId xmlns:a16="http://schemas.microsoft.com/office/drawing/2014/main" id="{88EBB68A-184D-55DF-FEFC-8DA1622FB8DE}"/>
                    </a:ext>
                  </a:extLst>
                </p:cNvPr>
                <p:cNvSpPr/>
                <p:nvPr/>
              </p:nvSpPr>
              <p:spPr>
                <a:xfrm>
                  <a:off x="2128407" y="217827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81" name="Graphic 9">
                <a:extLst>
                  <a:ext uri="{FF2B5EF4-FFF2-40B4-BE49-F238E27FC236}">
                    <a16:creationId xmlns:a16="http://schemas.microsoft.com/office/drawing/2014/main" id="{A8D2B8FC-AE24-3A71-5838-1F3FBF7569F0}"/>
                  </a:ext>
                </a:extLst>
              </p:cNvPr>
              <p:cNvGrpSpPr/>
              <p:nvPr/>
            </p:nvGrpSpPr>
            <p:grpSpPr>
              <a:xfrm>
                <a:off x="2184436" y="2203891"/>
                <a:ext cx="71390" cy="79244"/>
                <a:chOff x="2184436" y="2203891"/>
                <a:chExt cx="71390" cy="79244"/>
              </a:xfrm>
            </p:grpSpPr>
            <p:sp>
              <p:nvSpPr>
                <p:cNvPr id="5382" name="Freeform: Shape 5381">
                  <a:extLst>
                    <a:ext uri="{FF2B5EF4-FFF2-40B4-BE49-F238E27FC236}">
                      <a16:creationId xmlns:a16="http://schemas.microsoft.com/office/drawing/2014/main" id="{6002F3FA-52AF-F8B0-0B75-F2FA35FDF9F5}"/>
                    </a:ext>
                  </a:extLst>
                </p:cNvPr>
                <p:cNvSpPr/>
                <p:nvPr/>
              </p:nvSpPr>
              <p:spPr>
                <a:xfrm>
                  <a:off x="2184436" y="220389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83" name="Freeform: Shape 5382">
                  <a:extLst>
                    <a:ext uri="{FF2B5EF4-FFF2-40B4-BE49-F238E27FC236}">
                      <a16:creationId xmlns:a16="http://schemas.microsoft.com/office/drawing/2014/main" id="{11B7059C-CDE9-FC0C-F161-46F38E44D045}"/>
                    </a:ext>
                  </a:extLst>
                </p:cNvPr>
                <p:cNvSpPr/>
                <p:nvPr/>
              </p:nvSpPr>
              <p:spPr>
                <a:xfrm>
                  <a:off x="2184436" y="220389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84" name="Graphic 9">
                <a:extLst>
                  <a:ext uri="{FF2B5EF4-FFF2-40B4-BE49-F238E27FC236}">
                    <a16:creationId xmlns:a16="http://schemas.microsoft.com/office/drawing/2014/main" id="{F3BC30DC-AB44-13AE-B566-D09CFD95ADF4}"/>
                  </a:ext>
                </a:extLst>
              </p:cNvPr>
              <p:cNvGrpSpPr/>
              <p:nvPr/>
            </p:nvGrpSpPr>
            <p:grpSpPr>
              <a:xfrm>
                <a:off x="2498429" y="2351909"/>
                <a:ext cx="71390" cy="79244"/>
                <a:chOff x="2498429" y="2351909"/>
                <a:chExt cx="71390" cy="79244"/>
              </a:xfrm>
            </p:grpSpPr>
            <p:sp>
              <p:nvSpPr>
                <p:cNvPr id="5385" name="Freeform: Shape 5384">
                  <a:extLst>
                    <a:ext uri="{FF2B5EF4-FFF2-40B4-BE49-F238E27FC236}">
                      <a16:creationId xmlns:a16="http://schemas.microsoft.com/office/drawing/2014/main" id="{485B01FC-AE7B-C937-B958-FC1E8E2D4DF3}"/>
                    </a:ext>
                  </a:extLst>
                </p:cNvPr>
                <p:cNvSpPr/>
                <p:nvPr/>
              </p:nvSpPr>
              <p:spPr>
                <a:xfrm>
                  <a:off x="2498429" y="2351909"/>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86" name="Freeform: Shape 5385">
                  <a:extLst>
                    <a:ext uri="{FF2B5EF4-FFF2-40B4-BE49-F238E27FC236}">
                      <a16:creationId xmlns:a16="http://schemas.microsoft.com/office/drawing/2014/main" id="{690C49DB-6B9C-0EC8-2E6B-6657FC8C89BD}"/>
                    </a:ext>
                  </a:extLst>
                </p:cNvPr>
                <p:cNvSpPr/>
                <p:nvPr/>
              </p:nvSpPr>
              <p:spPr>
                <a:xfrm>
                  <a:off x="2498429" y="2351909"/>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87" name="Graphic 9">
                <a:extLst>
                  <a:ext uri="{FF2B5EF4-FFF2-40B4-BE49-F238E27FC236}">
                    <a16:creationId xmlns:a16="http://schemas.microsoft.com/office/drawing/2014/main" id="{143026FA-C241-7261-74D5-079C35CB60D8}"/>
                  </a:ext>
                </a:extLst>
              </p:cNvPr>
              <p:cNvGrpSpPr/>
              <p:nvPr/>
            </p:nvGrpSpPr>
            <p:grpSpPr>
              <a:xfrm>
                <a:off x="2573517" y="2358985"/>
                <a:ext cx="71390" cy="79315"/>
                <a:chOff x="2573517" y="2358985"/>
                <a:chExt cx="71390" cy="79315"/>
              </a:xfrm>
            </p:grpSpPr>
            <p:sp>
              <p:nvSpPr>
                <p:cNvPr id="5388" name="Freeform: Shape 5387">
                  <a:extLst>
                    <a:ext uri="{FF2B5EF4-FFF2-40B4-BE49-F238E27FC236}">
                      <a16:creationId xmlns:a16="http://schemas.microsoft.com/office/drawing/2014/main" id="{8116F764-FBE4-3027-4485-ADF91AAE89E1}"/>
                    </a:ext>
                  </a:extLst>
                </p:cNvPr>
                <p:cNvSpPr/>
                <p:nvPr/>
              </p:nvSpPr>
              <p:spPr>
                <a:xfrm>
                  <a:off x="2573517" y="2358985"/>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89" name="Freeform: Shape 5388">
                  <a:extLst>
                    <a:ext uri="{FF2B5EF4-FFF2-40B4-BE49-F238E27FC236}">
                      <a16:creationId xmlns:a16="http://schemas.microsoft.com/office/drawing/2014/main" id="{53C14502-722F-643D-CE36-5480C8437BBB}"/>
                    </a:ext>
                  </a:extLst>
                </p:cNvPr>
                <p:cNvSpPr/>
                <p:nvPr/>
              </p:nvSpPr>
              <p:spPr>
                <a:xfrm>
                  <a:off x="2573517" y="2358985"/>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90" name="Graphic 9">
                <a:extLst>
                  <a:ext uri="{FF2B5EF4-FFF2-40B4-BE49-F238E27FC236}">
                    <a16:creationId xmlns:a16="http://schemas.microsoft.com/office/drawing/2014/main" id="{17B70818-23D7-183A-E854-B646FD63E1FE}"/>
                  </a:ext>
                </a:extLst>
              </p:cNvPr>
              <p:cNvGrpSpPr/>
              <p:nvPr/>
            </p:nvGrpSpPr>
            <p:grpSpPr>
              <a:xfrm>
                <a:off x="2777810" y="2450187"/>
                <a:ext cx="71390" cy="79244"/>
                <a:chOff x="2777810" y="2450187"/>
                <a:chExt cx="71390" cy="79244"/>
              </a:xfrm>
            </p:grpSpPr>
            <p:sp>
              <p:nvSpPr>
                <p:cNvPr id="5391" name="Freeform: Shape 5390">
                  <a:extLst>
                    <a:ext uri="{FF2B5EF4-FFF2-40B4-BE49-F238E27FC236}">
                      <a16:creationId xmlns:a16="http://schemas.microsoft.com/office/drawing/2014/main" id="{831DDAE0-7BAC-F1B3-0B95-626FF018DB75}"/>
                    </a:ext>
                  </a:extLst>
                </p:cNvPr>
                <p:cNvSpPr/>
                <p:nvPr/>
              </p:nvSpPr>
              <p:spPr>
                <a:xfrm>
                  <a:off x="2777810" y="245018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92" name="Freeform: Shape 5391">
                  <a:extLst>
                    <a:ext uri="{FF2B5EF4-FFF2-40B4-BE49-F238E27FC236}">
                      <a16:creationId xmlns:a16="http://schemas.microsoft.com/office/drawing/2014/main" id="{4E325C36-95FA-9191-7F41-D2FD78EA1B4C}"/>
                    </a:ext>
                  </a:extLst>
                </p:cNvPr>
                <p:cNvSpPr/>
                <p:nvPr/>
              </p:nvSpPr>
              <p:spPr>
                <a:xfrm>
                  <a:off x="2777810" y="245018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93" name="Graphic 9">
                <a:extLst>
                  <a:ext uri="{FF2B5EF4-FFF2-40B4-BE49-F238E27FC236}">
                    <a16:creationId xmlns:a16="http://schemas.microsoft.com/office/drawing/2014/main" id="{B27F2A58-C778-1DC6-DCB0-C47A7CCD7A8C}"/>
                  </a:ext>
                </a:extLst>
              </p:cNvPr>
              <p:cNvGrpSpPr/>
              <p:nvPr/>
            </p:nvGrpSpPr>
            <p:grpSpPr>
              <a:xfrm>
                <a:off x="2849201" y="2450187"/>
                <a:ext cx="71390" cy="79244"/>
                <a:chOff x="2849201" y="2450187"/>
                <a:chExt cx="71390" cy="79244"/>
              </a:xfrm>
            </p:grpSpPr>
            <p:sp>
              <p:nvSpPr>
                <p:cNvPr id="5394" name="Freeform: Shape 5393">
                  <a:extLst>
                    <a:ext uri="{FF2B5EF4-FFF2-40B4-BE49-F238E27FC236}">
                      <a16:creationId xmlns:a16="http://schemas.microsoft.com/office/drawing/2014/main" id="{8480F0E1-8A10-F50F-4771-CB6FCEA6FF53}"/>
                    </a:ext>
                  </a:extLst>
                </p:cNvPr>
                <p:cNvSpPr/>
                <p:nvPr/>
              </p:nvSpPr>
              <p:spPr>
                <a:xfrm>
                  <a:off x="2849201" y="245018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95" name="Freeform: Shape 5394">
                  <a:extLst>
                    <a:ext uri="{FF2B5EF4-FFF2-40B4-BE49-F238E27FC236}">
                      <a16:creationId xmlns:a16="http://schemas.microsoft.com/office/drawing/2014/main" id="{C653D042-0495-658C-9A0B-70660ACED3F6}"/>
                    </a:ext>
                  </a:extLst>
                </p:cNvPr>
                <p:cNvSpPr/>
                <p:nvPr/>
              </p:nvSpPr>
              <p:spPr>
                <a:xfrm>
                  <a:off x="2849201" y="245018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96" name="Graphic 9">
                <a:extLst>
                  <a:ext uri="{FF2B5EF4-FFF2-40B4-BE49-F238E27FC236}">
                    <a16:creationId xmlns:a16="http://schemas.microsoft.com/office/drawing/2014/main" id="{EF72A74E-55F9-F2C3-1C85-E844FA3F8B75}"/>
                  </a:ext>
                </a:extLst>
              </p:cNvPr>
              <p:cNvGrpSpPr/>
              <p:nvPr/>
            </p:nvGrpSpPr>
            <p:grpSpPr>
              <a:xfrm>
                <a:off x="2906887" y="2470635"/>
                <a:ext cx="71390" cy="79244"/>
                <a:chOff x="2906887" y="2470635"/>
                <a:chExt cx="71390" cy="79244"/>
              </a:xfrm>
            </p:grpSpPr>
            <p:sp>
              <p:nvSpPr>
                <p:cNvPr id="5397" name="Freeform: Shape 5396">
                  <a:extLst>
                    <a:ext uri="{FF2B5EF4-FFF2-40B4-BE49-F238E27FC236}">
                      <a16:creationId xmlns:a16="http://schemas.microsoft.com/office/drawing/2014/main" id="{67114537-CDC0-DF07-7ED6-96ECB994E9E5}"/>
                    </a:ext>
                  </a:extLst>
                </p:cNvPr>
                <p:cNvSpPr/>
                <p:nvPr/>
              </p:nvSpPr>
              <p:spPr>
                <a:xfrm>
                  <a:off x="2906887" y="247063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98" name="Freeform: Shape 5397">
                  <a:extLst>
                    <a:ext uri="{FF2B5EF4-FFF2-40B4-BE49-F238E27FC236}">
                      <a16:creationId xmlns:a16="http://schemas.microsoft.com/office/drawing/2014/main" id="{EA70782E-C19E-9C01-5644-439AB108AF0D}"/>
                    </a:ext>
                  </a:extLst>
                </p:cNvPr>
                <p:cNvSpPr/>
                <p:nvPr/>
              </p:nvSpPr>
              <p:spPr>
                <a:xfrm>
                  <a:off x="2906887" y="247063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399" name="Graphic 9">
                <a:extLst>
                  <a:ext uri="{FF2B5EF4-FFF2-40B4-BE49-F238E27FC236}">
                    <a16:creationId xmlns:a16="http://schemas.microsoft.com/office/drawing/2014/main" id="{C274ED90-5A98-04B5-538E-E6A4137975C5}"/>
                  </a:ext>
                </a:extLst>
              </p:cNvPr>
              <p:cNvGrpSpPr/>
              <p:nvPr/>
            </p:nvGrpSpPr>
            <p:grpSpPr>
              <a:xfrm>
                <a:off x="3116471" y="2525187"/>
                <a:ext cx="71390" cy="79244"/>
                <a:chOff x="3116471" y="2525187"/>
                <a:chExt cx="71390" cy="79244"/>
              </a:xfrm>
            </p:grpSpPr>
            <p:sp>
              <p:nvSpPr>
                <p:cNvPr id="5400" name="Freeform: Shape 5399">
                  <a:extLst>
                    <a:ext uri="{FF2B5EF4-FFF2-40B4-BE49-F238E27FC236}">
                      <a16:creationId xmlns:a16="http://schemas.microsoft.com/office/drawing/2014/main" id="{35C1CE14-8523-EA12-C817-98F574DA990B}"/>
                    </a:ext>
                  </a:extLst>
                </p:cNvPr>
                <p:cNvSpPr/>
                <p:nvPr/>
              </p:nvSpPr>
              <p:spPr>
                <a:xfrm>
                  <a:off x="3116471" y="252518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01" name="Freeform: Shape 5400">
                  <a:extLst>
                    <a:ext uri="{FF2B5EF4-FFF2-40B4-BE49-F238E27FC236}">
                      <a16:creationId xmlns:a16="http://schemas.microsoft.com/office/drawing/2014/main" id="{7CEE29ED-5099-DDD5-41FC-F7E4B373ABE9}"/>
                    </a:ext>
                  </a:extLst>
                </p:cNvPr>
                <p:cNvSpPr/>
                <p:nvPr/>
              </p:nvSpPr>
              <p:spPr>
                <a:xfrm>
                  <a:off x="3116471" y="252518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02" name="Graphic 9">
                <a:extLst>
                  <a:ext uri="{FF2B5EF4-FFF2-40B4-BE49-F238E27FC236}">
                    <a16:creationId xmlns:a16="http://schemas.microsoft.com/office/drawing/2014/main" id="{690DADF1-B96D-E9F0-1CE6-11E4150AB8D5}"/>
                  </a:ext>
                </a:extLst>
              </p:cNvPr>
              <p:cNvGrpSpPr/>
              <p:nvPr/>
            </p:nvGrpSpPr>
            <p:grpSpPr>
              <a:xfrm>
                <a:off x="3125331" y="2525187"/>
                <a:ext cx="71390" cy="79244"/>
                <a:chOff x="3125331" y="2525187"/>
                <a:chExt cx="71390" cy="79244"/>
              </a:xfrm>
            </p:grpSpPr>
            <p:sp>
              <p:nvSpPr>
                <p:cNvPr id="5403" name="Freeform: Shape 5402">
                  <a:extLst>
                    <a:ext uri="{FF2B5EF4-FFF2-40B4-BE49-F238E27FC236}">
                      <a16:creationId xmlns:a16="http://schemas.microsoft.com/office/drawing/2014/main" id="{654630FE-9189-F4EB-5873-AC31610045D4}"/>
                    </a:ext>
                  </a:extLst>
                </p:cNvPr>
                <p:cNvSpPr/>
                <p:nvPr/>
              </p:nvSpPr>
              <p:spPr>
                <a:xfrm>
                  <a:off x="3125331" y="252518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04" name="Freeform: Shape 5403">
                  <a:extLst>
                    <a:ext uri="{FF2B5EF4-FFF2-40B4-BE49-F238E27FC236}">
                      <a16:creationId xmlns:a16="http://schemas.microsoft.com/office/drawing/2014/main" id="{1D8FFDAC-C9BA-529F-37D8-1CCE9EF27DDC}"/>
                    </a:ext>
                  </a:extLst>
                </p:cNvPr>
                <p:cNvSpPr/>
                <p:nvPr/>
              </p:nvSpPr>
              <p:spPr>
                <a:xfrm>
                  <a:off x="3125331" y="252518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05" name="Graphic 9">
                <a:extLst>
                  <a:ext uri="{FF2B5EF4-FFF2-40B4-BE49-F238E27FC236}">
                    <a16:creationId xmlns:a16="http://schemas.microsoft.com/office/drawing/2014/main" id="{0EC05A35-58FF-D390-797C-2FE49D12A307}"/>
                  </a:ext>
                </a:extLst>
              </p:cNvPr>
              <p:cNvGrpSpPr/>
              <p:nvPr/>
            </p:nvGrpSpPr>
            <p:grpSpPr>
              <a:xfrm>
                <a:off x="3219924" y="2564809"/>
                <a:ext cx="71390" cy="79315"/>
                <a:chOff x="3219924" y="2564809"/>
                <a:chExt cx="71390" cy="79315"/>
              </a:xfrm>
            </p:grpSpPr>
            <p:sp>
              <p:nvSpPr>
                <p:cNvPr id="5406" name="Freeform: Shape 5405">
                  <a:extLst>
                    <a:ext uri="{FF2B5EF4-FFF2-40B4-BE49-F238E27FC236}">
                      <a16:creationId xmlns:a16="http://schemas.microsoft.com/office/drawing/2014/main" id="{1D0B86B3-845F-EDDA-2CD1-B847599FEFB5}"/>
                    </a:ext>
                  </a:extLst>
                </p:cNvPr>
                <p:cNvSpPr/>
                <p:nvPr/>
              </p:nvSpPr>
              <p:spPr>
                <a:xfrm>
                  <a:off x="3219924" y="256480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07" name="Freeform: Shape 5406">
                  <a:extLst>
                    <a:ext uri="{FF2B5EF4-FFF2-40B4-BE49-F238E27FC236}">
                      <a16:creationId xmlns:a16="http://schemas.microsoft.com/office/drawing/2014/main" id="{69E4611C-2266-E844-A9D2-904881DD54A3}"/>
                    </a:ext>
                  </a:extLst>
                </p:cNvPr>
                <p:cNvSpPr/>
                <p:nvPr/>
              </p:nvSpPr>
              <p:spPr>
                <a:xfrm>
                  <a:off x="3219924" y="256480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08" name="Graphic 9">
                <a:extLst>
                  <a:ext uri="{FF2B5EF4-FFF2-40B4-BE49-F238E27FC236}">
                    <a16:creationId xmlns:a16="http://schemas.microsoft.com/office/drawing/2014/main" id="{1EE58D87-5AA3-97A3-9B44-9CB7BCEA95DB}"/>
                  </a:ext>
                </a:extLst>
              </p:cNvPr>
              <p:cNvGrpSpPr/>
              <p:nvPr/>
            </p:nvGrpSpPr>
            <p:grpSpPr>
              <a:xfrm>
                <a:off x="3501535" y="2671861"/>
                <a:ext cx="71454" cy="79244"/>
                <a:chOff x="3501535" y="2671861"/>
                <a:chExt cx="71454" cy="79244"/>
              </a:xfrm>
            </p:grpSpPr>
            <p:sp>
              <p:nvSpPr>
                <p:cNvPr id="5409" name="Freeform: Shape 5408">
                  <a:extLst>
                    <a:ext uri="{FF2B5EF4-FFF2-40B4-BE49-F238E27FC236}">
                      <a16:creationId xmlns:a16="http://schemas.microsoft.com/office/drawing/2014/main" id="{EFDA7D97-DCB5-DDB6-5D8B-BFDF1B1D6003}"/>
                    </a:ext>
                  </a:extLst>
                </p:cNvPr>
                <p:cNvSpPr/>
                <p:nvPr/>
              </p:nvSpPr>
              <p:spPr>
                <a:xfrm>
                  <a:off x="3501535" y="267186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10" name="Freeform: Shape 5409">
                  <a:extLst>
                    <a:ext uri="{FF2B5EF4-FFF2-40B4-BE49-F238E27FC236}">
                      <a16:creationId xmlns:a16="http://schemas.microsoft.com/office/drawing/2014/main" id="{0D915E4B-C359-15A4-9785-03E7640E38BD}"/>
                    </a:ext>
                  </a:extLst>
                </p:cNvPr>
                <p:cNvSpPr/>
                <p:nvPr/>
              </p:nvSpPr>
              <p:spPr>
                <a:xfrm>
                  <a:off x="3501535" y="267186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11" name="Graphic 9">
                <a:extLst>
                  <a:ext uri="{FF2B5EF4-FFF2-40B4-BE49-F238E27FC236}">
                    <a16:creationId xmlns:a16="http://schemas.microsoft.com/office/drawing/2014/main" id="{54AD6687-B1F9-C567-2DFE-286C1AD40E48}"/>
                  </a:ext>
                </a:extLst>
              </p:cNvPr>
              <p:cNvGrpSpPr/>
              <p:nvPr/>
            </p:nvGrpSpPr>
            <p:grpSpPr>
              <a:xfrm>
                <a:off x="3584591" y="2721318"/>
                <a:ext cx="71390" cy="79244"/>
                <a:chOff x="3584591" y="2721318"/>
                <a:chExt cx="71390" cy="79244"/>
              </a:xfrm>
            </p:grpSpPr>
            <p:sp>
              <p:nvSpPr>
                <p:cNvPr id="5412" name="Freeform: Shape 5411">
                  <a:extLst>
                    <a:ext uri="{FF2B5EF4-FFF2-40B4-BE49-F238E27FC236}">
                      <a16:creationId xmlns:a16="http://schemas.microsoft.com/office/drawing/2014/main" id="{85C68517-2DBA-173D-D396-599A056AECB2}"/>
                    </a:ext>
                  </a:extLst>
                </p:cNvPr>
                <p:cNvSpPr/>
                <p:nvPr/>
              </p:nvSpPr>
              <p:spPr>
                <a:xfrm>
                  <a:off x="3584591" y="272131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13" name="Freeform: Shape 5412">
                  <a:extLst>
                    <a:ext uri="{FF2B5EF4-FFF2-40B4-BE49-F238E27FC236}">
                      <a16:creationId xmlns:a16="http://schemas.microsoft.com/office/drawing/2014/main" id="{463BC5B9-2BC3-43E7-3D4F-51AD8EC872FF}"/>
                    </a:ext>
                  </a:extLst>
                </p:cNvPr>
                <p:cNvSpPr/>
                <p:nvPr/>
              </p:nvSpPr>
              <p:spPr>
                <a:xfrm>
                  <a:off x="3584591" y="272131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14" name="Graphic 9">
                <a:extLst>
                  <a:ext uri="{FF2B5EF4-FFF2-40B4-BE49-F238E27FC236}">
                    <a16:creationId xmlns:a16="http://schemas.microsoft.com/office/drawing/2014/main" id="{027FBD6D-A48A-7A10-1855-60452E7CC4DF}"/>
                  </a:ext>
                </a:extLst>
              </p:cNvPr>
              <p:cNvGrpSpPr/>
              <p:nvPr/>
            </p:nvGrpSpPr>
            <p:grpSpPr>
              <a:xfrm>
                <a:off x="3691996" y="2768441"/>
                <a:ext cx="71390" cy="79244"/>
                <a:chOff x="3691996" y="2768441"/>
                <a:chExt cx="71390" cy="79244"/>
              </a:xfrm>
            </p:grpSpPr>
            <p:sp>
              <p:nvSpPr>
                <p:cNvPr id="5415" name="Freeform: Shape 5414">
                  <a:extLst>
                    <a:ext uri="{FF2B5EF4-FFF2-40B4-BE49-F238E27FC236}">
                      <a16:creationId xmlns:a16="http://schemas.microsoft.com/office/drawing/2014/main" id="{7E919782-3C7E-6129-F85D-7F9D5B94E3A4}"/>
                    </a:ext>
                  </a:extLst>
                </p:cNvPr>
                <p:cNvSpPr/>
                <p:nvPr/>
              </p:nvSpPr>
              <p:spPr>
                <a:xfrm>
                  <a:off x="3691996" y="276844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16" name="Freeform: Shape 5415">
                  <a:extLst>
                    <a:ext uri="{FF2B5EF4-FFF2-40B4-BE49-F238E27FC236}">
                      <a16:creationId xmlns:a16="http://schemas.microsoft.com/office/drawing/2014/main" id="{E291DAC2-F708-4C1F-7CDF-622826EC6496}"/>
                    </a:ext>
                  </a:extLst>
                </p:cNvPr>
                <p:cNvSpPr/>
                <p:nvPr/>
              </p:nvSpPr>
              <p:spPr>
                <a:xfrm>
                  <a:off x="3691996" y="276844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17" name="Graphic 9">
                <a:extLst>
                  <a:ext uri="{FF2B5EF4-FFF2-40B4-BE49-F238E27FC236}">
                    <a16:creationId xmlns:a16="http://schemas.microsoft.com/office/drawing/2014/main" id="{30913D6F-A383-2C67-9F46-DB40D185F29E}"/>
                  </a:ext>
                </a:extLst>
              </p:cNvPr>
              <p:cNvGrpSpPr/>
              <p:nvPr/>
            </p:nvGrpSpPr>
            <p:grpSpPr>
              <a:xfrm>
                <a:off x="4094909" y="2941647"/>
                <a:ext cx="71390" cy="79244"/>
                <a:chOff x="4094909" y="2941647"/>
                <a:chExt cx="71390" cy="79244"/>
              </a:xfrm>
            </p:grpSpPr>
            <p:sp>
              <p:nvSpPr>
                <p:cNvPr id="5418" name="Freeform: Shape 5417">
                  <a:extLst>
                    <a:ext uri="{FF2B5EF4-FFF2-40B4-BE49-F238E27FC236}">
                      <a16:creationId xmlns:a16="http://schemas.microsoft.com/office/drawing/2014/main" id="{6FC070FA-0777-7626-1E49-EEE763C871B5}"/>
                    </a:ext>
                  </a:extLst>
                </p:cNvPr>
                <p:cNvSpPr/>
                <p:nvPr/>
              </p:nvSpPr>
              <p:spPr>
                <a:xfrm>
                  <a:off x="4094909" y="294164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19" name="Freeform: Shape 5418">
                  <a:extLst>
                    <a:ext uri="{FF2B5EF4-FFF2-40B4-BE49-F238E27FC236}">
                      <a16:creationId xmlns:a16="http://schemas.microsoft.com/office/drawing/2014/main" id="{69B26DD4-0E47-0924-5C7E-2664A5F7627F}"/>
                    </a:ext>
                  </a:extLst>
                </p:cNvPr>
                <p:cNvSpPr/>
                <p:nvPr/>
              </p:nvSpPr>
              <p:spPr>
                <a:xfrm>
                  <a:off x="4094909" y="294164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20" name="Graphic 9">
                <a:extLst>
                  <a:ext uri="{FF2B5EF4-FFF2-40B4-BE49-F238E27FC236}">
                    <a16:creationId xmlns:a16="http://schemas.microsoft.com/office/drawing/2014/main" id="{40EE987F-63F4-A5C7-ED59-8783A53371D5}"/>
                  </a:ext>
                </a:extLst>
              </p:cNvPr>
              <p:cNvGrpSpPr/>
              <p:nvPr/>
            </p:nvGrpSpPr>
            <p:grpSpPr>
              <a:xfrm>
                <a:off x="4209071" y="2985727"/>
                <a:ext cx="71390" cy="79244"/>
                <a:chOff x="4209071" y="2985727"/>
                <a:chExt cx="71390" cy="79244"/>
              </a:xfrm>
            </p:grpSpPr>
            <p:sp>
              <p:nvSpPr>
                <p:cNvPr id="5421" name="Freeform: Shape 5420">
                  <a:extLst>
                    <a:ext uri="{FF2B5EF4-FFF2-40B4-BE49-F238E27FC236}">
                      <a16:creationId xmlns:a16="http://schemas.microsoft.com/office/drawing/2014/main" id="{6425C69F-44FC-4045-2F8E-ADA6F6908547}"/>
                    </a:ext>
                  </a:extLst>
                </p:cNvPr>
                <p:cNvSpPr/>
                <p:nvPr/>
              </p:nvSpPr>
              <p:spPr>
                <a:xfrm>
                  <a:off x="4209071" y="298572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22" name="Freeform: Shape 5421">
                  <a:extLst>
                    <a:ext uri="{FF2B5EF4-FFF2-40B4-BE49-F238E27FC236}">
                      <a16:creationId xmlns:a16="http://schemas.microsoft.com/office/drawing/2014/main" id="{C429C9F0-517F-5D9A-246C-44C3D8E4FA4B}"/>
                    </a:ext>
                  </a:extLst>
                </p:cNvPr>
                <p:cNvSpPr/>
                <p:nvPr/>
              </p:nvSpPr>
              <p:spPr>
                <a:xfrm>
                  <a:off x="4209071" y="298572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23" name="Graphic 9">
                <a:extLst>
                  <a:ext uri="{FF2B5EF4-FFF2-40B4-BE49-F238E27FC236}">
                    <a16:creationId xmlns:a16="http://schemas.microsoft.com/office/drawing/2014/main" id="{50197D89-3D64-8538-DC5D-1437EE75C8EB}"/>
                  </a:ext>
                </a:extLst>
              </p:cNvPr>
              <p:cNvGrpSpPr/>
              <p:nvPr/>
            </p:nvGrpSpPr>
            <p:grpSpPr>
              <a:xfrm>
                <a:off x="4513247" y="3072048"/>
                <a:ext cx="71454" cy="79244"/>
                <a:chOff x="4513247" y="3072048"/>
                <a:chExt cx="71454" cy="79244"/>
              </a:xfrm>
            </p:grpSpPr>
            <p:sp>
              <p:nvSpPr>
                <p:cNvPr id="5424" name="Freeform: Shape 5423">
                  <a:extLst>
                    <a:ext uri="{FF2B5EF4-FFF2-40B4-BE49-F238E27FC236}">
                      <a16:creationId xmlns:a16="http://schemas.microsoft.com/office/drawing/2014/main" id="{461A37B4-FF97-8F59-CAAD-0F46D8187ABE}"/>
                    </a:ext>
                  </a:extLst>
                </p:cNvPr>
                <p:cNvSpPr/>
                <p:nvPr/>
              </p:nvSpPr>
              <p:spPr>
                <a:xfrm>
                  <a:off x="4513247" y="3072048"/>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25" name="Freeform: Shape 5424">
                  <a:extLst>
                    <a:ext uri="{FF2B5EF4-FFF2-40B4-BE49-F238E27FC236}">
                      <a16:creationId xmlns:a16="http://schemas.microsoft.com/office/drawing/2014/main" id="{E499DDE9-4D26-EBC9-C867-21FD2484DA73}"/>
                    </a:ext>
                  </a:extLst>
                </p:cNvPr>
                <p:cNvSpPr/>
                <p:nvPr/>
              </p:nvSpPr>
              <p:spPr>
                <a:xfrm>
                  <a:off x="4513247" y="3072048"/>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26" name="Graphic 9">
                <a:extLst>
                  <a:ext uri="{FF2B5EF4-FFF2-40B4-BE49-F238E27FC236}">
                    <a16:creationId xmlns:a16="http://schemas.microsoft.com/office/drawing/2014/main" id="{312C35C4-145D-7845-C38C-5D29AE0E563D}"/>
                  </a:ext>
                </a:extLst>
              </p:cNvPr>
              <p:cNvGrpSpPr/>
              <p:nvPr/>
            </p:nvGrpSpPr>
            <p:grpSpPr>
              <a:xfrm>
                <a:off x="4794030" y="3200113"/>
                <a:ext cx="71390" cy="79244"/>
                <a:chOff x="4794030" y="3200113"/>
                <a:chExt cx="71390" cy="79244"/>
              </a:xfrm>
            </p:grpSpPr>
            <p:sp>
              <p:nvSpPr>
                <p:cNvPr id="5427" name="Freeform: Shape 5426">
                  <a:extLst>
                    <a:ext uri="{FF2B5EF4-FFF2-40B4-BE49-F238E27FC236}">
                      <a16:creationId xmlns:a16="http://schemas.microsoft.com/office/drawing/2014/main" id="{E98F528E-8AC5-747C-494F-E09B4B93B32F}"/>
                    </a:ext>
                  </a:extLst>
                </p:cNvPr>
                <p:cNvSpPr/>
                <p:nvPr/>
              </p:nvSpPr>
              <p:spPr>
                <a:xfrm>
                  <a:off x="4794030" y="320011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28" name="Freeform: Shape 5427">
                  <a:extLst>
                    <a:ext uri="{FF2B5EF4-FFF2-40B4-BE49-F238E27FC236}">
                      <a16:creationId xmlns:a16="http://schemas.microsoft.com/office/drawing/2014/main" id="{3E0575E0-3E48-2159-B2C2-534E2CA8FF94}"/>
                    </a:ext>
                  </a:extLst>
                </p:cNvPr>
                <p:cNvSpPr/>
                <p:nvPr/>
              </p:nvSpPr>
              <p:spPr>
                <a:xfrm>
                  <a:off x="4794030" y="320011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29" name="Graphic 9">
                <a:extLst>
                  <a:ext uri="{FF2B5EF4-FFF2-40B4-BE49-F238E27FC236}">
                    <a16:creationId xmlns:a16="http://schemas.microsoft.com/office/drawing/2014/main" id="{F13643B1-FD8F-7C0E-F3E8-FCC44345F57B}"/>
                  </a:ext>
                </a:extLst>
              </p:cNvPr>
              <p:cNvGrpSpPr/>
              <p:nvPr/>
            </p:nvGrpSpPr>
            <p:grpSpPr>
              <a:xfrm>
                <a:off x="4798619" y="3200113"/>
                <a:ext cx="71390" cy="79244"/>
                <a:chOff x="4798619" y="3200113"/>
                <a:chExt cx="71390" cy="79244"/>
              </a:xfrm>
            </p:grpSpPr>
            <p:sp>
              <p:nvSpPr>
                <p:cNvPr id="5430" name="Freeform: Shape 5429">
                  <a:extLst>
                    <a:ext uri="{FF2B5EF4-FFF2-40B4-BE49-F238E27FC236}">
                      <a16:creationId xmlns:a16="http://schemas.microsoft.com/office/drawing/2014/main" id="{C0469174-E825-B6E7-9E22-69348DE235C1}"/>
                    </a:ext>
                  </a:extLst>
                </p:cNvPr>
                <p:cNvSpPr/>
                <p:nvPr/>
              </p:nvSpPr>
              <p:spPr>
                <a:xfrm>
                  <a:off x="4798619" y="320011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31" name="Freeform: Shape 5430">
                  <a:extLst>
                    <a:ext uri="{FF2B5EF4-FFF2-40B4-BE49-F238E27FC236}">
                      <a16:creationId xmlns:a16="http://schemas.microsoft.com/office/drawing/2014/main" id="{98B22971-175A-A5EE-0221-BD970458A37A}"/>
                    </a:ext>
                  </a:extLst>
                </p:cNvPr>
                <p:cNvSpPr/>
                <p:nvPr/>
              </p:nvSpPr>
              <p:spPr>
                <a:xfrm>
                  <a:off x="4798619" y="320011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32" name="Graphic 9">
                <a:extLst>
                  <a:ext uri="{FF2B5EF4-FFF2-40B4-BE49-F238E27FC236}">
                    <a16:creationId xmlns:a16="http://schemas.microsoft.com/office/drawing/2014/main" id="{3110F9DF-5451-9AE8-2F24-99902E0DB63F}"/>
                  </a:ext>
                </a:extLst>
              </p:cNvPr>
              <p:cNvGrpSpPr/>
              <p:nvPr/>
            </p:nvGrpSpPr>
            <p:grpSpPr>
              <a:xfrm>
                <a:off x="5520433" y="3447895"/>
                <a:ext cx="71390" cy="79244"/>
                <a:chOff x="5520433" y="3447895"/>
                <a:chExt cx="71390" cy="79244"/>
              </a:xfrm>
            </p:grpSpPr>
            <p:sp>
              <p:nvSpPr>
                <p:cNvPr id="5433" name="Freeform: Shape 5432">
                  <a:extLst>
                    <a:ext uri="{FF2B5EF4-FFF2-40B4-BE49-F238E27FC236}">
                      <a16:creationId xmlns:a16="http://schemas.microsoft.com/office/drawing/2014/main" id="{C4AAB517-D41E-E02D-0768-A42CDCEE6ED5}"/>
                    </a:ext>
                  </a:extLst>
                </p:cNvPr>
                <p:cNvSpPr/>
                <p:nvPr/>
              </p:nvSpPr>
              <p:spPr>
                <a:xfrm>
                  <a:off x="5520433" y="3447895"/>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34" name="Freeform: Shape 5433">
                  <a:extLst>
                    <a:ext uri="{FF2B5EF4-FFF2-40B4-BE49-F238E27FC236}">
                      <a16:creationId xmlns:a16="http://schemas.microsoft.com/office/drawing/2014/main" id="{CBB9F4E8-CAB0-D818-9309-088F1D2B7778}"/>
                    </a:ext>
                  </a:extLst>
                </p:cNvPr>
                <p:cNvSpPr/>
                <p:nvPr/>
              </p:nvSpPr>
              <p:spPr>
                <a:xfrm>
                  <a:off x="5520433" y="3447895"/>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35" name="Graphic 9">
                <a:extLst>
                  <a:ext uri="{FF2B5EF4-FFF2-40B4-BE49-F238E27FC236}">
                    <a16:creationId xmlns:a16="http://schemas.microsoft.com/office/drawing/2014/main" id="{5F8936F9-235F-A79C-1CBC-CF5E296658CE}"/>
                  </a:ext>
                </a:extLst>
              </p:cNvPr>
              <p:cNvGrpSpPr/>
              <p:nvPr/>
            </p:nvGrpSpPr>
            <p:grpSpPr>
              <a:xfrm>
                <a:off x="5936476" y="3500678"/>
                <a:ext cx="71390" cy="79244"/>
                <a:chOff x="5936476" y="3500678"/>
                <a:chExt cx="71390" cy="79244"/>
              </a:xfrm>
            </p:grpSpPr>
            <p:sp>
              <p:nvSpPr>
                <p:cNvPr id="5436" name="Freeform: Shape 5435">
                  <a:extLst>
                    <a:ext uri="{FF2B5EF4-FFF2-40B4-BE49-F238E27FC236}">
                      <a16:creationId xmlns:a16="http://schemas.microsoft.com/office/drawing/2014/main" id="{BC7E5B3C-73FE-5AF8-6282-7EF0C2BE73C3}"/>
                    </a:ext>
                  </a:extLst>
                </p:cNvPr>
                <p:cNvSpPr/>
                <p:nvPr/>
              </p:nvSpPr>
              <p:spPr>
                <a:xfrm>
                  <a:off x="5936476" y="350067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37" name="Freeform: Shape 5436">
                  <a:extLst>
                    <a:ext uri="{FF2B5EF4-FFF2-40B4-BE49-F238E27FC236}">
                      <a16:creationId xmlns:a16="http://schemas.microsoft.com/office/drawing/2014/main" id="{A2681C41-5C5F-9C51-5288-C7C18B2A0BF5}"/>
                    </a:ext>
                  </a:extLst>
                </p:cNvPr>
                <p:cNvSpPr/>
                <p:nvPr/>
              </p:nvSpPr>
              <p:spPr>
                <a:xfrm>
                  <a:off x="5936476" y="350067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38" name="Graphic 9">
                <a:extLst>
                  <a:ext uri="{FF2B5EF4-FFF2-40B4-BE49-F238E27FC236}">
                    <a16:creationId xmlns:a16="http://schemas.microsoft.com/office/drawing/2014/main" id="{13061B44-1B6E-4E9E-5215-2188456D75F0}"/>
                  </a:ext>
                </a:extLst>
              </p:cNvPr>
              <p:cNvGrpSpPr/>
              <p:nvPr/>
            </p:nvGrpSpPr>
            <p:grpSpPr>
              <a:xfrm>
                <a:off x="5972172" y="3524027"/>
                <a:ext cx="71390" cy="79244"/>
                <a:chOff x="5972172" y="3524027"/>
                <a:chExt cx="71390" cy="79244"/>
              </a:xfrm>
            </p:grpSpPr>
            <p:sp>
              <p:nvSpPr>
                <p:cNvPr id="5439" name="Freeform: Shape 5438">
                  <a:extLst>
                    <a:ext uri="{FF2B5EF4-FFF2-40B4-BE49-F238E27FC236}">
                      <a16:creationId xmlns:a16="http://schemas.microsoft.com/office/drawing/2014/main" id="{14194658-641D-7F16-AF85-439A360D3911}"/>
                    </a:ext>
                  </a:extLst>
                </p:cNvPr>
                <p:cNvSpPr/>
                <p:nvPr/>
              </p:nvSpPr>
              <p:spPr>
                <a:xfrm>
                  <a:off x="5972172" y="352402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40" name="Freeform: Shape 5439">
                  <a:extLst>
                    <a:ext uri="{FF2B5EF4-FFF2-40B4-BE49-F238E27FC236}">
                      <a16:creationId xmlns:a16="http://schemas.microsoft.com/office/drawing/2014/main" id="{70298AD0-36AA-24F6-1A75-A4100DC0A61E}"/>
                    </a:ext>
                  </a:extLst>
                </p:cNvPr>
                <p:cNvSpPr/>
                <p:nvPr/>
              </p:nvSpPr>
              <p:spPr>
                <a:xfrm>
                  <a:off x="5972172" y="352402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41" name="Graphic 9">
                <a:extLst>
                  <a:ext uri="{FF2B5EF4-FFF2-40B4-BE49-F238E27FC236}">
                    <a16:creationId xmlns:a16="http://schemas.microsoft.com/office/drawing/2014/main" id="{93395DF4-A073-8E8E-73E4-75113702B3F1}"/>
                  </a:ext>
                </a:extLst>
              </p:cNvPr>
              <p:cNvGrpSpPr/>
              <p:nvPr/>
            </p:nvGrpSpPr>
            <p:grpSpPr>
              <a:xfrm>
                <a:off x="5967582" y="3524027"/>
                <a:ext cx="71454" cy="79244"/>
                <a:chOff x="5967582" y="3524027"/>
                <a:chExt cx="71454" cy="79244"/>
              </a:xfrm>
            </p:grpSpPr>
            <p:sp>
              <p:nvSpPr>
                <p:cNvPr id="5442" name="Freeform: Shape 5441">
                  <a:extLst>
                    <a:ext uri="{FF2B5EF4-FFF2-40B4-BE49-F238E27FC236}">
                      <a16:creationId xmlns:a16="http://schemas.microsoft.com/office/drawing/2014/main" id="{697E31A5-B07C-3FC0-4040-D233C7DB5414}"/>
                    </a:ext>
                  </a:extLst>
                </p:cNvPr>
                <p:cNvSpPr/>
                <p:nvPr/>
              </p:nvSpPr>
              <p:spPr>
                <a:xfrm>
                  <a:off x="5967582" y="3524027"/>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43" name="Freeform: Shape 5442">
                  <a:extLst>
                    <a:ext uri="{FF2B5EF4-FFF2-40B4-BE49-F238E27FC236}">
                      <a16:creationId xmlns:a16="http://schemas.microsoft.com/office/drawing/2014/main" id="{32F7DB29-ECAA-3029-1813-1A5E57BC3E00}"/>
                    </a:ext>
                  </a:extLst>
                </p:cNvPr>
                <p:cNvSpPr/>
                <p:nvPr/>
              </p:nvSpPr>
              <p:spPr>
                <a:xfrm>
                  <a:off x="5967582" y="3524027"/>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44" name="Graphic 9">
                <a:extLst>
                  <a:ext uri="{FF2B5EF4-FFF2-40B4-BE49-F238E27FC236}">
                    <a16:creationId xmlns:a16="http://schemas.microsoft.com/office/drawing/2014/main" id="{919EF78E-0CF8-FB6A-2517-2FE3054EE068}"/>
                  </a:ext>
                </a:extLst>
              </p:cNvPr>
              <p:cNvGrpSpPr/>
              <p:nvPr/>
            </p:nvGrpSpPr>
            <p:grpSpPr>
              <a:xfrm>
                <a:off x="6035085" y="3541574"/>
                <a:ext cx="71390" cy="79244"/>
                <a:chOff x="6035085" y="3541574"/>
                <a:chExt cx="71390" cy="79244"/>
              </a:xfrm>
            </p:grpSpPr>
            <p:sp>
              <p:nvSpPr>
                <p:cNvPr id="5445" name="Freeform: Shape 5444">
                  <a:extLst>
                    <a:ext uri="{FF2B5EF4-FFF2-40B4-BE49-F238E27FC236}">
                      <a16:creationId xmlns:a16="http://schemas.microsoft.com/office/drawing/2014/main" id="{54B9D16F-1043-1414-AF4F-02BCF960EDF3}"/>
                    </a:ext>
                  </a:extLst>
                </p:cNvPr>
                <p:cNvSpPr/>
                <p:nvPr/>
              </p:nvSpPr>
              <p:spPr>
                <a:xfrm>
                  <a:off x="6035085" y="354157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46" name="Freeform: Shape 5445">
                  <a:extLst>
                    <a:ext uri="{FF2B5EF4-FFF2-40B4-BE49-F238E27FC236}">
                      <a16:creationId xmlns:a16="http://schemas.microsoft.com/office/drawing/2014/main" id="{A244C962-BBAD-55C1-2421-BE0E58E6C29F}"/>
                    </a:ext>
                  </a:extLst>
                </p:cNvPr>
                <p:cNvSpPr/>
                <p:nvPr/>
              </p:nvSpPr>
              <p:spPr>
                <a:xfrm>
                  <a:off x="6035085" y="354157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47" name="Graphic 9">
                <a:extLst>
                  <a:ext uri="{FF2B5EF4-FFF2-40B4-BE49-F238E27FC236}">
                    <a16:creationId xmlns:a16="http://schemas.microsoft.com/office/drawing/2014/main" id="{1E06F2A8-BD77-756F-535E-8AFCE8C931A7}"/>
                  </a:ext>
                </a:extLst>
              </p:cNvPr>
              <p:cNvGrpSpPr/>
              <p:nvPr/>
            </p:nvGrpSpPr>
            <p:grpSpPr>
              <a:xfrm>
                <a:off x="6064789" y="3548791"/>
                <a:ext cx="71390" cy="79315"/>
                <a:chOff x="6064789" y="3548791"/>
                <a:chExt cx="71390" cy="79315"/>
              </a:xfrm>
            </p:grpSpPr>
            <p:sp>
              <p:nvSpPr>
                <p:cNvPr id="5448" name="Freeform: Shape 5447">
                  <a:extLst>
                    <a:ext uri="{FF2B5EF4-FFF2-40B4-BE49-F238E27FC236}">
                      <a16:creationId xmlns:a16="http://schemas.microsoft.com/office/drawing/2014/main" id="{29542E12-60B0-D70F-9FCE-F37B5A42BE1B}"/>
                    </a:ext>
                  </a:extLst>
                </p:cNvPr>
                <p:cNvSpPr/>
                <p:nvPr/>
              </p:nvSpPr>
              <p:spPr>
                <a:xfrm>
                  <a:off x="6064789" y="3548791"/>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49" name="Freeform: Shape 5448">
                  <a:extLst>
                    <a:ext uri="{FF2B5EF4-FFF2-40B4-BE49-F238E27FC236}">
                      <a16:creationId xmlns:a16="http://schemas.microsoft.com/office/drawing/2014/main" id="{AC1979E4-88F6-11B8-15C0-37FF0565D34C}"/>
                    </a:ext>
                  </a:extLst>
                </p:cNvPr>
                <p:cNvSpPr/>
                <p:nvPr/>
              </p:nvSpPr>
              <p:spPr>
                <a:xfrm>
                  <a:off x="6064789" y="3548791"/>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50" name="Graphic 9">
                <a:extLst>
                  <a:ext uri="{FF2B5EF4-FFF2-40B4-BE49-F238E27FC236}">
                    <a16:creationId xmlns:a16="http://schemas.microsoft.com/office/drawing/2014/main" id="{DF52D823-243E-B0E1-2E6F-CC0153C3D2F5}"/>
                  </a:ext>
                </a:extLst>
              </p:cNvPr>
              <p:cNvGrpSpPr/>
              <p:nvPr/>
            </p:nvGrpSpPr>
            <p:grpSpPr>
              <a:xfrm>
                <a:off x="6078302" y="3548791"/>
                <a:ext cx="71454" cy="79315"/>
                <a:chOff x="6078302" y="3548791"/>
                <a:chExt cx="71454" cy="79315"/>
              </a:xfrm>
            </p:grpSpPr>
            <p:sp>
              <p:nvSpPr>
                <p:cNvPr id="5451" name="Freeform: Shape 5450">
                  <a:extLst>
                    <a:ext uri="{FF2B5EF4-FFF2-40B4-BE49-F238E27FC236}">
                      <a16:creationId xmlns:a16="http://schemas.microsoft.com/office/drawing/2014/main" id="{C09B3AA6-4BE3-2D56-5D26-B732F9CACB97}"/>
                    </a:ext>
                  </a:extLst>
                </p:cNvPr>
                <p:cNvSpPr/>
                <p:nvPr/>
              </p:nvSpPr>
              <p:spPr>
                <a:xfrm>
                  <a:off x="6078302" y="3548791"/>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52" name="Freeform: Shape 5451">
                  <a:extLst>
                    <a:ext uri="{FF2B5EF4-FFF2-40B4-BE49-F238E27FC236}">
                      <a16:creationId xmlns:a16="http://schemas.microsoft.com/office/drawing/2014/main" id="{DCCD0548-D11D-8AEC-2F01-9EF0053F33F9}"/>
                    </a:ext>
                  </a:extLst>
                </p:cNvPr>
                <p:cNvSpPr/>
                <p:nvPr/>
              </p:nvSpPr>
              <p:spPr>
                <a:xfrm>
                  <a:off x="6078302" y="3548791"/>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53" name="Graphic 9">
                <a:extLst>
                  <a:ext uri="{FF2B5EF4-FFF2-40B4-BE49-F238E27FC236}">
                    <a16:creationId xmlns:a16="http://schemas.microsoft.com/office/drawing/2014/main" id="{985E93DE-FA27-431D-00FF-C866669E2BEA}"/>
                  </a:ext>
                </a:extLst>
              </p:cNvPr>
              <p:cNvGrpSpPr/>
              <p:nvPr/>
            </p:nvGrpSpPr>
            <p:grpSpPr>
              <a:xfrm>
                <a:off x="6086206" y="3560041"/>
                <a:ext cx="71390" cy="79244"/>
                <a:chOff x="6086206" y="3560041"/>
                <a:chExt cx="71390" cy="79244"/>
              </a:xfrm>
            </p:grpSpPr>
            <p:sp>
              <p:nvSpPr>
                <p:cNvPr id="5454" name="Freeform: Shape 5453">
                  <a:extLst>
                    <a:ext uri="{FF2B5EF4-FFF2-40B4-BE49-F238E27FC236}">
                      <a16:creationId xmlns:a16="http://schemas.microsoft.com/office/drawing/2014/main" id="{74B6619F-055A-DAA6-BE88-DF6B3ACD4DB3}"/>
                    </a:ext>
                  </a:extLst>
                </p:cNvPr>
                <p:cNvSpPr/>
                <p:nvPr/>
              </p:nvSpPr>
              <p:spPr>
                <a:xfrm>
                  <a:off x="6086206" y="356004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55" name="Freeform: Shape 5454">
                  <a:extLst>
                    <a:ext uri="{FF2B5EF4-FFF2-40B4-BE49-F238E27FC236}">
                      <a16:creationId xmlns:a16="http://schemas.microsoft.com/office/drawing/2014/main" id="{7620E8C9-3D02-4534-84C7-AE0BA7ABA477}"/>
                    </a:ext>
                  </a:extLst>
                </p:cNvPr>
                <p:cNvSpPr/>
                <p:nvPr/>
              </p:nvSpPr>
              <p:spPr>
                <a:xfrm>
                  <a:off x="6086206" y="356004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56" name="Graphic 9">
                <a:extLst>
                  <a:ext uri="{FF2B5EF4-FFF2-40B4-BE49-F238E27FC236}">
                    <a16:creationId xmlns:a16="http://schemas.microsoft.com/office/drawing/2014/main" id="{3F35E1F1-197C-2268-9E7F-2A783CB34F9C}"/>
                  </a:ext>
                </a:extLst>
              </p:cNvPr>
              <p:cNvGrpSpPr/>
              <p:nvPr/>
            </p:nvGrpSpPr>
            <p:grpSpPr>
              <a:xfrm>
                <a:off x="6102906" y="3560041"/>
                <a:ext cx="71390" cy="79244"/>
                <a:chOff x="6102906" y="3560041"/>
                <a:chExt cx="71390" cy="79244"/>
              </a:xfrm>
            </p:grpSpPr>
            <p:sp>
              <p:nvSpPr>
                <p:cNvPr id="5457" name="Freeform: Shape 5456">
                  <a:extLst>
                    <a:ext uri="{FF2B5EF4-FFF2-40B4-BE49-F238E27FC236}">
                      <a16:creationId xmlns:a16="http://schemas.microsoft.com/office/drawing/2014/main" id="{2C20FD44-C8FC-B360-0C04-D70266CD30D9}"/>
                    </a:ext>
                  </a:extLst>
                </p:cNvPr>
                <p:cNvSpPr/>
                <p:nvPr/>
              </p:nvSpPr>
              <p:spPr>
                <a:xfrm>
                  <a:off x="6102906" y="356004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58" name="Freeform: Shape 5457">
                  <a:extLst>
                    <a:ext uri="{FF2B5EF4-FFF2-40B4-BE49-F238E27FC236}">
                      <a16:creationId xmlns:a16="http://schemas.microsoft.com/office/drawing/2014/main" id="{8C8BFCE4-755A-01C4-C4F7-9957712567B2}"/>
                    </a:ext>
                  </a:extLst>
                </p:cNvPr>
                <p:cNvSpPr/>
                <p:nvPr/>
              </p:nvSpPr>
              <p:spPr>
                <a:xfrm>
                  <a:off x="6102906" y="356004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59" name="Graphic 9">
                <a:extLst>
                  <a:ext uri="{FF2B5EF4-FFF2-40B4-BE49-F238E27FC236}">
                    <a16:creationId xmlns:a16="http://schemas.microsoft.com/office/drawing/2014/main" id="{B9205B5A-1C70-CA96-AD76-1B14B57C33E7}"/>
                  </a:ext>
                </a:extLst>
              </p:cNvPr>
              <p:cNvGrpSpPr/>
              <p:nvPr/>
            </p:nvGrpSpPr>
            <p:grpSpPr>
              <a:xfrm>
                <a:off x="6143701" y="3579923"/>
                <a:ext cx="71390" cy="79244"/>
                <a:chOff x="6143701" y="3579923"/>
                <a:chExt cx="71390" cy="79244"/>
              </a:xfrm>
            </p:grpSpPr>
            <p:sp>
              <p:nvSpPr>
                <p:cNvPr id="5460" name="Freeform: Shape 5459">
                  <a:extLst>
                    <a:ext uri="{FF2B5EF4-FFF2-40B4-BE49-F238E27FC236}">
                      <a16:creationId xmlns:a16="http://schemas.microsoft.com/office/drawing/2014/main" id="{65DF2B2E-4E85-D390-891E-4ABB07F2ADF2}"/>
                    </a:ext>
                  </a:extLst>
                </p:cNvPr>
                <p:cNvSpPr/>
                <p:nvPr/>
              </p:nvSpPr>
              <p:spPr>
                <a:xfrm>
                  <a:off x="6143701" y="357992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61" name="Freeform: Shape 5460">
                  <a:extLst>
                    <a:ext uri="{FF2B5EF4-FFF2-40B4-BE49-F238E27FC236}">
                      <a16:creationId xmlns:a16="http://schemas.microsoft.com/office/drawing/2014/main" id="{24D6B862-0A91-8B76-8FA1-C99EAEA988A0}"/>
                    </a:ext>
                  </a:extLst>
                </p:cNvPr>
                <p:cNvSpPr/>
                <p:nvPr/>
              </p:nvSpPr>
              <p:spPr>
                <a:xfrm>
                  <a:off x="6143701" y="357992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62" name="Graphic 9">
                <a:extLst>
                  <a:ext uri="{FF2B5EF4-FFF2-40B4-BE49-F238E27FC236}">
                    <a16:creationId xmlns:a16="http://schemas.microsoft.com/office/drawing/2014/main" id="{2A6DBA68-0346-EA1C-5A45-19ABA14D2EE9}"/>
                  </a:ext>
                </a:extLst>
              </p:cNvPr>
              <p:cNvGrpSpPr/>
              <p:nvPr/>
            </p:nvGrpSpPr>
            <p:grpSpPr>
              <a:xfrm>
                <a:off x="6165310" y="3579923"/>
                <a:ext cx="71390" cy="79244"/>
                <a:chOff x="6165310" y="3579923"/>
                <a:chExt cx="71390" cy="79244"/>
              </a:xfrm>
            </p:grpSpPr>
            <p:sp>
              <p:nvSpPr>
                <p:cNvPr id="5463" name="Freeform: Shape 5462">
                  <a:extLst>
                    <a:ext uri="{FF2B5EF4-FFF2-40B4-BE49-F238E27FC236}">
                      <a16:creationId xmlns:a16="http://schemas.microsoft.com/office/drawing/2014/main" id="{287B89FA-785A-2501-E9A9-B2A7762A6C2E}"/>
                    </a:ext>
                  </a:extLst>
                </p:cNvPr>
                <p:cNvSpPr/>
                <p:nvPr/>
              </p:nvSpPr>
              <p:spPr>
                <a:xfrm>
                  <a:off x="6165310" y="357992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64" name="Freeform: Shape 5463">
                  <a:extLst>
                    <a:ext uri="{FF2B5EF4-FFF2-40B4-BE49-F238E27FC236}">
                      <a16:creationId xmlns:a16="http://schemas.microsoft.com/office/drawing/2014/main" id="{26811B8B-4A89-6883-356A-23FFFDE5A1DE}"/>
                    </a:ext>
                  </a:extLst>
                </p:cNvPr>
                <p:cNvSpPr/>
                <p:nvPr/>
              </p:nvSpPr>
              <p:spPr>
                <a:xfrm>
                  <a:off x="6165310" y="357992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65" name="Graphic 9">
                <a:extLst>
                  <a:ext uri="{FF2B5EF4-FFF2-40B4-BE49-F238E27FC236}">
                    <a16:creationId xmlns:a16="http://schemas.microsoft.com/office/drawing/2014/main" id="{59AF77B7-D4C6-CC4E-7BA5-132AF24B12A5}"/>
                  </a:ext>
                </a:extLst>
              </p:cNvPr>
              <p:cNvGrpSpPr/>
              <p:nvPr/>
            </p:nvGrpSpPr>
            <p:grpSpPr>
              <a:xfrm>
                <a:off x="6189723" y="3579923"/>
                <a:ext cx="71390" cy="79244"/>
                <a:chOff x="6189723" y="3579923"/>
                <a:chExt cx="71390" cy="79244"/>
              </a:xfrm>
            </p:grpSpPr>
            <p:sp>
              <p:nvSpPr>
                <p:cNvPr id="5466" name="Freeform: Shape 5465">
                  <a:extLst>
                    <a:ext uri="{FF2B5EF4-FFF2-40B4-BE49-F238E27FC236}">
                      <a16:creationId xmlns:a16="http://schemas.microsoft.com/office/drawing/2014/main" id="{CA62B07E-7150-B2D1-DCCB-66947813B443}"/>
                    </a:ext>
                  </a:extLst>
                </p:cNvPr>
                <p:cNvSpPr/>
                <p:nvPr/>
              </p:nvSpPr>
              <p:spPr>
                <a:xfrm>
                  <a:off x="6189723" y="357992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67" name="Freeform: Shape 5466">
                  <a:extLst>
                    <a:ext uri="{FF2B5EF4-FFF2-40B4-BE49-F238E27FC236}">
                      <a16:creationId xmlns:a16="http://schemas.microsoft.com/office/drawing/2014/main" id="{824D684E-4047-8C44-C1EB-14398452514E}"/>
                    </a:ext>
                  </a:extLst>
                </p:cNvPr>
                <p:cNvSpPr/>
                <p:nvPr/>
              </p:nvSpPr>
              <p:spPr>
                <a:xfrm>
                  <a:off x="6189723" y="357992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68" name="Graphic 9">
                <a:extLst>
                  <a:ext uri="{FF2B5EF4-FFF2-40B4-BE49-F238E27FC236}">
                    <a16:creationId xmlns:a16="http://schemas.microsoft.com/office/drawing/2014/main" id="{500B52F7-0D71-49D9-DFF2-2EC3A10E23CD}"/>
                  </a:ext>
                </a:extLst>
              </p:cNvPr>
              <p:cNvGrpSpPr/>
              <p:nvPr/>
            </p:nvGrpSpPr>
            <p:grpSpPr>
              <a:xfrm>
                <a:off x="6198392" y="3588413"/>
                <a:ext cx="71390" cy="79315"/>
                <a:chOff x="6198392" y="3588413"/>
                <a:chExt cx="71390" cy="79315"/>
              </a:xfrm>
            </p:grpSpPr>
            <p:sp>
              <p:nvSpPr>
                <p:cNvPr id="5469" name="Freeform: Shape 5468">
                  <a:extLst>
                    <a:ext uri="{FF2B5EF4-FFF2-40B4-BE49-F238E27FC236}">
                      <a16:creationId xmlns:a16="http://schemas.microsoft.com/office/drawing/2014/main" id="{B2206B64-7B30-26E3-4E78-1916E18BEFF3}"/>
                    </a:ext>
                  </a:extLst>
                </p:cNvPr>
                <p:cNvSpPr/>
                <p:nvPr/>
              </p:nvSpPr>
              <p:spPr>
                <a:xfrm>
                  <a:off x="6198392" y="3588413"/>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70" name="Freeform: Shape 5469">
                  <a:extLst>
                    <a:ext uri="{FF2B5EF4-FFF2-40B4-BE49-F238E27FC236}">
                      <a16:creationId xmlns:a16="http://schemas.microsoft.com/office/drawing/2014/main" id="{7E92EFCB-4B04-8994-25C8-352BFE2CA049}"/>
                    </a:ext>
                  </a:extLst>
                </p:cNvPr>
                <p:cNvSpPr/>
                <p:nvPr/>
              </p:nvSpPr>
              <p:spPr>
                <a:xfrm>
                  <a:off x="6198392" y="3588413"/>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71" name="Graphic 9">
                <a:extLst>
                  <a:ext uri="{FF2B5EF4-FFF2-40B4-BE49-F238E27FC236}">
                    <a16:creationId xmlns:a16="http://schemas.microsoft.com/office/drawing/2014/main" id="{6ABC4AF4-F90C-4D8E-5287-F138AF8675C1}"/>
                  </a:ext>
                </a:extLst>
              </p:cNvPr>
              <p:cNvGrpSpPr/>
              <p:nvPr/>
            </p:nvGrpSpPr>
            <p:grpSpPr>
              <a:xfrm>
                <a:off x="6219554" y="3599663"/>
                <a:ext cx="71390" cy="79244"/>
                <a:chOff x="6219554" y="3599663"/>
                <a:chExt cx="71390" cy="79244"/>
              </a:xfrm>
            </p:grpSpPr>
            <p:sp>
              <p:nvSpPr>
                <p:cNvPr id="5472" name="Freeform: Shape 5471">
                  <a:extLst>
                    <a:ext uri="{FF2B5EF4-FFF2-40B4-BE49-F238E27FC236}">
                      <a16:creationId xmlns:a16="http://schemas.microsoft.com/office/drawing/2014/main" id="{60F8CDA3-32E0-E4DF-FC7C-0B45017D9886}"/>
                    </a:ext>
                  </a:extLst>
                </p:cNvPr>
                <p:cNvSpPr/>
                <p:nvPr/>
              </p:nvSpPr>
              <p:spPr>
                <a:xfrm>
                  <a:off x="6219554" y="359966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73" name="Freeform: Shape 5472">
                  <a:extLst>
                    <a:ext uri="{FF2B5EF4-FFF2-40B4-BE49-F238E27FC236}">
                      <a16:creationId xmlns:a16="http://schemas.microsoft.com/office/drawing/2014/main" id="{5047DDAF-97F8-C5F4-2AA7-7DB9A7BFB3E2}"/>
                    </a:ext>
                  </a:extLst>
                </p:cNvPr>
                <p:cNvSpPr/>
                <p:nvPr/>
              </p:nvSpPr>
              <p:spPr>
                <a:xfrm>
                  <a:off x="6219554" y="359966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74" name="Graphic 9">
                <a:extLst>
                  <a:ext uri="{FF2B5EF4-FFF2-40B4-BE49-F238E27FC236}">
                    <a16:creationId xmlns:a16="http://schemas.microsoft.com/office/drawing/2014/main" id="{8269C056-335F-37BE-17C9-D6615D4B1813}"/>
                  </a:ext>
                </a:extLst>
              </p:cNvPr>
              <p:cNvGrpSpPr/>
              <p:nvPr/>
            </p:nvGrpSpPr>
            <p:grpSpPr>
              <a:xfrm>
                <a:off x="6242119" y="3599663"/>
                <a:ext cx="71390" cy="79244"/>
                <a:chOff x="6242119" y="3599663"/>
                <a:chExt cx="71390" cy="79244"/>
              </a:xfrm>
            </p:grpSpPr>
            <p:sp>
              <p:nvSpPr>
                <p:cNvPr id="5475" name="Freeform: Shape 5474">
                  <a:extLst>
                    <a:ext uri="{FF2B5EF4-FFF2-40B4-BE49-F238E27FC236}">
                      <a16:creationId xmlns:a16="http://schemas.microsoft.com/office/drawing/2014/main" id="{4FC8E52D-DAEE-2C97-4DB6-65EA6272F812}"/>
                    </a:ext>
                  </a:extLst>
                </p:cNvPr>
                <p:cNvSpPr/>
                <p:nvPr/>
              </p:nvSpPr>
              <p:spPr>
                <a:xfrm>
                  <a:off x="6242119" y="359966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76" name="Freeform: Shape 5475">
                  <a:extLst>
                    <a:ext uri="{FF2B5EF4-FFF2-40B4-BE49-F238E27FC236}">
                      <a16:creationId xmlns:a16="http://schemas.microsoft.com/office/drawing/2014/main" id="{C17B0671-1E11-EA3D-1082-92E10FFAA336}"/>
                    </a:ext>
                  </a:extLst>
                </p:cNvPr>
                <p:cNvSpPr/>
                <p:nvPr/>
              </p:nvSpPr>
              <p:spPr>
                <a:xfrm>
                  <a:off x="6242119" y="359966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77" name="Graphic 9">
                <a:extLst>
                  <a:ext uri="{FF2B5EF4-FFF2-40B4-BE49-F238E27FC236}">
                    <a16:creationId xmlns:a16="http://schemas.microsoft.com/office/drawing/2014/main" id="{8D2D9E5F-2A11-2B75-3884-62D29CA6F751}"/>
                  </a:ext>
                </a:extLst>
              </p:cNvPr>
              <p:cNvGrpSpPr/>
              <p:nvPr/>
            </p:nvGrpSpPr>
            <p:grpSpPr>
              <a:xfrm>
                <a:off x="6253210" y="3599663"/>
                <a:ext cx="71390" cy="79244"/>
                <a:chOff x="6253210" y="3599663"/>
                <a:chExt cx="71390" cy="79244"/>
              </a:xfrm>
            </p:grpSpPr>
            <p:sp>
              <p:nvSpPr>
                <p:cNvPr id="5478" name="Freeform: Shape 5477">
                  <a:extLst>
                    <a:ext uri="{FF2B5EF4-FFF2-40B4-BE49-F238E27FC236}">
                      <a16:creationId xmlns:a16="http://schemas.microsoft.com/office/drawing/2014/main" id="{F3DD6816-E034-4F1D-9DC4-753C685AD94C}"/>
                    </a:ext>
                  </a:extLst>
                </p:cNvPr>
                <p:cNvSpPr/>
                <p:nvPr/>
              </p:nvSpPr>
              <p:spPr>
                <a:xfrm>
                  <a:off x="6253210" y="359966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79" name="Freeform: Shape 5478">
                  <a:extLst>
                    <a:ext uri="{FF2B5EF4-FFF2-40B4-BE49-F238E27FC236}">
                      <a16:creationId xmlns:a16="http://schemas.microsoft.com/office/drawing/2014/main" id="{6D29CA49-5922-4E28-D2DD-2C030375FEED}"/>
                    </a:ext>
                  </a:extLst>
                </p:cNvPr>
                <p:cNvSpPr/>
                <p:nvPr/>
              </p:nvSpPr>
              <p:spPr>
                <a:xfrm>
                  <a:off x="6253210" y="359966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80" name="Graphic 9">
                <a:extLst>
                  <a:ext uri="{FF2B5EF4-FFF2-40B4-BE49-F238E27FC236}">
                    <a16:creationId xmlns:a16="http://schemas.microsoft.com/office/drawing/2014/main" id="{D6594A37-5D94-A1DB-3E0D-5BC2A271C1BD}"/>
                  </a:ext>
                </a:extLst>
              </p:cNvPr>
              <p:cNvGrpSpPr/>
              <p:nvPr/>
            </p:nvGrpSpPr>
            <p:grpSpPr>
              <a:xfrm>
                <a:off x="6286228" y="3599663"/>
                <a:ext cx="71390" cy="79244"/>
                <a:chOff x="6286228" y="3599663"/>
                <a:chExt cx="71390" cy="79244"/>
              </a:xfrm>
            </p:grpSpPr>
            <p:sp>
              <p:nvSpPr>
                <p:cNvPr id="5481" name="Freeform: Shape 5480">
                  <a:extLst>
                    <a:ext uri="{FF2B5EF4-FFF2-40B4-BE49-F238E27FC236}">
                      <a16:creationId xmlns:a16="http://schemas.microsoft.com/office/drawing/2014/main" id="{8E67D7D0-A58A-BB43-6FF8-564778616618}"/>
                    </a:ext>
                  </a:extLst>
                </p:cNvPr>
                <p:cNvSpPr/>
                <p:nvPr/>
              </p:nvSpPr>
              <p:spPr>
                <a:xfrm>
                  <a:off x="6286228" y="359966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2" name="Freeform: Shape 5481">
                  <a:extLst>
                    <a:ext uri="{FF2B5EF4-FFF2-40B4-BE49-F238E27FC236}">
                      <a16:creationId xmlns:a16="http://schemas.microsoft.com/office/drawing/2014/main" id="{2C46761C-1857-23D3-4E6B-250DD2172CA7}"/>
                    </a:ext>
                  </a:extLst>
                </p:cNvPr>
                <p:cNvSpPr/>
                <p:nvPr/>
              </p:nvSpPr>
              <p:spPr>
                <a:xfrm>
                  <a:off x="6286228" y="359966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83" name="Graphic 9">
                <a:extLst>
                  <a:ext uri="{FF2B5EF4-FFF2-40B4-BE49-F238E27FC236}">
                    <a16:creationId xmlns:a16="http://schemas.microsoft.com/office/drawing/2014/main" id="{55896CA0-8B9F-1266-8617-C196DCD203F4}"/>
                  </a:ext>
                </a:extLst>
              </p:cNvPr>
              <p:cNvGrpSpPr/>
              <p:nvPr/>
            </p:nvGrpSpPr>
            <p:grpSpPr>
              <a:xfrm>
                <a:off x="6296937" y="3599663"/>
                <a:ext cx="71390" cy="79244"/>
                <a:chOff x="6296937" y="3599663"/>
                <a:chExt cx="71390" cy="79244"/>
              </a:xfrm>
            </p:grpSpPr>
            <p:sp>
              <p:nvSpPr>
                <p:cNvPr id="5484" name="Freeform: Shape 5483">
                  <a:extLst>
                    <a:ext uri="{FF2B5EF4-FFF2-40B4-BE49-F238E27FC236}">
                      <a16:creationId xmlns:a16="http://schemas.microsoft.com/office/drawing/2014/main" id="{824C9777-4AFB-E663-0473-D239B293CC24}"/>
                    </a:ext>
                  </a:extLst>
                </p:cNvPr>
                <p:cNvSpPr/>
                <p:nvPr/>
              </p:nvSpPr>
              <p:spPr>
                <a:xfrm>
                  <a:off x="6296937" y="359966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5" name="Freeform: Shape 5484">
                  <a:extLst>
                    <a:ext uri="{FF2B5EF4-FFF2-40B4-BE49-F238E27FC236}">
                      <a16:creationId xmlns:a16="http://schemas.microsoft.com/office/drawing/2014/main" id="{C9E4CE8A-237C-B862-94DA-F2A9A572F846}"/>
                    </a:ext>
                  </a:extLst>
                </p:cNvPr>
                <p:cNvSpPr/>
                <p:nvPr/>
              </p:nvSpPr>
              <p:spPr>
                <a:xfrm>
                  <a:off x="6296937" y="359966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86" name="Graphic 9">
                <a:extLst>
                  <a:ext uri="{FF2B5EF4-FFF2-40B4-BE49-F238E27FC236}">
                    <a16:creationId xmlns:a16="http://schemas.microsoft.com/office/drawing/2014/main" id="{CD57EBAF-B7A4-0E12-BA8C-88EF805023C5}"/>
                  </a:ext>
                </a:extLst>
              </p:cNvPr>
              <p:cNvGrpSpPr/>
              <p:nvPr/>
            </p:nvGrpSpPr>
            <p:grpSpPr>
              <a:xfrm>
                <a:off x="6336138" y="3599663"/>
                <a:ext cx="71454" cy="79244"/>
                <a:chOff x="6336138" y="3599663"/>
                <a:chExt cx="71454" cy="79244"/>
              </a:xfrm>
            </p:grpSpPr>
            <p:sp>
              <p:nvSpPr>
                <p:cNvPr id="5487" name="Freeform: Shape 5486">
                  <a:extLst>
                    <a:ext uri="{FF2B5EF4-FFF2-40B4-BE49-F238E27FC236}">
                      <a16:creationId xmlns:a16="http://schemas.microsoft.com/office/drawing/2014/main" id="{8E4F54CA-86E9-5E3A-6CF8-25C18EDEC74D}"/>
                    </a:ext>
                  </a:extLst>
                </p:cNvPr>
                <p:cNvSpPr/>
                <p:nvPr/>
              </p:nvSpPr>
              <p:spPr>
                <a:xfrm>
                  <a:off x="6336138" y="3599663"/>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88" name="Freeform: Shape 5487">
                  <a:extLst>
                    <a:ext uri="{FF2B5EF4-FFF2-40B4-BE49-F238E27FC236}">
                      <a16:creationId xmlns:a16="http://schemas.microsoft.com/office/drawing/2014/main" id="{3D1475D6-C1F3-0F04-C7BB-9F0B7E800523}"/>
                    </a:ext>
                  </a:extLst>
                </p:cNvPr>
                <p:cNvSpPr/>
                <p:nvPr/>
              </p:nvSpPr>
              <p:spPr>
                <a:xfrm>
                  <a:off x="6336138" y="3599663"/>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89" name="Graphic 9">
                <a:extLst>
                  <a:ext uri="{FF2B5EF4-FFF2-40B4-BE49-F238E27FC236}">
                    <a16:creationId xmlns:a16="http://schemas.microsoft.com/office/drawing/2014/main" id="{9339F5CA-437C-CAAF-1F30-D52531E2B5D8}"/>
                  </a:ext>
                </a:extLst>
              </p:cNvPr>
              <p:cNvGrpSpPr/>
              <p:nvPr/>
            </p:nvGrpSpPr>
            <p:grpSpPr>
              <a:xfrm>
                <a:off x="6393442" y="3632281"/>
                <a:ext cx="71390" cy="79244"/>
                <a:chOff x="6393442" y="3632281"/>
                <a:chExt cx="71390" cy="79244"/>
              </a:xfrm>
            </p:grpSpPr>
            <p:sp>
              <p:nvSpPr>
                <p:cNvPr id="5490" name="Freeform: Shape 5489">
                  <a:extLst>
                    <a:ext uri="{FF2B5EF4-FFF2-40B4-BE49-F238E27FC236}">
                      <a16:creationId xmlns:a16="http://schemas.microsoft.com/office/drawing/2014/main" id="{AF2CA0E2-4340-3E62-B836-D1498E915F40}"/>
                    </a:ext>
                  </a:extLst>
                </p:cNvPr>
                <p:cNvSpPr/>
                <p:nvPr/>
              </p:nvSpPr>
              <p:spPr>
                <a:xfrm>
                  <a:off x="6393442" y="363228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1" name="Freeform: Shape 5490">
                  <a:extLst>
                    <a:ext uri="{FF2B5EF4-FFF2-40B4-BE49-F238E27FC236}">
                      <a16:creationId xmlns:a16="http://schemas.microsoft.com/office/drawing/2014/main" id="{F542F2A9-8D17-911E-C96F-488E249C21B3}"/>
                    </a:ext>
                  </a:extLst>
                </p:cNvPr>
                <p:cNvSpPr/>
                <p:nvPr/>
              </p:nvSpPr>
              <p:spPr>
                <a:xfrm>
                  <a:off x="6393442" y="363228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92" name="Graphic 9">
                <a:extLst>
                  <a:ext uri="{FF2B5EF4-FFF2-40B4-BE49-F238E27FC236}">
                    <a16:creationId xmlns:a16="http://schemas.microsoft.com/office/drawing/2014/main" id="{0834CC5C-BD2F-93EE-3D5E-E0DB200FC762}"/>
                  </a:ext>
                </a:extLst>
              </p:cNvPr>
              <p:cNvGrpSpPr/>
              <p:nvPr/>
            </p:nvGrpSpPr>
            <p:grpSpPr>
              <a:xfrm>
                <a:off x="6483828" y="3632281"/>
                <a:ext cx="71390" cy="79244"/>
                <a:chOff x="6483828" y="3632281"/>
                <a:chExt cx="71390" cy="79244"/>
              </a:xfrm>
            </p:grpSpPr>
            <p:sp>
              <p:nvSpPr>
                <p:cNvPr id="5493" name="Freeform: Shape 5492">
                  <a:extLst>
                    <a:ext uri="{FF2B5EF4-FFF2-40B4-BE49-F238E27FC236}">
                      <a16:creationId xmlns:a16="http://schemas.microsoft.com/office/drawing/2014/main" id="{10B92073-1530-D2B1-A918-00F841E07B6B}"/>
                    </a:ext>
                  </a:extLst>
                </p:cNvPr>
                <p:cNvSpPr/>
                <p:nvPr/>
              </p:nvSpPr>
              <p:spPr>
                <a:xfrm>
                  <a:off x="6483828" y="363228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4" name="Freeform: Shape 5493">
                  <a:extLst>
                    <a:ext uri="{FF2B5EF4-FFF2-40B4-BE49-F238E27FC236}">
                      <a16:creationId xmlns:a16="http://schemas.microsoft.com/office/drawing/2014/main" id="{FC247560-9B5C-89CC-EEC0-EF377C5EE907}"/>
                    </a:ext>
                  </a:extLst>
                </p:cNvPr>
                <p:cNvSpPr/>
                <p:nvPr/>
              </p:nvSpPr>
              <p:spPr>
                <a:xfrm>
                  <a:off x="6483828" y="363228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95" name="Graphic 9">
                <a:extLst>
                  <a:ext uri="{FF2B5EF4-FFF2-40B4-BE49-F238E27FC236}">
                    <a16:creationId xmlns:a16="http://schemas.microsoft.com/office/drawing/2014/main" id="{34A4C18C-E6B9-F2BF-2B9F-DE8227105A5D}"/>
                  </a:ext>
                </a:extLst>
              </p:cNvPr>
              <p:cNvGrpSpPr/>
              <p:nvPr/>
            </p:nvGrpSpPr>
            <p:grpSpPr>
              <a:xfrm>
                <a:off x="6492051" y="3632281"/>
                <a:ext cx="71390" cy="79244"/>
                <a:chOff x="6492051" y="3632281"/>
                <a:chExt cx="71390" cy="79244"/>
              </a:xfrm>
            </p:grpSpPr>
            <p:sp>
              <p:nvSpPr>
                <p:cNvPr id="5496" name="Freeform: Shape 5495">
                  <a:extLst>
                    <a:ext uri="{FF2B5EF4-FFF2-40B4-BE49-F238E27FC236}">
                      <a16:creationId xmlns:a16="http://schemas.microsoft.com/office/drawing/2014/main" id="{27AE644A-931D-CBB6-422E-B1730DB7F677}"/>
                    </a:ext>
                  </a:extLst>
                </p:cNvPr>
                <p:cNvSpPr/>
                <p:nvPr/>
              </p:nvSpPr>
              <p:spPr>
                <a:xfrm>
                  <a:off x="6492051" y="363228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97" name="Freeform: Shape 5496">
                  <a:extLst>
                    <a:ext uri="{FF2B5EF4-FFF2-40B4-BE49-F238E27FC236}">
                      <a16:creationId xmlns:a16="http://schemas.microsoft.com/office/drawing/2014/main" id="{71B009B8-D2E2-D77F-1680-A7AB364B9BDD}"/>
                    </a:ext>
                  </a:extLst>
                </p:cNvPr>
                <p:cNvSpPr/>
                <p:nvPr/>
              </p:nvSpPr>
              <p:spPr>
                <a:xfrm>
                  <a:off x="6492051" y="363228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498" name="Graphic 9">
                <a:extLst>
                  <a:ext uri="{FF2B5EF4-FFF2-40B4-BE49-F238E27FC236}">
                    <a16:creationId xmlns:a16="http://schemas.microsoft.com/office/drawing/2014/main" id="{BE516A65-031B-0C30-CA7C-6FCBAD1AACC3}"/>
                  </a:ext>
                </a:extLst>
              </p:cNvPr>
              <p:cNvGrpSpPr/>
              <p:nvPr/>
            </p:nvGrpSpPr>
            <p:grpSpPr>
              <a:xfrm>
                <a:off x="6567840" y="3652304"/>
                <a:ext cx="71390" cy="79244"/>
                <a:chOff x="6567840" y="3652304"/>
                <a:chExt cx="71390" cy="79244"/>
              </a:xfrm>
            </p:grpSpPr>
            <p:sp>
              <p:nvSpPr>
                <p:cNvPr id="5499" name="Freeform: Shape 5498">
                  <a:extLst>
                    <a:ext uri="{FF2B5EF4-FFF2-40B4-BE49-F238E27FC236}">
                      <a16:creationId xmlns:a16="http://schemas.microsoft.com/office/drawing/2014/main" id="{6AF4FBD9-DBB5-DD04-9D32-077DD83DA321}"/>
                    </a:ext>
                  </a:extLst>
                </p:cNvPr>
                <p:cNvSpPr/>
                <p:nvPr/>
              </p:nvSpPr>
              <p:spPr>
                <a:xfrm>
                  <a:off x="6567840" y="365230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0" name="Freeform: Shape 5499">
                  <a:extLst>
                    <a:ext uri="{FF2B5EF4-FFF2-40B4-BE49-F238E27FC236}">
                      <a16:creationId xmlns:a16="http://schemas.microsoft.com/office/drawing/2014/main" id="{1A3A84AC-8E4D-F253-8D5C-DC98D613114E}"/>
                    </a:ext>
                  </a:extLst>
                </p:cNvPr>
                <p:cNvSpPr/>
                <p:nvPr/>
              </p:nvSpPr>
              <p:spPr>
                <a:xfrm>
                  <a:off x="6567840" y="365230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01" name="Graphic 9">
                <a:extLst>
                  <a:ext uri="{FF2B5EF4-FFF2-40B4-BE49-F238E27FC236}">
                    <a16:creationId xmlns:a16="http://schemas.microsoft.com/office/drawing/2014/main" id="{12E43EDB-E8F3-22E0-B7C4-C463BEDCD192}"/>
                  </a:ext>
                </a:extLst>
              </p:cNvPr>
              <p:cNvGrpSpPr/>
              <p:nvPr/>
            </p:nvGrpSpPr>
            <p:grpSpPr>
              <a:xfrm>
                <a:off x="6570262" y="3652304"/>
                <a:ext cx="71390" cy="79244"/>
                <a:chOff x="6570262" y="3652304"/>
                <a:chExt cx="71390" cy="79244"/>
              </a:xfrm>
            </p:grpSpPr>
            <p:sp>
              <p:nvSpPr>
                <p:cNvPr id="5502" name="Freeform: Shape 5501">
                  <a:extLst>
                    <a:ext uri="{FF2B5EF4-FFF2-40B4-BE49-F238E27FC236}">
                      <a16:creationId xmlns:a16="http://schemas.microsoft.com/office/drawing/2014/main" id="{BA0CCE81-6278-A708-0F11-80B7FFE45E8E}"/>
                    </a:ext>
                  </a:extLst>
                </p:cNvPr>
                <p:cNvSpPr/>
                <p:nvPr/>
              </p:nvSpPr>
              <p:spPr>
                <a:xfrm>
                  <a:off x="6570262" y="365230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3" name="Freeform: Shape 5502">
                  <a:extLst>
                    <a:ext uri="{FF2B5EF4-FFF2-40B4-BE49-F238E27FC236}">
                      <a16:creationId xmlns:a16="http://schemas.microsoft.com/office/drawing/2014/main" id="{416F079B-4CEE-6485-D26F-5368715E0C26}"/>
                    </a:ext>
                  </a:extLst>
                </p:cNvPr>
                <p:cNvSpPr/>
                <p:nvPr/>
              </p:nvSpPr>
              <p:spPr>
                <a:xfrm>
                  <a:off x="6570262" y="365230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04" name="Graphic 9">
                <a:extLst>
                  <a:ext uri="{FF2B5EF4-FFF2-40B4-BE49-F238E27FC236}">
                    <a16:creationId xmlns:a16="http://schemas.microsoft.com/office/drawing/2014/main" id="{696B66E5-B2AF-09E8-CCED-D67CD16A32AB}"/>
                  </a:ext>
                </a:extLst>
              </p:cNvPr>
              <p:cNvGrpSpPr/>
              <p:nvPr/>
            </p:nvGrpSpPr>
            <p:grpSpPr>
              <a:xfrm>
                <a:off x="6597416" y="3652304"/>
                <a:ext cx="71390" cy="79244"/>
                <a:chOff x="6597416" y="3652304"/>
                <a:chExt cx="71390" cy="79244"/>
              </a:xfrm>
            </p:grpSpPr>
            <p:sp>
              <p:nvSpPr>
                <p:cNvPr id="5505" name="Freeform: Shape 5504">
                  <a:extLst>
                    <a:ext uri="{FF2B5EF4-FFF2-40B4-BE49-F238E27FC236}">
                      <a16:creationId xmlns:a16="http://schemas.microsoft.com/office/drawing/2014/main" id="{FD0B82DE-DA65-2C43-B866-065DFD4E84C4}"/>
                    </a:ext>
                  </a:extLst>
                </p:cNvPr>
                <p:cNvSpPr/>
                <p:nvPr/>
              </p:nvSpPr>
              <p:spPr>
                <a:xfrm>
                  <a:off x="6597416" y="365230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6" name="Freeform: Shape 5505">
                  <a:extLst>
                    <a:ext uri="{FF2B5EF4-FFF2-40B4-BE49-F238E27FC236}">
                      <a16:creationId xmlns:a16="http://schemas.microsoft.com/office/drawing/2014/main" id="{38B590FD-B2AE-6C08-79B5-7A5EB920CEE8}"/>
                    </a:ext>
                  </a:extLst>
                </p:cNvPr>
                <p:cNvSpPr/>
                <p:nvPr/>
              </p:nvSpPr>
              <p:spPr>
                <a:xfrm>
                  <a:off x="6597416" y="365230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07" name="Graphic 9">
                <a:extLst>
                  <a:ext uri="{FF2B5EF4-FFF2-40B4-BE49-F238E27FC236}">
                    <a16:creationId xmlns:a16="http://schemas.microsoft.com/office/drawing/2014/main" id="{27BE1224-D634-FC8C-F7BC-3B8846367D11}"/>
                  </a:ext>
                </a:extLst>
              </p:cNvPr>
              <p:cNvGrpSpPr/>
              <p:nvPr/>
            </p:nvGrpSpPr>
            <p:grpSpPr>
              <a:xfrm>
                <a:off x="6616475" y="3656903"/>
                <a:ext cx="71454" cy="79244"/>
                <a:chOff x="6616475" y="3656903"/>
                <a:chExt cx="71454" cy="79244"/>
              </a:xfrm>
            </p:grpSpPr>
            <p:sp>
              <p:nvSpPr>
                <p:cNvPr id="5508" name="Freeform: Shape 5507">
                  <a:extLst>
                    <a:ext uri="{FF2B5EF4-FFF2-40B4-BE49-F238E27FC236}">
                      <a16:creationId xmlns:a16="http://schemas.microsoft.com/office/drawing/2014/main" id="{895D259F-5B64-8D1E-851B-4F1D124DE503}"/>
                    </a:ext>
                  </a:extLst>
                </p:cNvPr>
                <p:cNvSpPr/>
                <p:nvPr/>
              </p:nvSpPr>
              <p:spPr>
                <a:xfrm>
                  <a:off x="6616475" y="3656903"/>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09" name="Freeform: Shape 5508">
                  <a:extLst>
                    <a:ext uri="{FF2B5EF4-FFF2-40B4-BE49-F238E27FC236}">
                      <a16:creationId xmlns:a16="http://schemas.microsoft.com/office/drawing/2014/main" id="{E61C579D-F62A-8974-FEC1-6796D2D707F4}"/>
                    </a:ext>
                  </a:extLst>
                </p:cNvPr>
                <p:cNvSpPr/>
                <p:nvPr/>
              </p:nvSpPr>
              <p:spPr>
                <a:xfrm>
                  <a:off x="6616475" y="3656903"/>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10" name="Graphic 9">
                <a:extLst>
                  <a:ext uri="{FF2B5EF4-FFF2-40B4-BE49-F238E27FC236}">
                    <a16:creationId xmlns:a16="http://schemas.microsoft.com/office/drawing/2014/main" id="{4FD44035-D3FC-0A45-CB2F-E8530C20F397}"/>
                  </a:ext>
                </a:extLst>
              </p:cNvPr>
              <p:cNvGrpSpPr/>
              <p:nvPr/>
            </p:nvGrpSpPr>
            <p:grpSpPr>
              <a:xfrm>
                <a:off x="6628331" y="3669144"/>
                <a:ext cx="71390" cy="79244"/>
                <a:chOff x="6628331" y="3669144"/>
                <a:chExt cx="71390" cy="79244"/>
              </a:xfrm>
            </p:grpSpPr>
            <p:sp>
              <p:nvSpPr>
                <p:cNvPr id="5511" name="Freeform: Shape 5510">
                  <a:extLst>
                    <a:ext uri="{FF2B5EF4-FFF2-40B4-BE49-F238E27FC236}">
                      <a16:creationId xmlns:a16="http://schemas.microsoft.com/office/drawing/2014/main" id="{43D93426-6CBF-FE0A-5CDE-FDE374C0EAFF}"/>
                    </a:ext>
                  </a:extLst>
                </p:cNvPr>
                <p:cNvSpPr/>
                <p:nvPr/>
              </p:nvSpPr>
              <p:spPr>
                <a:xfrm>
                  <a:off x="6628331" y="3669144"/>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2" name="Freeform: Shape 5511">
                  <a:extLst>
                    <a:ext uri="{FF2B5EF4-FFF2-40B4-BE49-F238E27FC236}">
                      <a16:creationId xmlns:a16="http://schemas.microsoft.com/office/drawing/2014/main" id="{3FB231CC-7D3D-CEA7-08CB-ABE5191CDAB5}"/>
                    </a:ext>
                  </a:extLst>
                </p:cNvPr>
                <p:cNvSpPr/>
                <p:nvPr/>
              </p:nvSpPr>
              <p:spPr>
                <a:xfrm>
                  <a:off x="6628331" y="3669144"/>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13" name="Graphic 9">
                <a:extLst>
                  <a:ext uri="{FF2B5EF4-FFF2-40B4-BE49-F238E27FC236}">
                    <a16:creationId xmlns:a16="http://schemas.microsoft.com/office/drawing/2014/main" id="{CE719C25-A7FE-4B4E-1500-49C2383CCF82}"/>
                  </a:ext>
                </a:extLst>
              </p:cNvPr>
              <p:cNvGrpSpPr/>
              <p:nvPr/>
            </p:nvGrpSpPr>
            <p:grpSpPr>
              <a:xfrm>
                <a:off x="6641653" y="3676219"/>
                <a:ext cx="71454" cy="79315"/>
                <a:chOff x="6641653" y="3676219"/>
                <a:chExt cx="71454" cy="79315"/>
              </a:xfrm>
            </p:grpSpPr>
            <p:sp>
              <p:nvSpPr>
                <p:cNvPr id="5514" name="Freeform: Shape 5513">
                  <a:extLst>
                    <a:ext uri="{FF2B5EF4-FFF2-40B4-BE49-F238E27FC236}">
                      <a16:creationId xmlns:a16="http://schemas.microsoft.com/office/drawing/2014/main" id="{40C3DEBB-7507-D1FD-04B3-B2C9FB3E545D}"/>
                    </a:ext>
                  </a:extLst>
                </p:cNvPr>
                <p:cNvSpPr/>
                <p:nvPr/>
              </p:nvSpPr>
              <p:spPr>
                <a:xfrm>
                  <a:off x="6641653" y="3676219"/>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5" name="Freeform: Shape 5514">
                  <a:extLst>
                    <a:ext uri="{FF2B5EF4-FFF2-40B4-BE49-F238E27FC236}">
                      <a16:creationId xmlns:a16="http://schemas.microsoft.com/office/drawing/2014/main" id="{2484E46A-C245-687C-8516-9366B48B8166}"/>
                    </a:ext>
                  </a:extLst>
                </p:cNvPr>
                <p:cNvSpPr/>
                <p:nvPr/>
              </p:nvSpPr>
              <p:spPr>
                <a:xfrm>
                  <a:off x="6641653" y="3676219"/>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16" name="Graphic 9">
                <a:extLst>
                  <a:ext uri="{FF2B5EF4-FFF2-40B4-BE49-F238E27FC236}">
                    <a16:creationId xmlns:a16="http://schemas.microsoft.com/office/drawing/2014/main" id="{3C17587E-2E4A-8E5E-13B6-D2B4CF5727B6}"/>
                  </a:ext>
                </a:extLst>
              </p:cNvPr>
              <p:cNvGrpSpPr/>
              <p:nvPr/>
            </p:nvGrpSpPr>
            <p:grpSpPr>
              <a:xfrm>
                <a:off x="6658991" y="3676219"/>
                <a:ext cx="71390" cy="79315"/>
                <a:chOff x="6658991" y="3676219"/>
                <a:chExt cx="71390" cy="79315"/>
              </a:xfrm>
            </p:grpSpPr>
            <p:sp>
              <p:nvSpPr>
                <p:cNvPr id="5517" name="Freeform: Shape 5516">
                  <a:extLst>
                    <a:ext uri="{FF2B5EF4-FFF2-40B4-BE49-F238E27FC236}">
                      <a16:creationId xmlns:a16="http://schemas.microsoft.com/office/drawing/2014/main" id="{BF59BFED-35B6-6652-C1AA-9DA971B77941}"/>
                    </a:ext>
                  </a:extLst>
                </p:cNvPr>
                <p:cNvSpPr/>
                <p:nvPr/>
              </p:nvSpPr>
              <p:spPr>
                <a:xfrm>
                  <a:off x="6658991" y="367621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18" name="Freeform: Shape 5517">
                  <a:extLst>
                    <a:ext uri="{FF2B5EF4-FFF2-40B4-BE49-F238E27FC236}">
                      <a16:creationId xmlns:a16="http://schemas.microsoft.com/office/drawing/2014/main" id="{D0938BB4-0A2B-B88A-CDB2-F1AF1437F7A1}"/>
                    </a:ext>
                  </a:extLst>
                </p:cNvPr>
                <p:cNvSpPr/>
                <p:nvPr/>
              </p:nvSpPr>
              <p:spPr>
                <a:xfrm>
                  <a:off x="6658991" y="367621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19" name="Graphic 9">
                <a:extLst>
                  <a:ext uri="{FF2B5EF4-FFF2-40B4-BE49-F238E27FC236}">
                    <a16:creationId xmlns:a16="http://schemas.microsoft.com/office/drawing/2014/main" id="{D0249841-12EE-E2A9-68E0-5E0BF3F25C36}"/>
                  </a:ext>
                </a:extLst>
              </p:cNvPr>
              <p:cNvGrpSpPr/>
              <p:nvPr/>
            </p:nvGrpSpPr>
            <p:grpSpPr>
              <a:xfrm>
                <a:off x="6679197" y="3676219"/>
                <a:ext cx="71390" cy="79315"/>
                <a:chOff x="6679197" y="3676219"/>
                <a:chExt cx="71390" cy="79315"/>
              </a:xfrm>
            </p:grpSpPr>
            <p:sp>
              <p:nvSpPr>
                <p:cNvPr id="5520" name="Freeform: Shape 5519">
                  <a:extLst>
                    <a:ext uri="{FF2B5EF4-FFF2-40B4-BE49-F238E27FC236}">
                      <a16:creationId xmlns:a16="http://schemas.microsoft.com/office/drawing/2014/main" id="{901085EC-9ACF-6A1E-8BD3-68DDA92E2E17}"/>
                    </a:ext>
                  </a:extLst>
                </p:cNvPr>
                <p:cNvSpPr/>
                <p:nvPr/>
              </p:nvSpPr>
              <p:spPr>
                <a:xfrm>
                  <a:off x="6679197" y="367621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1" name="Freeform: Shape 5520">
                  <a:extLst>
                    <a:ext uri="{FF2B5EF4-FFF2-40B4-BE49-F238E27FC236}">
                      <a16:creationId xmlns:a16="http://schemas.microsoft.com/office/drawing/2014/main" id="{FB675D50-70B6-91B2-947E-07EEA3E5F9A7}"/>
                    </a:ext>
                  </a:extLst>
                </p:cNvPr>
                <p:cNvSpPr/>
                <p:nvPr/>
              </p:nvSpPr>
              <p:spPr>
                <a:xfrm>
                  <a:off x="6679197" y="367621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22" name="Graphic 9">
                <a:extLst>
                  <a:ext uri="{FF2B5EF4-FFF2-40B4-BE49-F238E27FC236}">
                    <a16:creationId xmlns:a16="http://schemas.microsoft.com/office/drawing/2014/main" id="{06B96EAD-2F7A-C700-607E-44283627B2D9}"/>
                  </a:ext>
                </a:extLst>
              </p:cNvPr>
              <p:cNvGrpSpPr/>
              <p:nvPr/>
            </p:nvGrpSpPr>
            <p:grpSpPr>
              <a:xfrm>
                <a:off x="6705458" y="3676219"/>
                <a:ext cx="71454" cy="79315"/>
                <a:chOff x="6705458" y="3676219"/>
                <a:chExt cx="71454" cy="79315"/>
              </a:xfrm>
            </p:grpSpPr>
            <p:sp>
              <p:nvSpPr>
                <p:cNvPr id="5523" name="Freeform: Shape 5522">
                  <a:extLst>
                    <a:ext uri="{FF2B5EF4-FFF2-40B4-BE49-F238E27FC236}">
                      <a16:creationId xmlns:a16="http://schemas.microsoft.com/office/drawing/2014/main" id="{0C3A1697-6303-6F03-1BAE-5616ED8960F2}"/>
                    </a:ext>
                  </a:extLst>
                </p:cNvPr>
                <p:cNvSpPr/>
                <p:nvPr/>
              </p:nvSpPr>
              <p:spPr>
                <a:xfrm>
                  <a:off x="6705458" y="3676219"/>
                  <a:ext cx="71454" cy="79315"/>
                </a:xfrm>
                <a:custGeom>
                  <a:avLst/>
                  <a:gdLst>
                    <a:gd name="connsiteX0" fmla="*/ 71455 w 71454"/>
                    <a:gd name="connsiteY0" fmla="*/ 0 h 79315"/>
                    <a:gd name="connsiteX1" fmla="*/ 0 w 71454"/>
                    <a:gd name="connsiteY1" fmla="*/ 79316 h 79315"/>
                  </a:gdLst>
                  <a:ahLst/>
                  <a:cxnLst>
                    <a:cxn ang="0">
                      <a:pos x="connsiteX0" y="connsiteY0"/>
                    </a:cxn>
                    <a:cxn ang="0">
                      <a:pos x="connsiteX1" y="connsiteY1"/>
                    </a:cxn>
                  </a:cxnLst>
                  <a:rect l="l" t="t" r="r" b="b"/>
                  <a:pathLst>
                    <a:path w="71454" h="79315">
                      <a:moveTo>
                        <a:pt x="71455"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4" name="Freeform: Shape 5523">
                  <a:extLst>
                    <a:ext uri="{FF2B5EF4-FFF2-40B4-BE49-F238E27FC236}">
                      <a16:creationId xmlns:a16="http://schemas.microsoft.com/office/drawing/2014/main" id="{12D2DCDE-1CC3-979D-A11D-438B1061903D}"/>
                    </a:ext>
                  </a:extLst>
                </p:cNvPr>
                <p:cNvSpPr/>
                <p:nvPr/>
              </p:nvSpPr>
              <p:spPr>
                <a:xfrm>
                  <a:off x="6705458" y="3676219"/>
                  <a:ext cx="71454" cy="79315"/>
                </a:xfrm>
                <a:custGeom>
                  <a:avLst/>
                  <a:gdLst>
                    <a:gd name="connsiteX0" fmla="*/ 71455 w 71454"/>
                    <a:gd name="connsiteY0" fmla="*/ 79316 h 79315"/>
                    <a:gd name="connsiteX1" fmla="*/ 0 w 71454"/>
                    <a:gd name="connsiteY1" fmla="*/ 0 h 79315"/>
                  </a:gdLst>
                  <a:ahLst/>
                  <a:cxnLst>
                    <a:cxn ang="0">
                      <a:pos x="connsiteX0" y="connsiteY0"/>
                    </a:cxn>
                    <a:cxn ang="0">
                      <a:pos x="connsiteX1" y="connsiteY1"/>
                    </a:cxn>
                  </a:cxnLst>
                  <a:rect l="l" t="t" r="r" b="b"/>
                  <a:pathLst>
                    <a:path w="71454" h="79315">
                      <a:moveTo>
                        <a:pt x="71455"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25" name="Graphic 9">
                <a:extLst>
                  <a:ext uri="{FF2B5EF4-FFF2-40B4-BE49-F238E27FC236}">
                    <a16:creationId xmlns:a16="http://schemas.microsoft.com/office/drawing/2014/main" id="{20DC561C-5662-299D-9FF9-1AB2296748EF}"/>
                  </a:ext>
                </a:extLst>
              </p:cNvPr>
              <p:cNvGrpSpPr/>
              <p:nvPr/>
            </p:nvGrpSpPr>
            <p:grpSpPr>
              <a:xfrm>
                <a:off x="6719163" y="3676219"/>
                <a:ext cx="71390" cy="79315"/>
                <a:chOff x="6719163" y="3676219"/>
                <a:chExt cx="71390" cy="79315"/>
              </a:xfrm>
            </p:grpSpPr>
            <p:sp>
              <p:nvSpPr>
                <p:cNvPr id="5526" name="Freeform: Shape 5525">
                  <a:extLst>
                    <a:ext uri="{FF2B5EF4-FFF2-40B4-BE49-F238E27FC236}">
                      <a16:creationId xmlns:a16="http://schemas.microsoft.com/office/drawing/2014/main" id="{1A33AE69-4AF8-A87F-314D-9DB3EAC23006}"/>
                    </a:ext>
                  </a:extLst>
                </p:cNvPr>
                <p:cNvSpPr/>
                <p:nvPr/>
              </p:nvSpPr>
              <p:spPr>
                <a:xfrm>
                  <a:off x="6719163" y="367621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27" name="Freeform: Shape 5526">
                  <a:extLst>
                    <a:ext uri="{FF2B5EF4-FFF2-40B4-BE49-F238E27FC236}">
                      <a16:creationId xmlns:a16="http://schemas.microsoft.com/office/drawing/2014/main" id="{24415163-08A9-3B8F-795B-A31A44C235E7}"/>
                    </a:ext>
                  </a:extLst>
                </p:cNvPr>
                <p:cNvSpPr/>
                <p:nvPr/>
              </p:nvSpPr>
              <p:spPr>
                <a:xfrm>
                  <a:off x="6719163" y="367621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28" name="Graphic 9">
                <a:extLst>
                  <a:ext uri="{FF2B5EF4-FFF2-40B4-BE49-F238E27FC236}">
                    <a16:creationId xmlns:a16="http://schemas.microsoft.com/office/drawing/2014/main" id="{1F5ADE28-D38B-61F7-E733-BCD25BD51AE3}"/>
                  </a:ext>
                </a:extLst>
              </p:cNvPr>
              <p:cNvGrpSpPr/>
              <p:nvPr/>
            </p:nvGrpSpPr>
            <p:grpSpPr>
              <a:xfrm>
                <a:off x="6739688" y="3676219"/>
                <a:ext cx="71390" cy="79315"/>
                <a:chOff x="6739688" y="3676219"/>
                <a:chExt cx="71390" cy="79315"/>
              </a:xfrm>
            </p:grpSpPr>
            <p:sp>
              <p:nvSpPr>
                <p:cNvPr id="5529" name="Freeform: Shape 5528">
                  <a:extLst>
                    <a:ext uri="{FF2B5EF4-FFF2-40B4-BE49-F238E27FC236}">
                      <a16:creationId xmlns:a16="http://schemas.microsoft.com/office/drawing/2014/main" id="{3D8030A6-6D9C-890C-03DD-AEDAC65FCA64}"/>
                    </a:ext>
                  </a:extLst>
                </p:cNvPr>
                <p:cNvSpPr/>
                <p:nvPr/>
              </p:nvSpPr>
              <p:spPr>
                <a:xfrm>
                  <a:off x="6739688" y="367621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0" name="Freeform: Shape 5529">
                  <a:extLst>
                    <a:ext uri="{FF2B5EF4-FFF2-40B4-BE49-F238E27FC236}">
                      <a16:creationId xmlns:a16="http://schemas.microsoft.com/office/drawing/2014/main" id="{89A73D87-687D-701B-BBAA-8F8E9EE490AD}"/>
                    </a:ext>
                  </a:extLst>
                </p:cNvPr>
                <p:cNvSpPr/>
                <p:nvPr/>
              </p:nvSpPr>
              <p:spPr>
                <a:xfrm>
                  <a:off x="6739688" y="367621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31" name="Graphic 9">
                <a:extLst>
                  <a:ext uri="{FF2B5EF4-FFF2-40B4-BE49-F238E27FC236}">
                    <a16:creationId xmlns:a16="http://schemas.microsoft.com/office/drawing/2014/main" id="{C611B5AF-0099-C7B9-3629-DBC7C3FCBEBE}"/>
                  </a:ext>
                </a:extLst>
              </p:cNvPr>
              <p:cNvGrpSpPr/>
              <p:nvPr/>
            </p:nvGrpSpPr>
            <p:grpSpPr>
              <a:xfrm>
                <a:off x="6743257" y="3676219"/>
                <a:ext cx="71390" cy="79315"/>
                <a:chOff x="6743257" y="3676219"/>
                <a:chExt cx="71390" cy="79315"/>
              </a:xfrm>
            </p:grpSpPr>
            <p:sp>
              <p:nvSpPr>
                <p:cNvPr id="5532" name="Freeform: Shape 5531">
                  <a:extLst>
                    <a:ext uri="{FF2B5EF4-FFF2-40B4-BE49-F238E27FC236}">
                      <a16:creationId xmlns:a16="http://schemas.microsoft.com/office/drawing/2014/main" id="{68029450-962A-C229-4881-1E02C4AB5202}"/>
                    </a:ext>
                  </a:extLst>
                </p:cNvPr>
                <p:cNvSpPr/>
                <p:nvPr/>
              </p:nvSpPr>
              <p:spPr>
                <a:xfrm>
                  <a:off x="6743257" y="3676219"/>
                  <a:ext cx="71390" cy="79315"/>
                </a:xfrm>
                <a:custGeom>
                  <a:avLst/>
                  <a:gdLst>
                    <a:gd name="connsiteX0" fmla="*/ 71391 w 71390"/>
                    <a:gd name="connsiteY0" fmla="*/ 0 h 79315"/>
                    <a:gd name="connsiteX1" fmla="*/ 0 w 71390"/>
                    <a:gd name="connsiteY1" fmla="*/ 79316 h 79315"/>
                  </a:gdLst>
                  <a:ahLst/>
                  <a:cxnLst>
                    <a:cxn ang="0">
                      <a:pos x="connsiteX0" y="connsiteY0"/>
                    </a:cxn>
                    <a:cxn ang="0">
                      <a:pos x="connsiteX1" y="connsiteY1"/>
                    </a:cxn>
                  </a:cxnLst>
                  <a:rect l="l" t="t" r="r" b="b"/>
                  <a:pathLst>
                    <a:path w="71390" h="79315">
                      <a:moveTo>
                        <a:pt x="71391" y="0"/>
                      </a:moveTo>
                      <a:lnTo>
                        <a:pt x="0" y="79316"/>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3" name="Freeform: Shape 5532">
                  <a:extLst>
                    <a:ext uri="{FF2B5EF4-FFF2-40B4-BE49-F238E27FC236}">
                      <a16:creationId xmlns:a16="http://schemas.microsoft.com/office/drawing/2014/main" id="{A5629643-6C09-8824-9422-84D5F2353646}"/>
                    </a:ext>
                  </a:extLst>
                </p:cNvPr>
                <p:cNvSpPr/>
                <p:nvPr/>
              </p:nvSpPr>
              <p:spPr>
                <a:xfrm>
                  <a:off x="6743257" y="3676219"/>
                  <a:ext cx="71390" cy="79315"/>
                </a:xfrm>
                <a:custGeom>
                  <a:avLst/>
                  <a:gdLst>
                    <a:gd name="connsiteX0" fmla="*/ 71391 w 71390"/>
                    <a:gd name="connsiteY0" fmla="*/ 79316 h 79315"/>
                    <a:gd name="connsiteX1" fmla="*/ 0 w 71390"/>
                    <a:gd name="connsiteY1" fmla="*/ 0 h 79315"/>
                  </a:gdLst>
                  <a:ahLst/>
                  <a:cxnLst>
                    <a:cxn ang="0">
                      <a:pos x="connsiteX0" y="connsiteY0"/>
                    </a:cxn>
                    <a:cxn ang="0">
                      <a:pos x="connsiteX1" y="connsiteY1"/>
                    </a:cxn>
                  </a:cxnLst>
                  <a:rect l="l" t="t" r="r" b="b"/>
                  <a:pathLst>
                    <a:path w="71390" h="79315">
                      <a:moveTo>
                        <a:pt x="71391" y="79316"/>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34" name="Graphic 9">
                <a:extLst>
                  <a:ext uri="{FF2B5EF4-FFF2-40B4-BE49-F238E27FC236}">
                    <a16:creationId xmlns:a16="http://schemas.microsoft.com/office/drawing/2014/main" id="{A04B125B-5DE7-D326-8108-6EA66AC6A82C}"/>
                  </a:ext>
                </a:extLst>
              </p:cNvPr>
              <p:cNvGrpSpPr/>
              <p:nvPr/>
            </p:nvGrpSpPr>
            <p:grpSpPr>
              <a:xfrm>
                <a:off x="6758045" y="3696526"/>
                <a:ext cx="71454" cy="79244"/>
                <a:chOff x="6758045" y="3696526"/>
                <a:chExt cx="71454" cy="79244"/>
              </a:xfrm>
            </p:grpSpPr>
            <p:sp>
              <p:nvSpPr>
                <p:cNvPr id="5535" name="Freeform: Shape 5534">
                  <a:extLst>
                    <a:ext uri="{FF2B5EF4-FFF2-40B4-BE49-F238E27FC236}">
                      <a16:creationId xmlns:a16="http://schemas.microsoft.com/office/drawing/2014/main" id="{30F64D0F-D614-4ADC-2C97-2BD7DF254F44}"/>
                    </a:ext>
                  </a:extLst>
                </p:cNvPr>
                <p:cNvSpPr/>
                <p:nvPr/>
              </p:nvSpPr>
              <p:spPr>
                <a:xfrm>
                  <a:off x="6758045" y="3696526"/>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6" name="Freeform: Shape 5535">
                  <a:extLst>
                    <a:ext uri="{FF2B5EF4-FFF2-40B4-BE49-F238E27FC236}">
                      <a16:creationId xmlns:a16="http://schemas.microsoft.com/office/drawing/2014/main" id="{46807DA0-DAEB-726E-804D-3C17179F8802}"/>
                    </a:ext>
                  </a:extLst>
                </p:cNvPr>
                <p:cNvSpPr/>
                <p:nvPr/>
              </p:nvSpPr>
              <p:spPr>
                <a:xfrm>
                  <a:off x="6758045" y="3696526"/>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37" name="Graphic 9">
                <a:extLst>
                  <a:ext uri="{FF2B5EF4-FFF2-40B4-BE49-F238E27FC236}">
                    <a16:creationId xmlns:a16="http://schemas.microsoft.com/office/drawing/2014/main" id="{6B57D7D4-86B7-65A9-2638-E1D097F2F638}"/>
                  </a:ext>
                </a:extLst>
              </p:cNvPr>
              <p:cNvGrpSpPr/>
              <p:nvPr/>
            </p:nvGrpSpPr>
            <p:grpSpPr>
              <a:xfrm>
                <a:off x="6770921" y="3696526"/>
                <a:ext cx="71390" cy="79244"/>
                <a:chOff x="6770921" y="3696526"/>
                <a:chExt cx="71390" cy="79244"/>
              </a:xfrm>
            </p:grpSpPr>
            <p:sp>
              <p:nvSpPr>
                <p:cNvPr id="5538" name="Freeform: Shape 5537">
                  <a:extLst>
                    <a:ext uri="{FF2B5EF4-FFF2-40B4-BE49-F238E27FC236}">
                      <a16:creationId xmlns:a16="http://schemas.microsoft.com/office/drawing/2014/main" id="{61E02CC5-E642-D32E-E453-0DECB4732BE2}"/>
                    </a:ext>
                  </a:extLst>
                </p:cNvPr>
                <p:cNvSpPr/>
                <p:nvPr/>
              </p:nvSpPr>
              <p:spPr>
                <a:xfrm>
                  <a:off x="6770921"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39" name="Freeform: Shape 5538">
                  <a:extLst>
                    <a:ext uri="{FF2B5EF4-FFF2-40B4-BE49-F238E27FC236}">
                      <a16:creationId xmlns:a16="http://schemas.microsoft.com/office/drawing/2014/main" id="{0F5243FC-5A8F-34FF-4619-9FC9ABD23E72}"/>
                    </a:ext>
                  </a:extLst>
                </p:cNvPr>
                <p:cNvSpPr/>
                <p:nvPr/>
              </p:nvSpPr>
              <p:spPr>
                <a:xfrm>
                  <a:off x="6770921"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40" name="Graphic 9">
                <a:extLst>
                  <a:ext uri="{FF2B5EF4-FFF2-40B4-BE49-F238E27FC236}">
                    <a16:creationId xmlns:a16="http://schemas.microsoft.com/office/drawing/2014/main" id="{EA16E318-758D-370D-C07A-D92EFCE3C2DA}"/>
                  </a:ext>
                </a:extLst>
              </p:cNvPr>
              <p:cNvGrpSpPr/>
              <p:nvPr/>
            </p:nvGrpSpPr>
            <p:grpSpPr>
              <a:xfrm>
                <a:off x="6796546" y="3696526"/>
                <a:ext cx="71390" cy="79244"/>
                <a:chOff x="6796546" y="3696526"/>
                <a:chExt cx="71390" cy="79244"/>
              </a:xfrm>
            </p:grpSpPr>
            <p:sp>
              <p:nvSpPr>
                <p:cNvPr id="5541" name="Freeform: Shape 5540">
                  <a:extLst>
                    <a:ext uri="{FF2B5EF4-FFF2-40B4-BE49-F238E27FC236}">
                      <a16:creationId xmlns:a16="http://schemas.microsoft.com/office/drawing/2014/main" id="{797CE527-A1FB-006B-24C4-3611AE05C6A8}"/>
                    </a:ext>
                  </a:extLst>
                </p:cNvPr>
                <p:cNvSpPr/>
                <p:nvPr/>
              </p:nvSpPr>
              <p:spPr>
                <a:xfrm>
                  <a:off x="6796546"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2" name="Freeform: Shape 5541">
                  <a:extLst>
                    <a:ext uri="{FF2B5EF4-FFF2-40B4-BE49-F238E27FC236}">
                      <a16:creationId xmlns:a16="http://schemas.microsoft.com/office/drawing/2014/main" id="{74F02C42-BEAC-1152-5D58-A5765BC6112F}"/>
                    </a:ext>
                  </a:extLst>
                </p:cNvPr>
                <p:cNvSpPr/>
                <p:nvPr/>
              </p:nvSpPr>
              <p:spPr>
                <a:xfrm>
                  <a:off x="6796546"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43" name="Graphic 9">
                <a:extLst>
                  <a:ext uri="{FF2B5EF4-FFF2-40B4-BE49-F238E27FC236}">
                    <a16:creationId xmlns:a16="http://schemas.microsoft.com/office/drawing/2014/main" id="{1591FC9E-3EF3-BECE-112B-613710005F52}"/>
                  </a:ext>
                </a:extLst>
              </p:cNvPr>
              <p:cNvGrpSpPr/>
              <p:nvPr/>
            </p:nvGrpSpPr>
            <p:grpSpPr>
              <a:xfrm>
                <a:off x="6804450" y="3696526"/>
                <a:ext cx="71390" cy="79244"/>
                <a:chOff x="6804450" y="3696526"/>
                <a:chExt cx="71390" cy="79244"/>
              </a:xfrm>
            </p:grpSpPr>
            <p:sp>
              <p:nvSpPr>
                <p:cNvPr id="5544" name="Freeform: Shape 5543">
                  <a:extLst>
                    <a:ext uri="{FF2B5EF4-FFF2-40B4-BE49-F238E27FC236}">
                      <a16:creationId xmlns:a16="http://schemas.microsoft.com/office/drawing/2014/main" id="{D0794F22-A51E-1C9C-1AA7-020B9F827BCE}"/>
                    </a:ext>
                  </a:extLst>
                </p:cNvPr>
                <p:cNvSpPr/>
                <p:nvPr/>
              </p:nvSpPr>
              <p:spPr>
                <a:xfrm>
                  <a:off x="6804450"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5" name="Freeform: Shape 5544">
                  <a:extLst>
                    <a:ext uri="{FF2B5EF4-FFF2-40B4-BE49-F238E27FC236}">
                      <a16:creationId xmlns:a16="http://schemas.microsoft.com/office/drawing/2014/main" id="{37F21F01-7F01-AFDE-CA3B-E2F0E20740CE}"/>
                    </a:ext>
                  </a:extLst>
                </p:cNvPr>
                <p:cNvSpPr/>
                <p:nvPr/>
              </p:nvSpPr>
              <p:spPr>
                <a:xfrm>
                  <a:off x="6804450"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46" name="Graphic 9">
                <a:extLst>
                  <a:ext uri="{FF2B5EF4-FFF2-40B4-BE49-F238E27FC236}">
                    <a16:creationId xmlns:a16="http://schemas.microsoft.com/office/drawing/2014/main" id="{4E7C8A39-E607-799F-4F62-F08D34C414C9}"/>
                  </a:ext>
                </a:extLst>
              </p:cNvPr>
              <p:cNvGrpSpPr/>
              <p:nvPr/>
            </p:nvGrpSpPr>
            <p:grpSpPr>
              <a:xfrm>
                <a:off x="6828544" y="3696526"/>
                <a:ext cx="71390" cy="79244"/>
                <a:chOff x="6828544" y="3696526"/>
                <a:chExt cx="71390" cy="79244"/>
              </a:xfrm>
            </p:grpSpPr>
            <p:sp>
              <p:nvSpPr>
                <p:cNvPr id="5547" name="Freeform: Shape 5546">
                  <a:extLst>
                    <a:ext uri="{FF2B5EF4-FFF2-40B4-BE49-F238E27FC236}">
                      <a16:creationId xmlns:a16="http://schemas.microsoft.com/office/drawing/2014/main" id="{8201F8D5-F373-9A16-6305-B0AE1876FF38}"/>
                    </a:ext>
                  </a:extLst>
                </p:cNvPr>
                <p:cNvSpPr/>
                <p:nvPr/>
              </p:nvSpPr>
              <p:spPr>
                <a:xfrm>
                  <a:off x="6828544"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48" name="Freeform: Shape 5547">
                  <a:extLst>
                    <a:ext uri="{FF2B5EF4-FFF2-40B4-BE49-F238E27FC236}">
                      <a16:creationId xmlns:a16="http://schemas.microsoft.com/office/drawing/2014/main" id="{FAD9FFE9-E79E-F499-E757-2F42A230A9B4}"/>
                    </a:ext>
                  </a:extLst>
                </p:cNvPr>
                <p:cNvSpPr/>
                <p:nvPr/>
              </p:nvSpPr>
              <p:spPr>
                <a:xfrm>
                  <a:off x="6828544"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49" name="Graphic 9">
                <a:extLst>
                  <a:ext uri="{FF2B5EF4-FFF2-40B4-BE49-F238E27FC236}">
                    <a16:creationId xmlns:a16="http://schemas.microsoft.com/office/drawing/2014/main" id="{6C2718CF-E2A1-F78D-E71E-6AEB12D6D657}"/>
                  </a:ext>
                </a:extLst>
              </p:cNvPr>
              <p:cNvGrpSpPr/>
              <p:nvPr/>
            </p:nvGrpSpPr>
            <p:grpSpPr>
              <a:xfrm>
                <a:off x="6842312" y="3696526"/>
                <a:ext cx="71454" cy="79244"/>
                <a:chOff x="6842312" y="3696526"/>
                <a:chExt cx="71454" cy="79244"/>
              </a:xfrm>
            </p:grpSpPr>
            <p:sp>
              <p:nvSpPr>
                <p:cNvPr id="5550" name="Freeform: Shape 5549">
                  <a:extLst>
                    <a:ext uri="{FF2B5EF4-FFF2-40B4-BE49-F238E27FC236}">
                      <a16:creationId xmlns:a16="http://schemas.microsoft.com/office/drawing/2014/main" id="{3336AC45-D538-1F9F-FE8A-225E9F6A9CA9}"/>
                    </a:ext>
                  </a:extLst>
                </p:cNvPr>
                <p:cNvSpPr/>
                <p:nvPr/>
              </p:nvSpPr>
              <p:spPr>
                <a:xfrm>
                  <a:off x="6842312" y="3696526"/>
                  <a:ext cx="71454" cy="79244"/>
                </a:xfrm>
                <a:custGeom>
                  <a:avLst/>
                  <a:gdLst>
                    <a:gd name="connsiteX0" fmla="*/ 71454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4"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1" name="Freeform: Shape 5550">
                  <a:extLst>
                    <a:ext uri="{FF2B5EF4-FFF2-40B4-BE49-F238E27FC236}">
                      <a16:creationId xmlns:a16="http://schemas.microsoft.com/office/drawing/2014/main" id="{6DD59FAA-20BB-DDA4-8BE1-FD8950CBC0CA}"/>
                    </a:ext>
                  </a:extLst>
                </p:cNvPr>
                <p:cNvSpPr/>
                <p:nvPr/>
              </p:nvSpPr>
              <p:spPr>
                <a:xfrm>
                  <a:off x="6842312" y="3696526"/>
                  <a:ext cx="71454" cy="79244"/>
                </a:xfrm>
                <a:custGeom>
                  <a:avLst/>
                  <a:gdLst>
                    <a:gd name="connsiteX0" fmla="*/ 71454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4"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52" name="Graphic 9">
                <a:extLst>
                  <a:ext uri="{FF2B5EF4-FFF2-40B4-BE49-F238E27FC236}">
                    <a16:creationId xmlns:a16="http://schemas.microsoft.com/office/drawing/2014/main" id="{F6B33B32-1777-E3B8-A2A7-F2E1BBC37608}"/>
                  </a:ext>
                </a:extLst>
              </p:cNvPr>
              <p:cNvGrpSpPr/>
              <p:nvPr/>
            </p:nvGrpSpPr>
            <p:grpSpPr>
              <a:xfrm>
                <a:off x="6880557" y="3696526"/>
                <a:ext cx="71390" cy="79244"/>
                <a:chOff x="6880557" y="3696526"/>
                <a:chExt cx="71390" cy="79244"/>
              </a:xfrm>
            </p:grpSpPr>
            <p:sp>
              <p:nvSpPr>
                <p:cNvPr id="5553" name="Freeform: Shape 5552">
                  <a:extLst>
                    <a:ext uri="{FF2B5EF4-FFF2-40B4-BE49-F238E27FC236}">
                      <a16:creationId xmlns:a16="http://schemas.microsoft.com/office/drawing/2014/main" id="{7795B01D-8ED4-6ECF-6AB1-70C06869FFCC}"/>
                    </a:ext>
                  </a:extLst>
                </p:cNvPr>
                <p:cNvSpPr/>
                <p:nvPr/>
              </p:nvSpPr>
              <p:spPr>
                <a:xfrm>
                  <a:off x="6880557"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4" name="Freeform: Shape 5553">
                  <a:extLst>
                    <a:ext uri="{FF2B5EF4-FFF2-40B4-BE49-F238E27FC236}">
                      <a16:creationId xmlns:a16="http://schemas.microsoft.com/office/drawing/2014/main" id="{2D2045B1-D77F-DF0F-D156-F02D6938638B}"/>
                    </a:ext>
                  </a:extLst>
                </p:cNvPr>
                <p:cNvSpPr/>
                <p:nvPr/>
              </p:nvSpPr>
              <p:spPr>
                <a:xfrm>
                  <a:off x="6880557"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55" name="Graphic 9">
                <a:extLst>
                  <a:ext uri="{FF2B5EF4-FFF2-40B4-BE49-F238E27FC236}">
                    <a16:creationId xmlns:a16="http://schemas.microsoft.com/office/drawing/2014/main" id="{1D4FF312-81F9-F74A-A6D0-602FF35D5E9E}"/>
                  </a:ext>
                </a:extLst>
              </p:cNvPr>
              <p:cNvGrpSpPr/>
              <p:nvPr/>
            </p:nvGrpSpPr>
            <p:grpSpPr>
              <a:xfrm>
                <a:off x="6858885" y="3696526"/>
                <a:ext cx="71390" cy="79244"/>
                <a:chOff x="6858885" y="3696526"/>
                <a:chExt cx="71390" cy="79244"/>
              </a:xfrm>
            </p:grpSpPr>
            <p:sp>
              <p:nvSpPr>
                <p:cNvPr id="5556" name="Freeform: Shape 5555">
                  <a:extLst>
                    <a:ext uri="{FF2B5EF4-FFF2-40B4-BE49-F238E27FC236}">
                      <a16:creationId xmlns:a16="http://schemas.microsoft.com/office/drawing/2014/main" id="{C25B39C5-B3F6-54B5-4E1B-3BA6B38B865C}"/>
                    </a:ext>
                  </a:extLst>
                </p:cNvPr>
                <p:cNvSpPr/>
                <p:nvPr/>
              </p:nvSpPr>
              <p:spPr>
                <a:xfrm>
                  <a:off x="6858885"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57" name="Freeform: Shape 5556">
                  <a:extLst>
                    <a:ext uri="{FF2B5EF4-FFF2-40B4-BE49-F238E27FC236}">
                      <a16:creationId xmlns:a16="http://schemas.microsoft.com/office/drawing/2014/main" id="{1E87B69E-A0E6-B5AB-EED8-9217D4E617C9}"/>
                    </a:ext>
                  </a:extLst>
                </p:cNvPr>
                <p:cNvSpPr/>
                <p:nvPr/>
              </p:nvSpPr>
              <p:spPr>
                <a:xfrm>
                  <a:off x="6858885"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58" name="Graphic 9">
                <a:extLst>
                  <a:ext uri="{FF2B5EF4-FFF2-40B4-BE49-F238E27FC236}">
                    <a16:creationId xmlns:a16="http://schemas.microsoft.com/office/drawing/2014/main" id="{8A066D34-68FE-797E-090A-625D1AB971F7}"/>
                  </a:ext>
                </a:extLst>
              </p:cNvPr>
              <p:cNvGrpSpPr/>
              <p:nvPr/>
            </p:nvGrpSpPr>
            <p:grpSpPr>
              <a:xfrm>
                <a:off x="6905799" y="3696526"/>
                <a:ext cx="71390" cy="79244"/>
                <a:chOff x="6905799" y="3696526"/>
                <a:chExt cx="71390" cy="79244"/>
              </a:xfrm>
            </p:grpSpPr>
            <p:sp>
              <p:nvSpPr>
                <p:cNvPr id="5559" name="Freeform: Shape 5558">
                  <a:extLst>
                    <a:ext uri="{FF2B5EF4-FFF2-40B4-BE49-F238E27FC236}">
                      <a16:creationId xmlns:a16="http://schemas.microsoft.com/office/drawing/2014/main" id="{52D133DA-FD1E-0380-2116-5D35A7FB8089}"/>
                    </a:ext>
                  </a:extLst>
                </p:cNvPr>
                <p:cNvSpPr/>
                <p:nvPr/>
              </p:nvSpPr>
              <p:spPr>
                <a:xfrm>
                  <a:off x="6905799" y="3696526"/>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0" name="Freeform: Shape 5559">
                  <a:extLst>
                    <a:ext uri="{FF2B5EF4-FFF2-40B4-BE49-F238E27FC236}">
                      <a16:creationId xmlns:a16="http://schemas.microsoft.com/office/drawing/2014/main" id="{A9FA9A42-EAA4-0A74-2EEA-E87F916CB7D2}"/>
                    </a:ext>
                  </a:extLst>
                </p:cNvPr>
                <p:cNvSpPr/>
                <p:nvPr/>
              </p:nvSpPr>
              <p:spPr>
                <a:xfrm>
                  <a:off x="6905799" y="3696526"/>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61" name="Graphic 9">
                <a:extLst>
                  <a:ext uri="{FF2B5EF4-FFF2-40B4-BE49-F238E27FC236}">
                    <a16:creationId xmlns:a16="http://schemas.microsoft.com/office/drawing/2014/main" id="{75582F42-D3B3-FDC7-2256-E199D4707F5F}"/>
                  </a:ext>
                </a:extLst>
              </p:cNvPr>
              <p:cNvGrpSpPr/>
              <p:nvPr/>
            </p:nvGrpSpPr>
            <p:grpSpPr>
              <a:xfrm>
                <a:off x="6963039" y="3718743"/>
                <a:ext cx="71390" cy="79244"/>
                <a:chOff x="6963039" y="3718743"/>
                <a:chExt cx="71390" cy="79244"/>
              </a:xfrm>
            </p:grpSpPr>
            <p:sp>
              <p:nvSpPr>
                <p:cNvPr id="5562" name="Freeform: Shape 5561">
                  <a:extLst>
                    <a:ext uri="{FF2B5EF4-FFF2-40B4-BE49-F238E27FC236}">
                      <a16:creationId xmlns:a16="http://schemas.microsoft.com/office/drawing/2014/main" id="{47B59B04-00CB-A470-1D70-37E33DF117C1}"/>
                    </a:ext>
                  </a:extLst>
                </p:cNvPr>
                <p:cNvSpPr/>
                <p:nvPr/>
              </p:nvSpPr>
              <p:spPr>
                <a:xfrm>
                  <a:off x="6963039" y="3718743"/>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3" name="Freeform: Shape 5562">
                  <a:extLst>
                    <a:ext uri="{FF2B5EF4-FFF2-40B4-BE49-F238E27FC236}">
                      <a16:creationId xmlns:a16="http://schemas.microsoft.com/office/drawing/2014/main" id="{7D24B359-B2ED-DDCD-EB8D-ECF790CC5B69}"/>
                    </a:ext>
                  </a:extLst>
                </p:cNvPr>
                <p:cNvSpPr/>
                <p:nvPr/>
              </p:nvSpPr>
              <p:spPr>
                <a:xfrm>
                  <a:off x="6963039" y="3718743"/>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64" name="Graphic 9">
                <a:extLst>
                  <a:ext uri="{FF2B5EF4-FFF2-40B4-BE49-F238E27FC236}">
                    <a16:creationId xmlns:a16="http://schemas.microsoft.com/office/drawing/2014/main" id="{5AB9E63F-8917-B1B6-68FC-0096FD135EEE}"/>
                  </a:ext>
                </a:extLst>
              </p:cNvPr>
              <p:cNvGrpSpPr/>
              <p:nvPr/>
            </p:nvGrpSpPr>
            <p:grpSpPr>
              <a:xfrm>
                <a:off x="6977190" y="3740181"/>
                <a:ext cx="71454" cy="79244"/>
                <a:chOff x="6977190" y="3740181"/>
                <a:chExt cx="71454" cy="79244"/>
              </a:xfrm>
            </p:grpSpPr>
            <p:sp>
              <p:nvSpPr>
                <p:cNvPr id="5565" name="Freeform: Shape 5564">
                  <a:extLst>
                    <a:ext uri="{FF2B5EF4-FFF2-40B4-BE49-F238E27FC236}">
                      <a16:creationId xmlns:a16="http://schemas.microsoft.com/office/drawing/2014/main" id="{09BDD388-4FA9-CA72-A6F3-0F32EDE8F3A9}"/>
                    </a:ext>
                  </a:extLst>
                </p:cNvPr>
                <p:cNvSpPr/>
                <p:nvPr/>
              </p:nvSpPr>
              <p:spPr>
                <a:xfrm>
                  <a:off x="6977190" y="374018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6" name="Freeform: Shape 5565">
                  <a:extLst>
                    <a:ext uri="{FF2B5EF4-FFF2-40B4-BE49-F238E27FC236}">
                      <a16:creationId xmlns:a16="http://schemas.microsoft.com/office/drawing/2014/main" id="{7CABE4EF-78A1-3B4E-8624-7A8F54BA73EF}"/>
                    </a:ext>
                  </a:extLst>
                </p:cNvPr>
                <p:cNvSpPr/>
                <p:nvPr/>
              </p:nvSpPr>
              <p:spPr>
                <a:xfrm>
                  <a:off x="6977190" y="374018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67" name="Graphic 9">
                <a:extLst>
                  <a:ext uri="{FF2B5EF4-FFF2-40B4-BE49-F238E27FC236}">
                    <a16:creationId xmlns:a16="http://schemas.microsoft.com/office/drawing/2014/main" id="{A1CC7F7D-756B-4C23-3C6D-26DDE6CE1895}"/>
                  </a:ext>
                </a:extLst>
              </p:cNvPr>
              <p:cNvGrpSpPr/>
              <p:nvPr/>
            </p:nvGrpSpPr>
            <p:grpSpPr>
              <a:xfrm>
                <a:off x="7034430" y="3766077"/>
                <a:ext cx="71454" cy="79244"/>
                <a:chOff x="7034430" y="3766077"/>
                <a:chExt cx="71454" cy="79244"/>
              </a:xfrm>
            </p:grpSpPr>
            <p:sp>
              <p:nvSpPr>
                <p:cNvPr id="5568" name="Freeform: Shape 5567">
                  <a:extLst>
                    <a:ext uri="{FF2B5EF4-FFF2-40B4-BE49-F238E27FC236}">
                      <a16:creationId xmlns:a16="http://schemas.microsoft.com/office/drawing/2014/main" id="{ABFCF0EE-7277-D4E5-844C-25B05E5623F3}"/>
                    </a:ext>
                  </a:extLst>
                </p:cNvPr>
                <p:cNvSpPr/>
                <p:nvPr/>
              </p:nvSpPr>
              <p:spPr>
                <a:xfrm>
                  <a:off x="7034430" y="3766077"/>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69" name="Freeform: Shape 5568">
                  <a:extLst>
                    <a:ext uri="{FF2B5EF4-FFF2-40B4-BE49-F238E27FC236}">
                      <a16:creationId xmlns:a16="http://schemas.microsoft.com/office/drawing/2014/main" id="{68B89C6C-87C6-8703-3908-A92677020AB0}"/>
                    </a:ext>
                  </a:extLst>
                </p:cNvPr>
                <p:cNvSpPr/>
                <p:nvPr/>
              </p:nvSpPr>
              <p:spPr>
                <a:xfrm>
                  <a:off x="7034430" y="3766077"/>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70" name="Graphic 9">
                <a:extLst>
                  <a:ext uri="{FF2B5EF4-FFF2-40B4-BE49-F238E27FC236}">
                    <a16:creationId xmlns:a16="http://schemas.microsoft.com/office/drawing/2014/main" id="{403AD0D6-00E0-514D-3888-ACF3E0DC75E9}"/>
                  </a:ext>
                </a:extLst>
              </p:cNvPr>
              <p:cNvGrpSpPr/>
              <p:nvPr/>
            </p:nvGrpSpPr>
            <p:grpSpPr>
              <a:xfrm>
                <a:off x="7053617" y="3766077"/>
                <a:ext cx="71390" cy="79244"/>
                <a:chOff x="7053617" y="3766077"/>
                <a:chExt cx="71390" cy="79244"/>
              </a:xfrm>
            </p:grpSpPr>
            <p:sp>
              <p:nvSpPr>
                <p:cNvPr id="5571" name="Freeform: Shape 5570">
                  <a:extLst>
                    <a:ext uri="{FF2B5EF4-FFF2-40B4-BE49-F238E27FC236}">
                      <a16:creationId xmlns:a16="http://schemas.microsoft.com/office/drawing/2014/main" id="{D60F4AC9-A47B-1C29-00E3-CACA218FCDF1}"/>
                    </a:ext>
                  </a:extLst>
                </p:cNvPr>
                <p:cNvSpPr/>
                <p:nvPr/>
              </p:nvSpPr>
              <p:spPr>
                <a:xfrm>
                  <a:off x="7053617" y="376607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2" name="Freeform: Shape 5571">
                  <a:extLst>
                    <a:ext uri="{FF2B5EF4-FFF2-40B4-BE49-F238E27FC236}">
                      <a16:creationId xmlns:a16="http://schemas.microsoft.com/office/drawing/2014/main" id="{4B6BC6EA-8100-3F32-4192-DBEF2248DFE5}"/>
                    </a:ext>
                  </a:extLst>
                </p:cNvPr>
                <p:cNvSpPr/>
                <p:nvPr/>
              </p:nvSpPr>
              <p:spPr>
                <a:xfrm>
                  <a:off x="7053617" y="376607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73" name="Graphic 9">
                <a:extLst>
                  <a:ext uri="{FF2B5EF4-FFF2-40B4-BE49-F238E27FC236}">
                    <a16:creationId xmlns:a16="http://schemas.microsoft.com/office/drawing/2014/main" id="{AAD39EDD-3B69-B8E1-5175-9F833B3354D4}"/>
                  </a:ext>
                </a:extLst>
              </p:cNvPr>
              <p:cNvGrpSpPr/>
              <p:nvPr/>
            </p:nvGrpSpPr>
            <p:grpSpPr>
              <a:xfrm>
                <a:off x="7061584" y="3766077"/>
                <a:ext cx="71390" cy="79244"/>
                <a:chOff x="7061584" y="3766077"/>
                <a:chExt cx="71390" cy="79244"/>
              </a:xfrm>
            </p:grpSpPr>
            <p:sp>
              <p:nvSpPr>
                <p:cNvPr id="5574" name="Freeform: Shape 5573">
                  <a:extLst>
                    <a:ext uri="{FF2B5EF4-FFF2-40B4-BE49-F238E27FC236}">
                      <a16:creationId xmlns:a16="http://schemas.microsoft.com/office/drawing/2014/main" id="{D1C561BF-CDEB-D3FF-CFFC-891CF16A398A}"/>
                    </a:ext>
                  </a:extLst>
                </p:cNvPr>
                <p:cNvSpPr/>
                <p:nvPr/>
              </p:nvSpPr>
              <p:spPr>
                <a:xfrm>
                  <a:off x="7061584" y="3766077"/>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5" name="Freeform: Shape 5574">
                  <a:extLst>
                    <a:ext uri="{FF2B5EF4-FFF2-40B4-BE49-F238E27FC236}">
                      <a16:creationId xmlns:a16="http://schemas.microsoft.com/office/drawing/2014/main" id="{C30A2AFE-05AA-8B67-7560-F6E5EAEB3E98}"/>
                    </a:ext>
                  </a:extLst>
                </p:cNvPr>
                <p:cNvSpPr/>
                <p:nvPr/>
              </p:nvSpPr>
              <p:spPr>
                <a:xfrm>
                  <a:off x="7061584" y="3766077"/>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76" name="Graphic 9">
                <a:extLst>
                  <a:ext uri="{FF2B5EF4-FFF2-40B4-BE49-F238E27FC236}">
                    <a16:creationId xmlns:a16="http://schemas.microsoft.com/office/drawing/2014/main" id="{2EDC082A-A186-0EF6-F36B-AEF55D1B9D54}"/>
                  </a:ext>
                </a:extLst>
              </p:cNvPr>
              <p:cNvGrpSpPr/>
              <p:nvPr/>
            </p:nvGrpSpPr>
            <p:grpSpPr>
              <a:xfrm>
                <a:off x="7070126" y="3766077"/>
                <a:ext cx="71454" cy="79244"/>
                <a:chOff x="7070126" y="3766077"/>
                <a:chExt cx="71454" cy="79244"/>
              </a:xfrm>
            </p:grpSpPr>
            <p:sp>
              <p:nvSpPr>
                <p:cNvPr id="5577" name="Freeform: Shape 5576">
                  <a:extLst>
                    <a:ext uri="{FF2B5EF4-FFF2-40B4-BE49-F238E27FC236}">
                      <a16:creationId xmlns:a16="http://schemas.microsoft.com/office/drawing/2014/main" id="{7E8A031B-BA23-9A1A-BBC5-48B839A46C79}"/>
                    </a:ext>
                  </a:extLst>
                </p:cNvPr>
                <p:cNvSpPr/>
                <p:nvPr/>
              </p:nvSpPr>
              <p:spPr>
                <a:xfrm>
                  <a:off x="7070126" y="3766077"/>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78" name="Freeform: Shape 5577">
                  <a:extLst>
                    <a:ext uri="{FF2B5EF4-FFF2-40B4-BE49-F238E27FC236}">
                      <a16:creationId xmlns:a16="http://schemas.microsoft.com/office/drawing/2014/main" id="{2AE685BF-118F-2E79-1C48-B641B4C2CD87}"/>
                    </a:ext>
                  </a:extLst>
                </p:cNvPr>
                <p:cNvSpPr/>
                <p:nvPr/>
              </p:nvSpPr>
              <p:spPr>
                <a:xfrm>
                  <a:off x="7070126" y="3766077"/>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79" name="Graphic 9">
                <a:extLst>
                  <a:ext uri="{FF2B5EF4-FFF2-40B4-BE49-F238E27FC236}">
                    <a16:creationId xmlns:a16="http://schemas.microsoft.com/office/drawing/2014/main" id="{1E3CDB26-E48B-20E2-49B0-6AE12D0D4338}"/>
                  </a:ext>
                </a:extLst>
              </p:cNvPr>
              <p:cNvGrpSpPr/>
              <p:nvPr/>
            </p:nvGrpSpPr>
            <p:grpSpPr>
              <a:xfrm>
                <a:off x="7116211" y="3775771"/>
                <a:ext cx="71390" cy="79244"/>
                <a:chOff x="7116211" y="3775771"/>
                <a:chExt cx="71390" cy="79244"/>
              </a:xfrm>
            </p:grpSpPr>
            <p:sp>
              <p:nvSpPr>
                <p:cNvPr id="5580" name="Freeform: Shape 5579">
                  <a:extLst>
                    <a:ext uri="{FF2B5EF4-FFF2-40B4-BE49-F238E27FC236}">
                      <a16:creationId xmlns:a16="http://schemas.microsoft.com/office/drawing/2014/main" id="{B05F62D1-F1A4-EF47-0EE8-B5FF15384E01}"/>
                    </a:ext>
                  </a:extLst>
                </p:cNvPr>
                <p:cNvSpPr/>
                <p:nvPr/>
              </p:nvSpPr>
              <p:spPr>
                <a:xfrm>
                  <a:off x="7116211" y="377577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1" name="Freeform: Shape 5580">
                  <a:extLst>
                    <a:ext uri="{FF2B5EF4-FFF2-40B4-BE49-F238E27FC236}">
                      <a16:creationId xmlns:a16="http://schemas.microsoft.com/office/drawing/2014/main" id="{DDAAB11F-7119-B915-B989-11CD1F91C803}"/>
                    </a:ext>
                  </a:extLst>
                </p:cNvPr>
                <p:cNvSpPr/>
                <p:nvPr/>
              </p:nvSpPr>
              <p:spPr>
                <a:xfrm>
                  <a:off x="7116211" y="377577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82" name="Graphic 9">
                <a:extLst>
                  <a:ext uri="{FF2B5EF4-FFF2-40B4-BE49-F238E27FC236}">
                    <a16:creationId xmlns:a16="http://schemas.microsoft.com/office/drawing/2014/main" id="{A6024281-6B95-13D3-B38B-A3920A75AE16}"/>
                  </a:ext>
                </a:extLst>
              </p:cNvPr>
              <p:cNvGrpSpPr/>
              <p:nvPr/>
            </p:nvGrpSpPr>
            <p:grpSpPr>
              <a:xfrm>
                <a:off x="7200159" y="3775771"/>
                <a:ext cx="71390" cy="79244"/>
                <a:chOff x="7200159" y="3775771"/>
                <a:chExt cx="71390" cy="79244"/>
              </a:xfrm>
            </p:grpSpPr>
            <p:sp>
              <p:nvSpPr>
                <p:cNvPr id="5583" name="Freeform: Shape 5582">
                  <a:extLst>
                    <a:ext uri="{FF2B5EF4-FFF2-40B4-BE49-F238E27FC236}">
                      <a16:creationId xmlns:a16="http://schemas.microsoft.com/office/drawing/2014/main" id="{B953ACE6-E4A4-3244-522C-87E799C2C7C5}"/>
                    </a:ext>
                  </a:extLst>
                </p:cNvPr>
                <p:cNvSpPr/>
                <p:nvPr/>
              </p:nvSpPr>
              <p:spPr>
                <a:xfrm>
                  <a:off x="7200159" y="377577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4" name="Freeform: Shape 5583">
                  <a:extLst>
                    <a:ext uri="{FF2B5EF4-FFF2-40B4-BE49-F238E27FC236}">
                      <a16:creationId xmlns:a16="http://schemas.microsoft.com/office/drawing/2014/main" id="{36517297-6CAE-A958-7F5F-0F3CCFA92E19}"/>
                    </a:ext>
                  </a:extLst>
                </p:cNvPr>
                <p:cNvSpPr/>
                <p:nvPr/>
              </p:nvSpPr>
              <p:spPr>
                <a:xfrm>
                  <a:off x="7200159" y="377577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85" name="Graphic 9">
                <a:extLst>
                  <a:ext uri="{FF2B5EF4-FFF2-40B4-BE49-F238E27FC236}">
                    <a16:creationId xmlns:a16="http://schemas.microsoft.com/office/drawing/2014/main" id="{44D92626-91A9-B67B-F595-170D330D47DA}"/>
                  </a:ext>
                </a:extLst>
              </p:cNvPr>
              <p:cNvGrpSpPr/>
              <p:nvPr/>
            </p:nvGrpSpPr>
            <p:grpSpPr>
              <a:xfrm>
                <a:off x="7289844" y="3775771"/>
                <a:ext cx="71390" cy="79244"/>
                <a:chOff x="7289844" y="3775771"/>
                <a:chExt cx="71390" cy="79244"/>
              </a:xfrm>
            </p:grpSpPr>
            <p:sp>
              <p:nvSpPr>
                <p:cNvPr id="5586" name="Freeform: Shape 5585">
                  <a:extLst>
                    <a:ext uri="{FF2B5EF4-FFF2-40B4-BE49-F238E27FC236}">
                      <a16:creationId xmlns:a16="http://schemas.microsoft.com/office/drawing/2014/main" id="{68E15C13-0061-E8EC-A1A3-D341D13CD60A}"/>
                    </a:ext>
                  </a:extLst>
                </p:cNvPr>
                <p:cNvSpPr/>
                <p:nvPr/>
              </p:nvSpPr>
              <p:spPr>
                <a:xfrm>
                  <a:off x="7289844" y="377577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87" name="Freeform: Shape 5586">
                  <a:extLst>
                    <a:ext uri="{FF2B5EF4-FFF2-40B4-BE49-F238E27FC236}">
                      <a16:creationId xmlns:a16="http://schemas.microsoft.com/office/drawing/2014/main" id="{C7AC57F3-849A-23FE-3C80-C54BBB59DF73}"/>
                    </a:ext>
                  </a:extLst>
                </p:cNvPr>
                <p:cNvSpPr/>
                <p:nvPr/>
              </p:nvSpPr>
              <p:spPr>
                <a:xfrm>
                  <a:off x="7289844" y="377577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88" name="Graphic 9">
                <a:extLst>
                  <a:ext uri="{FF2B5EF4-FFF2-40B4-BE49-F238E27FC236}">
                    <a16:creationId xmlns:a16="http://schemas.microsoft.com/office/drawing/2014/main" id="{921C98E1-C690-0F31-F378-942AD37DDF30}"/>
                  </a:ext>
                </a:extLst>
              </p:cNvPr>
              <p:cNvGrpSpPr/>
              <p:nvPr/>
            </p:nvGrpSpPr>
            <p:grpSpPr>
              <a:xfrm>
                <a:off x="7315150" y="3775771"/>
                <a:ext cx="71454" cy="79244"/>
                <a:chOff x="7315150" y="3775771"/>
                <a:chExt cx="71454" cy="79244"/>
              </a:xfrm>
            </p:grpSpPr>
            <p:sp>
              <p:nvSpPr>
                <p:cNvPr id="5589" name="Freeform: Shape 5588">
                  <a:extLst>
                    <a:ext uri="{FF2B5EF4-FFF2-40B4-BE49-F238E27FC236}">
                      <a16:creationId xmlns:a16="http://schemas.microsoft.com/office/drawing/2014/main" id="{666731DE-D6C6-2FD6-DD8A-893D97AF159B}"/>
                    </a:ext>
                  </a:extLst>
                </p:cNvPr>
                <p:cNvSpPr/>
                <p:nvPr/>
              </p:nvSpPr>
              <p:spPr>
                <a:xfrm>
                  <a:off x="7315150" y="3775771"/>
                  <a:ext cx="71454" cy="79244"/>
                </a:xfrm>
                <a:custGeom>
                  <a:avLst/>
                  <a:gdLst>
                    <a:gd name="connsiteX0" fmla="*/ 71455 w 71454"/>
                    <a:gd name="connsiteY0" fmla="*/ 0 h 79244"/>
                    <a:gd name="connsiteX1" fmla="*/ 0 w 71454"/>
                    <a:gd name="connsiteY1" fmla="*/ 79245 h 79244"/>
                  </a:gdLst>
                  <a:ahLst/>
                  <a:cxnLst>
                    <a:cxn ang="0">
                      <a:pos x="connsiteX0" y="connsiteY0"/>
                    </a:cxn>
                    <a:cxn ang="0">
                      <a:pos x="connsiteX1" y="connsiteY1"/>
                    </a:cxn>
                  </a:cxnLst>
                  <a:rect l="l" t="t" r="r" b="b"/>
                  <a:pathLst>
                    <a:path w="71454" h="79244">
                      <a:moveTo>
                        <a:pt x="71455"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0" name="Freeform: Shape 5589">
                  <a:extLst>
                    <a:ext uri="{FF2B5EF4-FFF2-40B4-BE49-F238E27FC236}">
                      <a16:creationId xmlns:a16="http://schemas.microsoft.com/office/drawing/2014/main" id="{99934581-73F6-F0CE-8C29-52DD32599DBF}"/>
                    </a:ext>
                  </a:extLst>
                </p:cNvPr>
                <p:cNvSpPr/>
                <p:nvPr/>
              </p:nvSpPr>
              <p:spPr>
                <a:xfrm>
                  <a:off x="7315150" y="3775771"/>
                  <a:ext cx="71454" cy="79244"/>
                </a:xfrm>
                <a:custGeom>
                  <a:avLst/>
                  <a:gdLst>
                    <a:gd name="connsiteX0" fmla="*/ 71455 w 71454"/>
                    <a:gd name="connsiteY0" fmla="*/ 79245 h 79244"/>
                    <a:gd name="connsiteX1" fmla="*/ 0 w 71454"/>
                    <a:gd name="connsiteY1" fmla="*/ 0 h 79244"/>
                  </a:gdLst>
                  <a:ahLst/>
                  <a:cxnLst>
                    <a:cxn ang="0">
                      <a:pos x="connsiteX0" y="connsiteY0"/>
                    </a:cxn>
                    <a:cxn ang="0">
                      <a:pos x="connsiteX1" y="connsiteY1"/>
                    </a:cxn>
                  </a:cxnLst>
                  <a:rect l="l" t="t" r="r" b="b"/>
                  <a:pathLst>
                    <a:path w="71454" h="79244">
                      <a:moveTo>
                        <a:pt x="71455"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91" name="Graphic 9">
                <a:extLst>
                  <a:ext uri="{FF2B5EF4-FFF2-40B4-BE49-F238E27FC236}">
                    <a16:creationId xmlns:a16="http://schemas.microsoft.com/office/drawing/2014/main" id="{A2F55357-FE58-C402-FC83-F42E553EF2D1}"/>
                  </a:ext>
                </a:extLst>
              </p:cNvPr>
              <p:cNvGrpSpPr/>
              <p:nvPr/>
            </p:nvGrpSpPr>
            <p:grpSpPr>
              <a:xfrm>
                <a:off x="7378063" y="3775771"/>
                <a:ext cx="71390" cy="79244"/>
                <a:chOff x="7378063" y="3775771"/>
                <a:chExt cx="71390" cy="79244"/>
              </a:xfrm>
            </p:grpSpPr>
            <p:sp>
              <p:nvSpPr>
                <p:cNvPr id="5592" name="Freeform: Shape 5591">
                  <a:extLst>
                    <a:ext uri="{FF2B5EF4-FFF2-40B4-BE49-F238E27FC236}">
                      <a16:creationId xmlns:a16="http://schemas.microsoft.com/office/drawing/2014/main" id="{79614711-CDB3-30C1-DD1E-84F38A4E37C6}"/>
                    </a:ext>
                  </a:extLst>
                </p:cNvPr>
                <p:cNvSpPr/>
                <p:nvPr/>
              </p:nvSpPr>
              <p:spPr>
                <a:xfrm>
                  <a:off x="7378063" y="377577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3" name="Freeform: Shape 5592">
                  <a:extLst>
                    <a:ext uri="{FF2B5EF4-FFF2-40B4-BE49-F238E27FC236}">
                      <a16:creationId xmlns:a16="http://schemas.microsoft.com/office/drawing/2014/main" id="{C6C9518F-7405-05FB-CA45-27FCAE3F9B0C}"/>
                    </a:ext>
                  </a:extLst>
                </p:cNvPr>
                <p:cNvSpPr/>
                <p:nvPr/>
              </p:nvSpPr>
              <p:spPr>
                <a:xfrm>
                  <a:off x="7378063" y="377577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94" name="Graphic 9">
                <a:extLst>
                  <a:ext uri="{FF2B5EF4-FFF2-40B4-BE49-F238E27FC236}">
                    <a16:creationId xmlns:a16="http://schemas.microsoft.com/office/drawing/2014/main" id="{04B3A25D-F40F-2D5B-48EF-A96357C02C09}"/>
                  </a:ext>
                </a:extLst>
              </p:cNvPr>
              <p:cNvGrpSpPr/>
              <p:nvPr/>
            </p:nvGrpSpPr>
            <p:grpSpPr>
              <a:xfrm>
                <a:off x="7928283" y="3775771"/>
                <a:ext cx="71390" cy="79244"/>
                <a:chOff x="7928283" y="3775771"/>
                <a:chExt cx="71390" cy="79244"/>
              </a:xfrm>
            </p:grpSpPr>
            <p:sp>
              <p:nvSpPr>
                <p:cNvPr id="5595" name="Freeform: Shape 5594">
                  <a:extLst>
                    <a:ext uri="{FF2B5EF4-FFF2-40B4-BE49-F238E27FC236}">
                      <a16:creationId xmlns:a16="http://schemas.microsoft.com/office/drawing/2014/main" id="{5866133A-F576-064F-86DF-73E22CA5736C}"/>
                    </a:ext>
                  </a:extLst>
                </p:cNvPr>
                <p:cNvSpPr/>
                <p:nvPr/>
              </p:nvSpPr>
              <p:spPr>
                <a:xfrm>
                  <a:off x="7928283" y="3775771"/>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6" name="Freeform: Shape 5595">
                  <a:extLst>
                    <a:ext uri="{FF2B5EF4-FFF2-40B4-BE49-F238E27FC236}">
                      <a16:creationId xmlns:a16="http://schemas.microsoft.com/office/drawing/2014/main" id="{95729AD6-98F3-F668-4E0B-DDF97C1DD111}"/>
                    </a:ext>
                  </a:extLst>
                </p:cNvPr>
                <p:cNvSpPr/>
                <p:nvPr/>
              </p:nvSpPr>
              <p:spPr>
                <a:xfrm>
                  <a:off x="7928283" y="3775771"/>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597" name="Graphic 9">
                <a:extLst>
                  <a:ext uri="{FF2B5EF4-FFF2-40B4-BE49-F238E27FC236}">
                    <a16:creationId xmlns:a16="http://schemas.microsoft.com/office/drawing/2014/main" id="{654E8398-9FE4-4D3D-BD70-FB0219AB63CF}"/>
                  </a:ext>
                </a:extLst>
              </p:cNvPr>
              <p:cNvGrpSpPr/>
              <p:nvPr/>
            </p:nvGrpSpPr>
            <p:grpSpPr>
              <a:xfrm>
                <a:off x="3301386" y="2578748"/>
                <a:ext cx="71390" cy="79244"/>
                <a:chOff x="3301386" y="2578748"/>
                <a:chExt cx="71390" cy="79244"/>
              </a:xfrm>
            </p:grpSpPr>
            <p:sp>
              <p:nvSpPr>
                <p:cNvPr id="5598" name="Freeform: Shape 5597">
                  <a:extLst>
                    <a:ext uri="{FF2B5EF4-FFF2-40B4-BE49-F238E27FC236}">
                      <a16:creationId xmlns:a16="http://schemas.microsoft.com/office/drawing/2014/main" id="{CA956A80-B57B-CF99-1353-EA7284FF4BE0}"/>
                    </a:ext>
                  </a:extLst>
                </p:cNvPr>
                <p:cNvSpPr/>
                <p:nvPr/>
              </p:nvSpPr>
              <p:spPr>
                <a:xfrm>
                  <a:off x="3301386" y="257874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99" name="Freeform: Shape 5598">
                  <a:extLst>
                    <a:ext uri="{FF2B5EF4-FFF2-40B4-BE49-F238E27FC236}">
                      <a16:creationId xmlns:a16="http://schemas.microsoft.com/office/drawing/2014/main" id="{898BCBCD-0057-68B7-D81D-DAD7B25DD7FF}"/>
                    </a:ext>
                  </a:extLst>
                </p:cNvPr>
                <p:cNvSpPr/>
                <p:nvPr/>
              </p:nvSpPr>
              <p:spPr>
                <a:xfrm>
                  <a:off x="3301386" y="257874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5600" name="Graphic 9">
                <a:extLst>
                  <a:ext uri="{FF2B5EF4-FFF2-40B4-BE49-F238E27FC236}">
                    <a16:creationId xmlns:a16="http://schemas.microsoft.com/office/drawing/2014/main" id="{1364AE68-7818-1223-5BA3-9F5D39DFD7BE}"/>
                  </a:ext>
                </a:extLst>
              </p:cNvPr>
              <p:cNvGrpSpPr/>
              <p:nvPr/>
            </p:nvGrpSpPr>
            <p:grpSpPr>
              <a:xfrm>
                <a:off x="3305975" y="2578748"/>
                <a:ext cx="71390" cy="79244"/>
                <a:chOff x="3305975" y="2578748"/>
                <a:chExt cx="71390" cy="79244"/>
              </a:xfrm>
            </p:grpSpPr>
            <p:sp>
              <p:nvSpPr>
                <p:cNvPr id="5601" name="Freeform: Shape 5600">
                  <a:extLst>
                    <a:ext uri="{FF2B5EF4-FFF2-40B4-BE49-F238E27FC236}">
                      <a16:creationId xmlns:a16="http://schemas.microsoft.com/office/drawing/2014/main" id="{378E572D-1889-525D-364E-ABE330E6DA29}"/>
                    </a:ext>
                  </a:extLst>
                </p:cNvPr>
                <p:cNvSpPr/>
                <p:nvPr/>
              </p:nvSpPr>
              <p:spPr>
                <a:xfrm>
                  <a:off x="3305975" y="2578748"/>
                  <a:ext cx="71390" cy="79244"/>
                </a:xfrm>
                <a:custGeom>
                  <a:avLst/>
                  <a:gdLst>
                    <a:gd name="connsiteX0" fmla="*/ 71391 w 71390"/>
                    <a:gd name="connsiteY0" fmla="*/ 0 h 79244"/>
                    <a:gd name="connsiteX1" fmla="*/ 0 w 71390"/>
                    <a:gd name="connsiteY1" fmla="*/ 79245 h 79244"/>
                  </a:gdLst>
                  <a:ahLst/>
                  <a:cxnLst>
                    <a:cxn ang="0">
                      <a:pos x="connsiteX0" y="connsiteY0"/>
                    </a:cxn>
                    <a:cxn ang="0">
                      <a:pos x="connsiteX1" y="connsiteY1"/>
                    </a:cxn>
                  </a:cxnLst>
                  <a:rect l="l" t="t" r="r" b="b"/>
                  <a:pathLst>
                    <a:path w="71390" h="79244">
                      <a:moveTo>
                        <a:pt x="71391" y="0"/>
                      </a:moveTo>
                      <a:lnTo>
                        <a:pt x="0" y="7924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02" name="Freeform: Shape 5601">
                  <a:extLst>
                    <a:ext uri="{FF2B5EF4-FFF2-40B4-BE49-F238E27FC236}">
                      <a16:creationId xmlns:a16="http://schemas.microsoft.com/office/drawing/2014/main" id="{99F03E8C-806A-F2FC-018E-4DB2D54A3E1E}"/>
                    </a:ext>
                  </a:extLst>
                </p:cNvPr>
                <p:cNvSpPr/>
                <p:nvPr/>
              </p:nvSpPr>
              <p:spPr>
                <a:xfrm>
                  <a:off x="3305975" y="2578748"/>
                  <a:ext cx="71390" cy="79244"/>
                </a:xfrm>
                <a:custGeom>
                  <a:avLst/>
                  <a:gdLst>
                    <a:gd name="connsiteX0" fmla="*/ 71391 w 71390"/>
                    <a:gd name="connsiteY0" fmla="*/ 79245 h 79244"/>
                    <a:gd name="connsiteX1" fmla="*/ 0 w 71390"/>
                    <a:gd name="connsiteY1" fmla="*/ 0 h 79244"/>
                  </a:gdLst>
                  <a:ahLst/>
                  <a:cxnLst>
                    <a:cxn ang="0">
                      <a:pos x="connsiteX0" y="connsiteY0"/>
                    </a:cxn>
                    <a:cxn ang="0">
                      <a:pos x="connsiteX1" y="connsiteY1"/>
                    </a:cxn>
                  </a:cxnLst>
                  <a:rect l="l" t="t" r="r" b="b"/>
                  <a:pathLst>
                    <a:path w="71390" h="79244">
                      <a:moveTo>
                        <a:pt x="71391" y="7924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grpSp>
      <p:sp>
        <p:nvSpPr>
          <p:cNvPr id="13" name="TextBox 12">
            <a:extLst>
              <a:ext uri="{FF2B5EF4-FFF2-40B4-BE49-F238E27FC236}">
                <a16:creationId xmlns:a16="http://schemas.microsoft.com/office/drawing/2014/main" id="{0D377F36-F00B-1620-BD55-404FA9268EDC}"/>
              </a:ext>
            </a:extLst>
          </p:cNvPr>
          <p:cNvSpPr txBox="1"/>
          <p:nvPr/>
        </p:nvSpPr>
        <p:spPr>
          <a:xfrm>
            <a:off x="1686933" y="3946358"/>
            <a:ext cx="2776694" cy="304788"/>
          </a:xfrm>
          <a:prstGeom prst="rect">
            <a:avLst/>
          </a:prstGeom>
          <a:solidFill>
            <a:schemeClr val="accent5">
              <a:lumMod val="50000"/>
            </a:schemeClr>
          </a:solidFill>
          <a:ln>
            <a:noFill/>
          </a:ln>
        </p:spPr>
        <p:txBody>
          <a:bodyPr wrap="square" lIns="108000" tIns="108000" rIns="108000" bIns="108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HR=0.796 (0.661–0.958); </a:t>
            </a:r>
            <a:r>
              <a:rPr kumimoji="0" lang="en-US" sz="1200" b="1" i="1"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P</a:t>
            </a: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=0.0155</a:t>
            </a:r>
          </a:p>
        </p:txBody>
      </p:sp>
      <p:sp>
        <p:nvSpPr>
          <p:cNvPr id="6" name="Rectangle 5">
            <a:extLst>
              <a:ext uri="{FF2B5EF4-FFF2-40B4-BE49-F238E27FC236}">
                <a16:creationId xmlns:a16="http://schemas.microsoft.com/office/drawing/2014/main" id="{59E80F5C-E749-33C2-71B9-E1C4B6DE192D}"/>
              </a:ext>
            </a:extLst>
          </p:cNvPr>
          <p:cNvSpPr/>
          <p:nvPr/>
        </p:nvSpPr>
        <p:spPr>
          <a:xfrm>
            <a:off x="10307233" y="2076450"/>
            <a:ext cx="402430" cy="593202"/>
          </a:xfrm>
          <a:prstGeom prst="rect">
            <a:avLst/>
          </a:prstGeom>
          <a:noFill/>
          <a:ln w="28575">
            <a:solidFill>
              <a:srgbClr val="62FE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2E42A842-58E3-6573-1455-2D1B0D368A72}"/>
              </a:ext>
            </a:extLst>
          </p:cNvPr>
          <p:cNvGrpSpPr/>
          <p:nvPr/>
        </p:nvGrpSpPr>
        <p:grpSpPr>
          <a:xfrm>
            <a:off x="9542849" y="2853529"/>
            <a:ext cx="1974057" cy="263991"/>
            <a:chOff x="9103518" y="3034505"/>
            <a:chExt cx="1974057" cy="263991"/>
          </a:xfrm>
        </p:grpSpPr>
        <p:sp>
          <p:nvSpPr>
            <p:cNvPr id="14" name="TextBox 13">
              <a:extLst>
                <a:ext uri="{FF2B5EF4-FFF2-40B4-BE49-F238E27FC236}">
                  <a16:creationId xmlns:a16="http://schemas.microsoft.com/office/drawing/2014/main" id="{1611C487-3D17-45E6-6365-333A06893116}"/>
                </a:ext>
              </a:extLst>
            </p:cNvPr>
            <p:cNvSpPr txBox="1"/>
            <p:nvPr/>
          </p:nvSpPr>
          <p:spPr>
            <a:xfrm>
              <a:off x="9164409" y="3036886"/>
              <a:ext cx="1851790"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2FEE0"/>
                  </a:solidFill>
                  <a:effectLst/>
                  <a:uLnTx/>
                  <a:uFillTx/>
                  <a:latin typeface="Arial" panose="020B0604020202020204"/>
                  <a:ea typeface="+mn-ea"/>
                  <a:cs typeface="+mn-cs"/>
                </a:rPr>
                <a:t>8.8 months improvement</a:t>
              </a:r>
            </a:p>
          </p:txBody>
        </p:sp>
        <p:cxnSp>
          <p:nvCxnSpPr>
            <p:cNvPr id="39" name="Straight Connector 38">
              <a:extLst>
                <a:ext uri="{FF2B5EF4-FFF2-40B4-BE49-F238E27FC236}">
                  <a16:creationId xmlns:a16="http://schemas.microsoft.com/office/drawing/2014/main" id="{D820034B-F68B-2C53-EC9C-0857D8A568AA}"/>
                </a:ext>
              </a:extLst>
            </p:cNvPr>
            <p:cNvCxnSpPr/>
            <p:nvPr/>
          </p:nvCxnSpPr>
          <p:spPr>
            <a:xfrm>
              <a:off x="9103518" y="3034505"/>
              <a:ext cx="1974057" cy="0"/>
            </a:xfrm>
            <a:prstGeom prst="line">
              <a:avLst/>
            </a:prstGeom>
            <a:ln w="19050">
              <a:solidFill>
                <a:srgbClr val="62FEE0"/>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02142B8D-D826-29E5-B29D-E0CAA154A58F}"/>
              </a:ext>
            </a:extLst>
          </p:cNvPr>
          <p:cNvCxnSpPr>
            <a:cxnSpLocks/>
          </p:cNvCxnSpPr>
          <p:nvPr/>
        </p:nvCxnSpPr>
        <p:spPr>
          <a:xfrm flipV="1">
            <a:off x="10507653" y="2673349"/>
            <a:ext cx="0" cy="177800"/>
          </a:xfrm>
          <a:prstGeom prst="line">
            <a:avLst/>
          </a:prstGeom>
          <a:ln w="25400" cap="rnd">
            <a:solidFill>
              <a:srgbClr val="62FEE0"/>
            </a:solidFill>
            <a:prstDash val="sysDot"/>
            <a:roun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8843F48-3917-E19C-29AB-46C6B1BAECE3}"/>
              </a:ext>
            </a:extLst>
          </p:cNvPr>
          <p:cNvSpPr/>
          <p:nvPr/>
        </p:nvSpPr>
        <p:spPr>
          <a:xfrm>
            <a:off x="3211275" y="6577686"/>
            <a:ext cx="3955890" cy="262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99483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A59CE79-BA5D-64A0-8D9D-2076FC64D988}"/>
              </a:ext>
            </a:extLst>
          </p:cNvPr>
          <p:cNvSpPr txBox="1">
            <a:spLocks/>
          </p:cNvSpPr>
          <p:nvPr/>
        </p:nvSpPr>
        <p:spPr>
          <a:xfrm>
            <a:off x="296274" y="5743575"/>
            <a:ext cx="10523220" cy="441635"/>
          </a:xfrm>
          <a:prstGeom prst="rect">
            <a:avLst/>
          </a:prstGeom>
        </p:spPr>
        <p:txBody>
          <a:bodyPr anchor="b"/>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 hoc analysis employing all available test results of prescreening/screening samples including both prospective and retrospective analyses. </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cutoff: September 3, 2024. </a:t>
            </a:r>
            <a:r>
              <a:rPr kumimoji="0" lang="en-US" sz="800" b="1" i="0" u="none" strike="noStrike" kern="1200" cap="none" spc="0" normalizeH="0" baseline="30000" noProof="0" dirty="0" err="1">
                <a:ln>
                  <a:noFill/>
                </a:ln>
                <a:solidFill>
                  <a:prstClr val="white"/>
                </a:solidFill>
                <a:effectLst/>
                <a:uLnTx/>
                <a:uFillTx/>
                <a:latin typeface="Arial" panose="020B0604020202020204" pitchFamily="34" charset="0"/>
                <a:ea typeface="+mn-ea"/>
                <a:cs typeface="Arial" panose="020B0604020202020204" pitchFamily="34" charset="0"/>
              </a:rPr>
              <a:t>a</a:t>
            </a:r>
            <a:r>
              <a:rPr kumimoji="0" lang="en-US" sz="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Reported</a:t>
            </a: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 </a:t>
            </a: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values are nominal and descriptive.</a:t>
            </a:r>
          </a:p>
        </p:txBody>
      </p:sp>
      <p:sp>
        <p:nvSpPr>
          <p:cNvPr id="2" name="Text Placeholder 4">
            <a:extLst>
              <a:ext uri="{FF2B5EF4-FFF2-40B4-BE49-F238E27FC236}">
                <a16:creationId xmlns:a16="http://schemas.microsoft.com/office/drawing/2014/main" id="{8580142A-190A-FEA9-477D-9BA9A8B417CD}"/>
              </a:ext>
            </a:extLst>
          </p:cNvPr>
          <p:cNvSpPr txBox="1">
            <a:spLocks/>
          </p:cNvSpPr>
          <p:nvPr/>
        </p:nvSpPr>
        <p:spPr>
          <a:xfrm>
            <a:off x="3959671" y="6271847"/>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Professor Neeraj Agarwal</a:t>
            </a:r>
          </a:p>
        </p:txBody>
      </p:sp>
      <p:grpSp>
        <p:nvGrpSpPr>
          <p:cNvPr id="4" name="Group 3">
            <a:extLst>
              <a:ext uri="{FF2B5EF4-FFF2-40B4-BE49-F238E27FC236}">
                <a16:creationId xmlns:a16="http://schemas.microsoft.com/office/drawing/2014/main" id="{61DACA77-CC4E-E327-5810-105A4A806C7F}"/>
              </a:ext>
            </a:extLst>
          </p:cNvPr>
          <p:cNvGrpSpPr/>
          <p:nvPr/>
        </p:nvGrpSpPr>
        <p:grpSpPr>
          <a:xfrm>
            <a:off x="5966025" y="5021736"/>
            <a:ext cx="5561703" cy="594721"/>
            <a:chOff x="-669599" y="4972894"/>
            <a:chExt cx="8923076" cy="594721"/>
          </a:xfrm>
        </p:grpSpPr>
        <p:sp>
          <p:nvSpPr>
            <p:cNvPr id="7" name="TextBox 6">
              <a:extLst>
                <a:ext uri="{FF2B5EF4-FFF2-40B4-BE49-F238E27FC236}">
                  <a16:creationId xmlns:a16="http://schemas.microsoft.com/office/drawing/2014/main" id="{1182E13E-ADF6-CA28-2874-9E08BA93460A}"/>
                </a:ext>
              </a:extLst>
            </p:cNvPr>
            <p:cNvSpPr txBox="1"/>
            <p:nvPr/>
          </p:nvSpPr>
          <p:spPr>
            <a:xfrm>
              <a:off x="10438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154</a:t>
              </a:r>
            </a:p>
          </p:txBody>
        </p:sp>
        <p:sp>
          <p:nvSpPr>
            <p:cNvPr id="8" name="TextBox 7">
              <a:extLst>
                <a:ext uri="{FF2B5EF4-FFF2-40B4-BE49-F238E27FC236}">
                  <a16:creationId xmlns:a16="http://schemas.microsoft.com/office/drawing/2014/main" id="{0616A27E-D6A8-7EC3-1890-98CF9B3386B8}"/>
                </a:ext>
              </a:extLst>
            </p:cNvPr>
            <p:cNvSpPr txBox="1"/>
            <p:nvPr/>
          </p:nvSpPr>
          <p:spPr>
            <a:xfrm>
              <a:off x="14531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148</a:t>
              </a:r>
            </a:p>
          </p:txBody>
        </p:sp>
        <p:sp>
          <p:nvSpPr>
            <p:cNvPr id="9" name="TextBox 8">
              <a:extLst>
                <a:ext uri="{FF2B5EF4-FFF2-40B4-BE49-F238E27FC236}">
                  <a16:creationId xmlns:a16="http://schemas.microsoft.com/office/drawing/2014/main" id="{469052E1-CDDA-B052-4F1E-9AA4799C46EF}"/>
                </a:ext>
              </a:extLst>
            </p:cNvPr>
            <p:cNvSpPr txBox="1"/>
            <p:nvPr/>
          </p:nvSpPr>
          <p:spPr>
            <a:xfrm>
              <a:off x="18624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142</a:t>
              </a:r>
            </a:p>
          </p:txBody>
        </p:sp>
        <p:sp>
          <p:nvSpPr>
            <p:cNvPr id="10" name="TextBox 9">
              <a:extLst>
                <a:ext uri="{FF2B5EF4-FFF2-40B4-BE49-F238E27FC236}">
                  <a16:creationId xmlns:a16="http://schemas.microsoft.com/office/drawing/2014/main" id="{897A4622-F5B1-5C36-2319-A2F6D2EC93C6}"/>
                </a:ext>
              </a:extLst>
            </p:cNvPr>
            <p:cNvSpPr txBox="1"/>
            <p:nvPr/>
          </p:nvSpPr>
          <p:spPr>
            <a:xfrm>
              <a:off x="22717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128</a:t>
              </a:r>
            </a:p>
          </p:txBody>
        </p:sp>
        <p:sp>
          <p:nvSpPr>
            <p:cNvPr id="11" name="TextBox 10">
              <a:extLst>
                <a:ext uri="{FF2B5EF4-FFF2-40B4-BE49-F238E27FC236}">
                  <a16:creationId xmlns:a16="http://schemas.microsoft.com/office/drawing/2014/main" id="{E5E5C55B-BD32-8609-F423-16C1F9CA5D28}"/>
                </a:ext>
              </a:extLst>
            </p:cNvPr>
            <p:cNvSpPr txBox="1"/>
            <p:nvPr/>
          </p:nvSpPr>
          <p:spPr>
            <a:xfrm>
              <a:off x="26809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120</a:t>
              </a:r>
            </a:p>
          </p:txBody>
        </p:sp>
        <p:sp>
          <p:nvSpPr>
            <p:cNvPr id="12" name="TextBox 11">
              <a:extLst>
                <a:ext uri="{FF2B5EF4-FFF2-40B4-BE49-F238E27FC236}">
                  <a16:creationId xmlns:a16="http://schemas.microsoft.com/office/drawing/2014/main" id="{7628E809-CF22-91C2-A78F-DBD5614DC945}"/>
                </a:ext>
              </a:extLst>
            </p:cNvPr>
            <p:cNvSpPr txBox="1"/>
            <p:nvPr/>
          </p:nvSpPr>
          <p:spPr>
            <a:xfrm>
              <a:off x="30902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110</a:t>
              </a:r>
            </a:p>
          </p:txBody>
        </p:sp>
        <p:sp>
          <p:nvSpPr>
            <p:cNvPr id="13" name="TextBox 12">
              <a:extLst>
                <a:ext uri="{FF2B5EF4-FFF2-40B4-BE49-F238E27FC236}">
                  <a16:creationId xmlns:a16="http://schemas.microsoft.com/office/drawing/2014/main" id="{0F69CA8B-5D6A-02B0-0236-8B4E43F972F8}"/>
                </a:ext>
              </a:extLst>
            </p:cNvPr>
            <p:cNvSpPr txBox="1"/>
            <p:nvPr/>
          </p:nvSpPr>
          <p:spPr>
            <a:xfrm>
              <a:off x="34995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108</a:t>
              </a:r>
            </a:p>
          </p:txBody>
        </p:sp>
        <p:sp>
          <p:nvSpPr>
            <p:cNvPr id="14" name="TextBox 13">
              <a:extLst>
                <a:ext uri="{FF2B5EF4-FFF2-40B4-BE49-F238E27FC236}">
                  <a16:creationId xmlns:a16="http://schemas.microsoft.com/office/drawing/2014/main" id="{6D8AA531-57A0-960B-4146-01D9BA71FFEE}"/>
                </a:ext>
              </a:extLst>
            </p:cNvPr>
            <p:cNvSpPr txBox="1"/>
            <p:nvPr/>
          </p:nvSpPr>
          <p:spPr>
            <a:xfrm>
              <a:off x="390878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95</a:t>
              </a:r>
            </a:p>
          </p:txBody>
        </p:sp>
        <p:sp>
          <p:nvSpPr>
            <p:cNvPr id="15" name="TextBox 14">
              <a:extLst>
                <a:ext uri="{FF2B5EF4-FFF2-40B4-BE49-F238E27FC236}">
                  <a16:creationId xmlns:a16="http://schemas.microsoft.com/office/drawing/2014/main" id="{8B981A31-E510-566C-4BA2-63BDE26F4129}"/>
                </a:ext>
              </a:extLst>
            </p:cNvPr>
            <p:cNvSpPr txBox="1"/>
            <p:nvPr/>
          </p:nvSpPr>
          <p:spPr>
            <a:xfrm>
              <a:off x="431805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85</a:t>
              </a:r>
            </a:p>
          </p:txBody>
        </p:sp>
        <p:sp>
          <p:nvSpPr>
            <p:cNvPr id="16" name="TextBox 15">
              <a:extLst>
                <a:ext uri="{FF2B5EF4-FFF2-40B4-BE49-F238E27FC236}">
                  <a16:creationId xmlns:a16="http://schemas.microsoft.com/office/drawing/2014/main" id="{5A1241DA-0D6F-ED70-6E0A-C9ADF57F5E46}"/>
                </a:ext>
              </a:extLst>
            </p:cNvPr>
            <p:cNvSpPr txBox="1"/>
            <p:nvPr/>
          </p:nvSpPr>
          <p:spPr>
            <a:xfrm>
              <a:off x="472732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79</a:t>
              </a:r>
            </a:p>
          </p:txBody>
        </p:sp>
        <p:sp>
          <p:nvSpPr>
            <p:cNvPr id="17" name="TextBox 16">
              <a:extLst>
                <a:ext uri="{FF2B5EF4-FFF2-40B4-BE49-F238E27FC236}">
                  <a16:creationId xmlns:a16="http://schemas.microsoft.com/office/drawing/2014/main" id="{25ECAFE8-5178-7F53-0A5D-440E47447D47}"/>
                </a:ext>
              </a:extLst>
            </p:cNvPr>
            <p:cNvSpPr txBox="1"/>
            <p:nvPr/>
          </p:nvSpPr>
          <p:spPr>
            <a:xfrm>
              <a:off x="51365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72</a:t>
              </a:r>
            </a:p>
          </p:txBody>
        </p:sp>
        <p:sp>
          <p:nvSpPr>
            <p:cNvPr id="18" name="TextBox 17">
              <a:extLst>
                <a:ext uri="{FF2B5EF4-FFF2-40B4-BE49-F238E27FC236}">
                  <a16:creationId xmlns:a16="http://schemas.microsoft.com/office/drawing/2014/main" id="{5C9D3BA6-A548-7162-1E82-F37928242F69}"/>
                </a:ext>
              </a:extLst>
            </p:cNvPr>
            <p:cNvSpPr txBox="1"/>
            <p:nvPr/>
          </p:nvSpPr>
          <p:spPr>
            <a:xfrm>
              <a:off x="55458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71</a:t>
              </a:r>
            </a:p>
          </p:txBody>
        </p:sp>
        <p:sp>
          <p:nvSpPr>
            <p:cNvPr id="19" name="TextBox 18">
              <a:extLst>
                <a:ext uri="{FF2B5EF4-FFF2-40B4-BE49-F238E27FC236}">
                  <a16:creationId xmlns:a16="http://schemas.microsoft.com/office/drawing/2014/main" id="{8BD9F979-221C-CA03-1EE6-F0035E24C1B9}"/>
                </a:ext>
              </a:extLst>
            </p:cNvPr>
            <p:cNvSpPr txBox="1"/>
            <p:nvPr/>
          </p:nvSpPr>
          <p:spPr>
            <a:xfrm>
              <a:off x="59551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64</a:t>
              </a:r>
            </a:p>
          </p:txBody>
        </p:sp>
        <p:sp>
          <p:nvSpPr>
            <p:cNvPr id="20" name="TextBox 19">
              <a:extLst>
                <a:ext uri="{FF2B5EF4-FFF2-40B4-BE49-F238E27FC236}">
                  <a16:creationId xmlns:a16="http://schemas.microsoft.com/office/drawing/2014/main" id="{62644F31-DED7-03D1-4287-AAA713B4450B}"/>
                </a:ext>
              </a:extLst>
            </p:cNvPr>
            <p:cNvSpPr txBox="1"/>
            <p:nvPr/>
          </p:nvSpPr>
          <p:spPr>
            <a:xfrm>
              <a:off x="63644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a:t>
              </a:r>
            </a:p>
          </p:txBody>
        </p:sp>
        <p:sp>
          <p:nvSpPr>
            <p:cNvPr id="21" name="TextBox 20">
              <a:extLst>
                <a:ext uri="{FF2B5EF4-FFF2-40B4-BE49-F238E27FC236}">
                  <a16:creationId xmlns:a16="http://schemas.microsoft.com/office/drawing/2014/main" id="{56835EF2-D5A1-1690-BBF1-BD1B48A3445A}"/>
                </a:ext>
              </a:extLst>
            </p:cNvPr>
            <p:cNvSpPr txBox="1"/>
            <p:nvPr/>
          </p:nvSpPr>
          <p:spPr>
            <a:xfrm>
              <a:off x="67736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19</a:t>
              </a:r>
            </a:p>
          </p:txBody>
        </p:sp>
        <p:sp>
          <p:nvSpPr>
            <p:cNvPr id="22" name="TextBox 21">
              <a:extLst>
                <a:ext uri="{FF2B5EF4-FFF2-40B4-BE49-F238E27FC236}">
                  <a16:creationId xmlns:a16="http://schemas.microsoft.com/office/drawing/2014/main" id="{93B161C6-3B6D-55E9-7628-89DCFC8DC4D0}"/>
                </a:ext>
              </a:extLst>
            </p:cNvPr>
            <p:cNvSpPr txBox="1"/>
            <p:nvPr/>
          </p:nvSpPr>
          <p:spPr>
            <a:xfrm>
              <a:off x="71829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a:t>
              </a:r>
            </a:p>
          </p:txBody>
        </p:sp>
        <p:sp>
          <p:nvSpPr>
            <p:cNvPr id="23" name="TextBox 22">
              <a:extLst>
                <a:ext uri="{FF2B5EF4-FFF2-40B4-BE49-F238E27FC236}">
                  <a16:creationId xmlns:a16="http://schemas.microsoft.com/office/drawing/2014/main" id="{7E8F6611-EA0F-654F-527A-76C4450D8B37}"/>
                </a:ext>
              </a:extLst>
            </p:cNvPr>
            <p:cNvSpPr txBox="1"/>
            <p:nvPr/>
          </p:nvSpPr>
          <p:spPr>
            <a:xfrm>
              <a:off x="75922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24" name="TextBox 23">
              <a:extLst>
                <a:ext uri="{FF2B5EF4-FFF2-40B4-BE49-F238E27FC236}">
                  <a16:creationId xmlns:a16="http://schemas.microsoft.com/office/drawing/2014/main" id="{FB8E850C-1F83-E13E-3461-21D931B073D4}"/>
                </a:ext>
              </a:extLst>
            </p:cNvPr>
            <p:cNvSpPr txBox="1"/>
            <p:nvPr/>
          </p:nvSpPr>
          <p:spPr>
            <a:xfrm>
              <a:off x="8001477"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25" name="TextBox 24">
              <a:extLst>
                <a:ext uri="{FF2B5EF4-FFF2-40B4-BE49-F238E27FC236}">
                  <a16:creationId xmlns:a16="http://schemas.microsoft.com/office/drawing/2014/main" id="{2089FF61-38C9-58B8-F799-BD4C8035D51F}"/>
                </a:ext>
              </a:extLst>
            </p:cNvPr>
            <p:cNvSpPr txBox="1"/>
            <p:nvPr/>
          </p:nvSpPr>
          <p:spPr>
            <a:xfrm>
              <a:off x="10438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160</a:t>
              </a:r>
            </a:p>
          </p:txBody>
        </p:sp>
        <p:sp>
          <p:nvSpPr>
            <p:cNvPr id="26" name="TextBox 25">
              <a:extLst>
                <a:ext uri="{FF2B5EF4-FFF2-40B4-BE49-F238E27FC236}">
                  <a16:creationId xmlns:a16="http://schemas.microsoft.com/office/drawing/2014/main" id="{1C4E5389-A3FF-AD11-B193-19B7A46CE174}"/>
                </a:ext>
              </a:extLst>
            </p:cNvPr>
            <p:cNvSpPr txBox="1"/>
            <p:nvPr/>
          </p:nvSpPr>
          <p:spPr>
            <a:xfrm>
              <a:off x="14531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156</a:t>
              </a:r>
            </a:p>
          </p:txBody>
        </p:sp>
        <p:sp>
          <p:nvSpPr>
            <p:cNvPr id="27" name="TextBox 26">
              <a:extLst>
                <a:ext uri="{FF2B5EF4-FFF2-40B4-BE49-F238E27FC236}">
                  <a16:creationId xmlns:a16="http://schemas.microsoft.com/office/drawing/2014/main" id="{443CF62F-9A40-1919-47EF-6B252BA539A9}"/>
                </a:ext>
              </a:extLst>
            </p:cNvPr>
            <p:cNvSpPr txBox="1"/>
            <p:nvPr/>
          </p:nvSpPr>
          <p:spPr>
            <a:xfrm>
              <a:off x="18624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143</a:t>
              </a:r>
            </a:p>
          </p:txBody>
        </p:sp>
        <p:sp>
          <p:nvSpPr>
            <p:cNvPr id="28" name="TextBox 27">
              <a:extLst>
                <a:ext uri="{FF2B5EF4-FFF2-40B4-BE49-F238E27FC236}">
                  <a16:creationId xmlns:a16="http://schemas.microsoft.com/office/drawing/2014/main" id="{D8054CD7-56E2-65CC-F5E9-A8A610511912}"/>
                </a:ext>
              </a:extLst>
            </p:cNvPr>
            <p:cNvSpPr txBox="1"/>
            <p:nvPr/>
          </p:nvSpPr>
          <p:spPr>
            <a:xfrm>
              <a:off x="22717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131</a:t>
              </a:r>
            </a:p>
          </p:txBody>
        </p:sp>
        <p:sp>
          <p:nvSpPr>
            <p:cNvPr id="29" name="TextBox 28">
              <a:extLst>
                <a:ext uri="{FF2B5EF4-FFF2-40B4-BE49-F238E27FC236}">
                  <a16:creationId xmlns:a16="http://schemas.microsoft.com/office/drawing/2014/main" id="{607E58B0-1245-8305-00C0-CDC938B98333}"/>
                </a:ext>
              </a:extLst>
            </p:cNvPr>
            <p:cNvSpPr txBox="1"/>
            <p:nvPr/>
          </p:nvSpPr>
          <p:spPr>
            <a:xfrm>
              <a:off x="26809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120</a:t>
              </a:r>
            </a:p>
          </p:txBody>
        </p:sp>
        <p:sp>
          <p:nvSpPr>
            <p:cNvPr id="30" name="TextBox 29">
              <a:extLst>
                <a:ext uri="{FF2B5EF4-FFF2-40B4-BE49-F238E27FC236}">
                  <a16:creationId xmlns:a16="http://schemas.microsoft.com/office/drawing/2014/main" id="{A936CA0E-1377-F650-AF3D-9A045C9017AE}"/>
                </a:ext>
              </a:extLst>
            </p:cNvPr>
            <p:cNvSpPr txBox="1"/>
            <p:nvPr/>
          </p:nvSpPr>
          <p:spPr>
            <a:xfrm>
              <a:off x="30902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113</a:t>
              </a:r>
            </a:p>
          </p:txBody>
        </p:sp>
        <p:sp>
          <p:nvSpPr>
            <p:cNvPr id="31" name="TextBox 30">
              <a:extLst>
                <a:ext uri="{FF2B5EF4-FFF2-40B4-BE49-F238E27FC236}">
                  <a16:creationId xmlns:a16="http://schemas.microsoft.com/office/drawing/2014/main" id="{74C718F0-CE9B-4A77-7853-75FE58BA5CC5}"/>
                </a:ext>
              </a:extLst>
            </p:cNvPr>
            <p:cNvSpPr txBox="1"/>
            <p:nvPr/>
          </p:nvSpPr>
          <p:spPr>
            <a:xfrm>
              <a:off x="34995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97</a:t>
              </a:r>
            </a:p>
          </p:txBody>
        </p:sp>
        <p:sp>
          <p:nvSpPr>
            <p:cNvPr id="32" name="TextBox 31">
              <a:extLst>
                <a:ext uri="{FF2B5EF4-FFF2-40B4-BE49-F238E27FC236}">
                  <a16:creationId xmlns:a16="http://schemas.microsoft.com/office/drawing/2014/main" id="{9DD6BEE6-B8FB-8837-F2E8-155C3FB9D3CB}"/>
                </a:ext>
              </a:extLst>
            </p:cNvPr>
            <p:cNvSpPr txBox="1"/>
            <p:nvPr/>
          </p:nvSpPr>
          <p:spPr>
            <a:xfrm>
              <a:off x="390878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87</a:t>
              </a:r>
            </a:p>
          </p:txBody>
        </p:sp>
        <p:sp>
          <p:nvSpPr>
            <p:cNvPr id="33" name="TextBox 32">
              <a:extLst>
                <a:ext uri="{FF2B5EF4-FFF2-40B4-BE49-F238E27FC236}">
                  <a16:creationId xmlns:a16="http://schemas.microsoft.com/office/drawing/2014/main" id="{197306CF-6BEC-3B54-5B05-0719BB899D40}"/>
                </a:ext>
              </a:extLst>
            </p:cNvPr>
            <p:cNvSpPr txBox="1"/>
            <p:nvPr/>
          </p:nvSpPr>
          <p:spPr>
            <a:xfrm>
              <a:off x="431805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81</a:t>
              </a:r>
            </a:p>
          </p:txBody>
        </p:sp>
        <p:sp>
          <p:nvSpPr>
            <p:cNvPr id="34" name="TextBox 33">
              <a:extLst>
                <a:ext uri="{FF2B5EF4-FFF2-40B4-BE49-F238E27FC236}">
                  <a16:creationId xmlns:a16="http://schemas.microsoft.com/office/drawing/2014/main" id="{092F95F2-3BFD-F882-DA24-22653309007E}"/>
                </a:ext>
              </a:extLst>
            </p:cNvPr>
            <p:cNvSpPr txBox="1"/>
            <p:nvPr/>
          </p:nvSpPr>
          <p:spPr>
            <a:xfrm>
              <a:off x="472732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73</a:t>
              </a:r>
            </a:p>
          </p:txBody>
        </p:sp>
        <p:sp>
          <p:nvSpPr>
            <p:cNvPr id="35" name="TextBox 34">
              <a:extLst>
                <a:ext uri="{FF2B5EF4-FFF2-40B4-BE49-F238E27FC236}">
                  <a16:creationId xmlns:a16="http://schemas.microsoft.com/office/drawing/2014/main" id="{1E55F629-D54A-BE8C-CEF3-3A20AE539025}"/>
                </a:ext>
              </a:extLst>
            </p:cNvPr>
            <p:cNvSpPr txBox="1"/>
            <p:nvPr/>
          </p:nvSpPr>
          <p:spPr>
            <a:xfrm>
              <a:off x="51365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61</a:t>
              </a:r>
            </a:p>
          </p:txBody>
        </p:sp>
        <p:sp>
          <p:nvSpPr>
            <p:cNvPr id="36" name="TextBox 35">
              <a:extLst>
                <a:ext uri="{FF2B5EF4-FFF2-40B4-BE49-F238E27FC236}">
                  <a16:creationId xmlns:a16="http://schemas.microsoft.com/office/drawing/2014/main" id="{1C3B48DD-0ED7-DC6C-8158-B9295E75036C}"/>
                </a:ext>
              </a:extLst>
            </p:cNvPr>
            <p:cNvSpPr txBox="1"/>
            <p:nvPr/>
          </p:nvSpPr>
          <p:spPr>
            <a:xfrm>
              <a:off x="55458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53</a:t>
              </a:r>
            </a:p>
          </p:txBody>
        </p:sp>
        <p:sp>
          <p:nvSpPr>
            <p:cNvPr id="37" name="TextBox 36">
              <a:extLst>
                <a:ext uri="{FF2B5EF4-FFF2-40B4-BE49-F238E27FC236}">
                  <a16:creationId xmlns:a16="http://schemas.microsoft.com/office/drawing/2014/main" id="{732F82F7-10AF-FC89-AFBF-6209F28C55AB}"/>
                </a:ext>
              </a:extLst>
            </p:cNvPr>
            <p:cNvSpPr txBox="1"/>
            <p:nvPr/>
          </p:nvSpPr>
          <p:spPr>
            <a:xfrm>
              <a:off x="59551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38" name="TextBox 37">
              <a:extLst>
                <a:ext uri="{FF2B5EF4-FFF2-40B4-BE49-F238E27FC236}">
                  <a16:creationId xmlns:a16="http://schemas.microsoft.com/office/drawing/2014/main" id="{2823B7BC-06FF-2003-B134-4F1188670E58}"/>
                </a:ext>
              </a:extLst>
            </p:cNvPr>
            <p:cNvSpPr txBox="1"/>
            <p:nvPr/>
          </p:nvSpPr>
          <p:spPr>
            <a:xfrm>
              <a:off x="63644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29</a:t>
              </a:r>
            </a:p>
          </p:txBody>
        </p:sp>
        <p:sp>
          <p:nvSpPr>
            <p:cNvPr id="39" name="TextBox 38">
              <a:extLst>
                <a:ext uri="{FF2B5EF4-FFF2-40B4-BE49-F238E27FC236}">
                  <a16:creationId xmlns:a16="http://schemas.microsoft.com/office/drawing/2014/main" id="{1C2C94FC-70CA-AB2A-8C8B-F461BB79E695}"/>
                </a:ext>
              </a:extLst>
            </p:cNvPr>
            <p:cNvSpPr txBox="1"/>
            <p:nvPr/>
          </p:nvSpPr>
          <p:spPr>
            <a:xfrm>
              <a:off x="67736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14</a:t>
              </a:r>
            </a:p>
          </p:txBody>
        </p:sp>
        <p:sp>
          <p:nvSpPr>
            <p:cNvPr id="40" name="TextBox 39">
              <a:extLst>
                <a:ext uri="{FF2B5EF4-FFF2-40B4-BE49-F238E27FC236}">
                  <a16:creationId xmlns:a16="http://schemas.microsoft.com/office/drawing/2014/main" id="{22DD9346-F807-205F-CD51-C7CFC32D5362}"/>
                </a:ext>
              </a:extLst>
            </p:cNvPr>
            <p:cNvSpPr txBox="1"/>
            <p:nvPr/>
          </p:nvSpPr>
          <p:spPr>
            <a:xfrm>
              <a:off x="71829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41" name="TextBox 40">
              <a:extLst>
                <a:ext uri="{FF2B5EF4-FFF2-40B4-BE49-F238E27FC236}">
                  <a16:creationId xmlns:a16="http://schemas.microsoft.com/office/drawing/2014/main" id="{82907ACA-78F5-FCAE-9E59-5898AF98801F}"/>
                </a:ext>
              </a:extLst>
            </p:cNvPr>
            <p:cNvSpPr txBox="1"/>
            <p:nvPr/>
          </p:nvSpPr>
          <p:spPr>
            <a:xfrm>
              <a:off x="75922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42" name="TextBox 41">
              <a:extLst>
                <a:ext uri="{FF2B5EF4-FFF2-40B4-BE49-F238E27FC236}">
                  <a16:creationId xmlns:a16="http://schemas.microsoft.com/office/drawing/2014/main" id="{1A90B61E-3503-99D3-5FAC-9D3B79845DBC}"/>
                </a:ext>
              </a:extLst>
            </p:cNvPr>
            <p:cNvSpPr txBox="1"/>
            <p:nvPr/>
          </p:nvSpPr>
          <p:spPr>
            <a:xfrm>
              <a:off x="8001477"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43" name="TextBox 42">
              <a:extLst>
                <a:ext uri="{FF2B5EF4-FFF2-40B4-BE49-F238E27FC236}">
                  <a16:creationId xmlns:a16="http://schemas.microsoft.com/office/drawing/2014/main" id="{F42DB20C-25F4-F7A9-C62E-5833BC406F9C}"/>
                </a:ext>
              </a:extLst>
            </p:cNvPr>
            <p:cNvSpPr txBox="1"/>
            <p:nvPr/>
          </p:nvSpPr>
          <p:spPr>
            <a:xfrm>
              <a:off x="-556528" y="5321394"/>
              <a:ext cx="164697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rPr>
                <a:t>PBO + ENZA</a:t>
              </a:r>
            </a:p>
          </p:txBody>
        </p:sp>
        <p:sp>
          <p:nvSpPr>
            <p:cNvPr id="44" name="TextBox 43">
              <a:extLst>
                <a:ext uri="{FF2B5EF4-FFF2-40B4-BE49-F238E27FC236}">
                  <a16:creationId xmlns:a16="http://schemas.microsoft.com/office/drawing/2014/main" id="{DC01F408-292B-BD41-46AA-85086F7D58C1}"/>
                </a:ext>
              </a:extLst>
            </p:cNvPr>
            <p:cNvSpPr txBox="1"/>
            <p:nvPr/>
          </p:nvSpPr>
          <p:spPr>
            <a:xfrm>
              <a:off x="280361" y="4972894"/>
              <a:ext cx="81008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No. at risk </a:t>
              </a:r>
            </a:p>
          </p:txBody>
        </p:sp>
        <p:sp>
          <p:nvSpPr>
            <p:cNvPr id="45" name="TextBox 44">
              <a:extLst>
                <a:ext uri="{FF2B5EF4-FFF2-40B4-BE49-F238E27FC236}">
                  <a16:creationId xmlns:a16="http://schemas.microsoft.com/office/drawing/2014/main" id="{AA45B912-EEB6-7029-F052-3D394767506D}"/>
                </a:ext>
              </a:extLst>
            </p:cNvPr>
            <p:cNvSpPr txBox="1"/>
            <p:nvPr/>
          </p:nvSpPr>
          <p:spPr>
            <a:xfrm>
              <a:off x="-669599" y="5161261"/>
              <a:ext cx="176004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BF00D"/>
                  </a:solidFill>
                  <a:effectLst/>
                  <a:uLnTx/>
                  <a:uFillTx/>
                  <a:latin typeface="Arial" panose="020B0604020202020204"/>
                  <a:ea typeface="+mn-ea"/>
                  <a:cs typeface="+mn-cs"/>
                </a:rPr>
                <a:t>TALA + ENZA</a:t>
              </a:r>
            </a:p>
          </p:txBody>
        </p:sp>
      </p:grpSp>
      <p:sp>
        <p:nvSpPr>
          <p:cNvPr id="2048" name="Title 2">
            <a:extLst>
              <a:ext uri="{FF2B5EF4-FFF2-40B4-BE49-F238E27FC236}">
                <a16:creationId xmlns:a16="http://schemas.microsoft.com/office/drawing/2014/main" id="{EA8F3E77-DCB4-B3A8-7FFC-4779FDCEA8B5}"/>
              </a:ext>
            </a:extLst>
          </p:cNvPr>
          <p:cNvSpPr txBox="1">
            <a:spLocks/>
          </p:cNvSpPr>
          <p:nvPr/>
        </p:nvSpPr>
        <p:spPr>
          <a:xfrm>
            <a:off x="640080" y="437696"/>
            <a:ext cx="11247120" cy="1371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Overall Survival in Subgroups With No Alterations Detected by </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Both</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ctDNA</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and Tumor Tissue</a:t>
            </a:r>
            <a:endPar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rPr>
              <a:t>Clinically meaningful reduction in risk of death in patients without </a:t>
            </a:r>
            <a:r>
              <a:rPr kumimoji="0" lang="en-US" sz="1800" b="0" i="1"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rPr>
              <a:t>BRCA </a:t>
            </a:r>
            <a:r>
              <a:rPr kumimoji="0" lang="en-US" sz="18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rPr>
              <a:t>or</a:t>
            </a:r>
            <a:r>
              <a:rPr kumimoji="0" lang="en-US" sz="1800" b="0" i="1"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rPr>
              <a:t> </a:t>
            </a:r>
            <a:r>
              <a:rPr kumimoji="0" lang="en-US" sz="18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rPr>
              <a:t>HRR alterations</a:t>
            </a:r>
            <a:endParaRPr kumimoji="0" lang="en-US" sz="2400" b="1" i="0" u="none" strike="noStrike" kern="1200" cap="none" spc="0" normalizeH="0" baseline="30000" noProof="0" dirty="0">
              <a:ln>
                <a:noFill/>
              </a:ln>
              <a:solidFill>
                <a:srgbClr val="4472C4">
                  <a:lumMod val="40000"/>
                  <a:lumOff val="60000"/>
                </a:srgbClr>
              </a:solidFill>
              <a:effectLst/>
              <a:uLnTx/>
              <a:uFillTx/>
              <a:latin typeface="Arial" panose="020B0604020202020204" pitchFamily="34" charset="0"/>
              <a:ea typeface="+mj-ea"/>
              <a:cs typeface="Arial" panose="020B0604020202020204" pitchFamily="34" charset="0"/>
            </a:endParaRPr>
          </a:p>
        </p:txBody>
      </p:sp>
      <p:sp>
        <p:nvSpPr>
          <p:cNvPr id="2054" name="TextBox 2053">
            <a:extLst>
              <a:ext uri="{FF2B5EF4-FFF2-40B4-BE49-F238E27FC236}">
                <a16:creationId xmlns:a16="http://schemas.microsoft.com/office/drawing/2014/main" id="{67DA0522-EC43-37DC-9C50-6F5A3EFB19D6}"/>
              </a:ext>
            </a:extLst>
          </p:cNvPr>
          <p:cNvSpPr txBox="1"/>
          <p:nvPr/>
        </p:nvSpPr>
        <p:spPr>
          <a:xfrm>
            <a:off x="6456931" y="1556660"/>
            <a:ext cx="544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No HRR alteration detected</a:t>
            </a:r>
          </a:p>
        </p:txBody>
      </p:sp>
      <p:sp>
        <p:nvSpPr>
          <p:cNvPr id="2055" name="TextBox 2054">
            <a:extLst>
              <a:ext uri="{FF2B5EF4-FFF2-40B4-BE49-F238E27FC236}">
                <a16:creationId xmlns:a16="http://schemas.microsoft.com/office/drawing/2014/main" id="{A6BD334F-6495-B3BD-059E-5D8868C3E103}"/>
              </a:ext>
            </a:extLst>
          </p:cNvPr>
          <p:cNvSpPr txBox="1"/>
          <p:nvPr/>
        </p:nvSpPr>
        <p:spPr>
          <a:xfrm>
            <a:off x="975393" y="1556660"/>
            <a:ext cx="544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No</a:t>
            </a:r>
            <a:r>
              <a:rPr kumimoji="0" lang="en-US" sz="1800" b="0" i="1" u="none" strike="noStrike" kern="1200" cap="none" spc="0" normalizeH="0" baseline="0" noProof="0" dirty="0">
                <a:ln>
                  <a:noFill/>
                </a:ln>
                <a:solidFill>
                  <a:prstClr val="white"/>
                </a:solidFill>
                <a:effectLst/>
                <a:uLnTx/>
                <a:uFillTx/>
                <a:latin typeface="Arial" panose="020B0604020202020204"/>
                <a:ea typeface="+mn-ea"/>
                <a:cs typeface="+mn-cs"/>
              </a:rPr>
              <a:t> BRCA </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alteration detected</a:t>
            </a:r>
          </a:p>
        </p:txBody>
      </p:sp>
      <p:graphicFrame>
        <p:nvGraphicFramePr>
          <p:cNvPr id="2056" name="Table 4">
            <a:extLst>
              <a:ext uri="{FF2B5EF4-FFF2-40B4-BE49-F238E27FC236}">
                <a16:creationId xmlns:a16="http://schemas.microsoft.com/office/drawing/2014/main" id="{A98C7371-322A-352E-EDFC-D10625B55F04}"/>
              </a:ext>
            </a:extLst>
          </p:cNvPr>
          <p:cNvGraphicFramePr>
            <a:graphicFrameLocks noGrp="1"/>
          </p:cNvGraphicFramePr>
          <p:nvPr/>
        </p:nvGraphicFramePr>
        <p:xfrm>
          <a:off x="2802779" y="1941852"/>
          <a:ext cx="3204000" cy="975360"/>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79705069"/>
                    </a:ext>
                  </a:extLst>
                </a:gridCol>
                <a:gridCol w="828000">
                  <a:extLst>
                    <a:ext uri="{9D8B030D-6E8A-4147-A177-3AD203B41FA5}">
                      <a16:colId xmlns:a16="http://schemas.microsoft.com/office/drawing/2014/main" val="2914750878"/>
                    </a:ext>
                  </a:extLst>
                </a:gridCol>
                <a:gridCol w="1296000">
                  <a:extLst>
                    <a:ext uri="{9D8B030D-6E8A-4147-A177-3AD203B41FA5}">
                      <a16:colId xmlns:a16="http://schemas.microsoft.com/office/drawing/2014/main" val="1800720905"/>
                    </a:ext>
                  </a:extLst>
                </a:gridCol>
              </a:tblGrid>
              <a:tr h="276000">
                <a:tc>
                  <a:txBody>
                    <a:bodyPr/>
                    <a:lstStyle/>
                    <a:p>
                      <a:endParaRPr lang="en-US" sz="1200" b="1" dirty="0">
                        <a:solidFill>
                          <a:schemeClr val="bg1"/>
                        </a:solidFill>
                      </a:endParaRPr>
                    </a:p>
                  </a:txBody>
                  <a:tcPr marL="121920" marR="121920" marT="60960" marB="6096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200" b="1" dirty="0">
                          <a:solidFill>
                            <a:schemeClr val="bg1"/>
                          </a:solidFill>
                        </a:rPr>
                        <a:t>Events/</a:t>
                      </a:r>
                      <a:br>
                        <a:rPr lang="en-US" sz="1200" b="1" dirty="0">
                          <a:solidFill>
                            <a:schemeClr val="bg1"/>
                          </a:solidFill>
                        </a:rPr>
                      </a:br>
                      <a:r>
                        <a:rPr lang="en-US" sz="1200" b="1" dirty="0">
                          <a:solidFill>
                            <a:schemeClr val="bg1"/>
                          </a:solidFill>
                        </a:rPr>
                        <a:t>patients</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Median OS </a:t>
                      </a:r>
                      <a:br>
                        <a:rPr lang="en-US" sz="1200" b="1" dirty="0">
                          <a:solidFill>
                            <a:schemeClr val="bg1"/>
                          </a:solidFill>
                        </a:rPr>
                      </a:br>
                      <a:r>
                        <a:rPr lang="en-US" sz="1200" b="1" dirty="0">
                          <a:solidFill>
                            <a:schemeClr val="bg1"/>
                          </a:solidFill>
                        </a:rPr>
                        <a:t>(95% CI), mo</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493587867"/>
                  </a:ext>
                </a:extLst>
              </a:tr>
              <a:tr h="276000">
                <a:tc>
                  <a:txBody>
                    <a:bodyPr/>
                    <a:lstStyle/>
                    <a:p>
                      <a:pPr algn="r"/>
                      <a:r>
                        <a:rPr lang="en-US" sz="1200" b="1" dirty="0">
                          <a:ln/>
                          <a:solidFill>
                            <a:srgbClr val="FBF00D"/>
                          </a:solidFill>
                          <a:sym typeface="HelveticaNeue-Roman"/>
                          <a:rtl val="0"/>
                        </a:rPr>
                        <a:t>TALA + ENZA</a:t>
                      </a:r>
                    </a:p>
                  </a:txBody>
                  <a:tcPr marL="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114/219</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48.4   (37.2–54.1)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949540918"/>
                  </a:ext>
                </a:extLst>
              </a:tr>
              <a:tr h="276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ln/>
                          <a:solidFill>
                            <a:schemeClr val="accent3">
                              <a:lumMod val="60000"/>
                              <a:lumOff val="40000"/>
                            </a:schemeClr>
                          </a:solidFill>
                          <a:sym typeface="HelveticaNeue-Roman"/>
                          <a:rtl val="0"/>
                        </a:rPr>
                        <a:t>PBO + ENZA</a:t>
                      </a:r>
                      <a:endParaRPr lang="en-US" sz="1200" b="1" dirty="0">
                        <a:solidFill>
                          <a:schemeClr val="accent3">
                            <a:lumMod val="60000"/>
                            <a:lumOff val="40000"/>
                          </a:schemeClr>
                        </a:solidFill>
                      </a:endParaRPr>
                    </a:p>
                  </a:txBody>
                  <a:tcPr marL="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137/220</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37.1   (31.1–40.7)</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2254266"/>
                  </a:ext>
                </a:extLst>
              </a:tr>
            </a:tbl>
          </a:graphicData>
        </a:graphic>
      </p:graphicFrame>
      <p:graphicFrame>
        <p:nvGraphicFramePr>
          <p:cNvPr id="2057" name="Table 4">
            <a:extLst>
              <a:ext uri="{FF2B5EF4-FFF2-40B4-BE49-F238E27FC236}">
                <a16:creationId xmlns:a16="http://schemas.microsoft.com/office/drawing/2014/main" id="{EDBC2CEC-91C3-0D8D-1CAA-32C2743A4AF7}"/>
              </a:ext>
            </a:extLst>
          </p:cNvPr>
          <p:cNvGraphicFramePr>
            <a:graphicFrameLocks noGrp="1"/>
          </p:cNvGraphicFramePr>
          <p:nvPr/>
        </p:nvGraphicFramePr>
        <p:xfrm>
          <a:off x="8416723" y="1941852"/>
          <a:ext cx="3204000" cy="975360"/>
        </p:xfrm>
        <a:graphic>
          <a:graphicData uri="http://schemas.openxmlformats.org/drawingml/2006/table">
            <a:tbl>
              <a:tblPr firstRow="1" bandRow="1">
                <a:tableStyleId>{5C22544A-7EE6-4342-B048-85BDC9FD1C3A}</a:tableStyleId>
              </a:tblPr>
              <a:tblGrid>
                <a:gridCol w="1080000">
                  <a:extLst>
                    <a:ext uri="{9D8B030D-6E8A-4147-A177-3AD203B41FA5}">
                      <a16:colId xmlns:a16="http://schemas.microsoft.com/office/drawing/2014/main" val="79705069"/>
                    </a:ext>
                  </a:extLst>
                </a:gridCol>
                <a:gridCol w="828000">
                  <a:extLst>
                    <a:ext uri="{9D8B030D-6E8A-4147-A177-3AD203B41FA5}">
                      <a16:colId xmlns:a16="http://schemas.microsoft.com/office/drawing/2014/main" val="2914750878"/>
                    </a:ext>
                  </a:extLst>
                </a:gridCol>
                <a:gridCol w="1296000">
                  <a:extLst>
                    <a:ext uri="{9D8B030D-6E8A-4147-A177-3AD203B41FA5}">
                      <a16:colId xmlns:a16="http://schemas.microsoft.com/office/drawing/2014/main" val="1800720905"/>
                    </a:ext>
                  </a:extLst>
                </a:gridCol>
              </a:tblGrid>
              <a:tr h="276000">
                <a:tc>
                  <a:txBody>
                    <a:bodyPr/>
                    <a:lstStyle/>
                    <a:p>
                      <a:endParaRPr lang="en-US" sz="1200" b="1" dirty="0">
                        <a:solidFill>
                          <a:schemeClr val="bg1"/>
                        </a:solidFill>
                      </a:endParaRPr>
                    </a:p>
                  </a:txBody>
                  <a:tcPr marL="121920" marR="121920" marT="60960" marB="60960">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200" b="1" dirty="0">
                          <a:solidFill>
                            <a:schemeClr val="bg1"/>
                          </a:solidFill>
                        </a:rPr>
                        <a:t>Events/</a:t>
                      </a:r>
                      <a:br>
                        <a:rPr lang="en-US" sz="1200" b="1" dirty="0">
                          <a:solidFill>
                            <a:schemeClr val="bg1"/>
                          </a:solidFill>
                        </a:rPr>
                      </a:br>
                      <a:r>
                        <a:rPr lang="en-US" sz="1200" b="1" dirty="0">
                          <a:solidFill>
                            <a:schemeClr val="bg1"/>
                          </a:solidFill>
                        </a:rPr>
                        <a:t>patients</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Median OS </a:t>
                      </a:r>
                      <a:br>
                        <a:rPr lang="en-US" sz="1200" b="1" dirty="0">
                          <a:solidFill>
                            <a:schemeClr val="bg1"/>
                          </a:solidFill>
                        </a:rPr>
                      </a:br>
                      <a:r>
                        <a:rPr lang="en-US" sz="1200" b="1" dirty="0">
                          <a:solidFill>
                            <a:schemeClr val="bg1"/>
                          </a:solidFill>
                        </a:rPr>
                        <a:t>(95% CI), mo</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493587867"/>
                  </a:ext>
                </a:extLst>
              </a:tr>
              <a:tr h="276000">
                <a:tc>
                  <a:txBody>
                    <a:bodyPr/>
                    <a:lstStyle/>
                    <a:p>
                      <a:pPr algn="r"/>
                      <a:r>
                        <a:rPr lang="en-US" sz="1200" b="1" dirty="0">
                          <a:ln/>
                          <a:solidFill>
                            <a:srgbClr val="FBF00D"/>
                          </a:solidFill>
                          <a:sym typeface="HelveticaNeue-Roman"/>
                          <a:rtl val="0"/>
                        </a:rPr>
                        <a:t>TALA + ENZA</a:t>
                      </a:r>
                    </a:p>
                  </a:txBody>
                  <a:tcPr marL="0" marT="60960" marB="6096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82/154</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46.6   (33.0–54.1)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949540918"/>
                  </a:ext>
                </a:extLst>
              </a:tr>
              <a:tr h="276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ln/>
                          <a:solidFill>
                            <a:schemeClr val="accent3">
                              <a:lumMod val="60000"/>
                              <a:lumOff val="40000"/>
                            </a:schemeClr>
                          </a:solidFill>
                          <a:sym typeface="HelveticaNeue-Roman"/>
                          <a:rtl val="0"/>
                        </a:rPr>
                        <a:t>PBO + ENZA</a:t>
                      </a:r>
                      <a:endParaRPr lang="en-US" sz="1200" b="1" dirty="0">
                        <a:solidFill>
                          <a:schemeClr val="accent3">
                            <a:lumMod val="60000"/>
                            <a:lumOff val="40000"/>
                          </a:schemeClr>
                        </a:solidFill>
                      </a:endParaRPr>
                    </a:p>
                  </a:txBody>
                  <a:tcPr marL="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dirty="0">
                          <a:solidFill>
                            <a:schemeClr val="bg1"/>
                          </a:solidFill>
                        </a:rPr>
                        <a:t>99/160</a:t>
                      </a: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bg1"/>
                          </a:solidFill>
                        </a:rPr>
                        <a:t>37.4   (30.0–40.9)</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2254266"/>
                  </a:ext>
                </a:extLst>
              </a:tr>
            </a:tbl>
          </a:graphicData>
        </a:graphic>
      </p:graphicFrame>
      <p:grpSp>
        <p:nvGrpSpPr>
          <p:cNvPr id="2061" name="Group 2060">
            <a:extLst>
              <a:ext uri="{FF2B5EF4-FFF2-40B4-BE49-F238E27FC236}">
                <a16:creationId xmlns:a16="http://schemas.microsoft.com/office/drawing/2014/main" id="{5E165A6E-B9B0-2448-D8EC-DC35B4B5DFD9}"/>
              </a:ext>
            </a:extLst>
          </p:cNvPr>
          <p:cNvGrpSpPr/>
          <p:nvPr/>
        </p:nvGrpSpPr>
        <p:grpSpPr>
          <a:xfrm>
            <a:off x="520767" y="5013720"/>
            <a:ext cx="5492252" cy="594721"/>
            <a:chOff x="-549226" y="4972894"/>
            <a:chExt cx="8802703" cy="594721"/>
          </a:xfrm>
        </p:grpSpPr>
        <p:sp>
          <p:nvSpPr>
            <p:cNvPr id="5094" name="TextBox 5093">
              <a:extLst>
                <a:ext uri="{FF2B5EF4-FFF2-40B4-BE49-F238E27FC236}">
                  <a16:creationId xmlns:a16="http://schemas.microsoft.com/office/drawing/2014/main" id="{65CE5EB9-F630-C932-F0D7-9E7B52652141}"/>
                </a:ext>
              </a:extLst>
            </p:cNvPr>
            <p:cNvSpPr txBox="1"/>
            <p:nvPr/>
          </p:nvSpPr>
          <p:spPr>
            <a:xfrm>
              <a:off x="10438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219</a:t>
              </a:r>
            </a:p>
          </p:txBody>
        </p:sp>
        <p:sp>
          <p:nvSpPr>
            <p:cNvPr id="5095" name="TextBox 5094">
              <a:extLst>
                <a:ext uri="{FF2B5EF4-FFF2-40B4-BE49-F238E27FC236}">
                  <a16:creationId xmlns:a16="http://schemas.microsoft.com/office/drawing/2014/main" id="{C8BD921C-4F4D-F67A-B91D-4CB3CFF1F8AB}"/>
                </a:ext>
              </a:extLst>
            </p:cNvPr>
            <p:cNvSpPr txBox="1"/>
            <p:nvPr/>
          </p:nvSpPr>
          <p:spPr>
            <a:xfrm>
              <a:off x="14531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213</a:t>
              </a:r>
            </a:p>
          </p:txBody>
        </p:sp>
        <p:sp>
          <p:nvSpPr>
            <p:cNvPr id="5096" name="TextBox 5095">
              <a:extLst>
                <a:ext uri="{FF2B5EF4-FFF2-40B4-BE49-F238E27FC236}">
                  <a16:creationId xmlns:a16="http://schemas.microsoft.com/office/drawing/2014/main" id="{74373005-EAEF-FFC7-6447-FA76EC6C8F17}"/>
                </a:ext>
              </a:extLst>
            </p:cNvPr>
            <p:cNvSpPr txBox="1"/>
            <p:nvPr/>
          </p:nvSpPr>
          <p:spPr>
            <a:xfrm>
              <a:off x="18624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204</a:t>
              </a:r>
            </a:p>
          </p:txBody>
        </p:sp>
        <p:sp>
          <p:nvSpPr>
            <p:cNvPr id="5097" name="TextBox 5096">
              <a:extLst>
                <a:ext uri="{FF2B5EF4-FFF2-40B4-BE49-F238E27FC236}">
                  <a16:creationId xmlns:a16="http://schemas.microsoft.com/office/drawing/2014/main" id="{8B20A16D-5418-3202-656B-BE1D13A123D1}"/>
                </a:ext>
              </a:extLst>
            </p:cNvPr>
            <p:cNvSpPr txBox="1"/>
            <p:nvPr/>
          </p:nvSpPr>
          <p:spPr>
            <a:xfrm>
              <a:off x="22717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187</a:t>
              </a:r>
            </a:p>
          </p:txBody>
        </p:sp>
        <p:sp>
          <p:nvSpPr>
            <p:cNvPr id="5098" name="TextBox 5097">
              <a:extLst>
                <a:ext uri="{FF2B5EF4-FFF2-40B4-BE49-F238E27FC236}">
                  <a16:creationId xmlns:a16="http://schemas.microsoft.com/office/drawing/2014/main" id="{2FF0B020-58EF-4453-424C-4618A2F07865}"/>
                </a:ext>
              </a:extLst>
            </p:cNvPr>
            <p:cNvSpPr txBox="1"/>
            <p:nvPr/>
          </p:nvSpPr>
          <p:spPr>
            <a:xfrm>
              <a:off x="26809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172</a:t>
              </a:r>
            </a:p>
          </p:txBody>
        </p:sp>
        <p:sp>
          <p:nvSpPr>
            <p:cNvPr id="5099" name="TextBox 5098">
              <a:extLst>
                <a:ext uri="{FF2B5EF4-FFF2-40B4-BE49-F238E27FC236}">
                  <a16:creationId xmlns:a16="http://schemas.microsoft.com/office/drawing/2014/main" id="{ACF78F62-9B34-F4A8-D8FE-3CAEFE68C2D3}"/>
                </a:ext>
              </a:extLst>
            </p:cNvPr>
            <p:cNvSpPr txBox="1"/>
            <p:nvPr/>
          </p:nvSpPr>
          <p:spPr>
            <a:xfrm>
              <a:off x="30902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159</a:t>
              </a:r>
            </a:p>
          </p:txBody>
        </p:sp>
        <p:sp>
          <p:nvSpPr>
            <p:cNvPr id="5100" name="TextBox 5099">
              <a:extLst>
                <a:ext uri="{FF2B5EF4-FFF2-40B4-BE49-F238E27FC236}">
                  <a16:creationId xmlns:a16="http://schemas.microsoft.com/office/drawing/2014/main" id="{296C0545-DC5E-1CEF-1AC8-48B2C2204DDF}"/>
                </a:ext>
              </a:extLst>
            </p:cNvPr>
            <p:cNvSpPr txBox="1"/>
            <p:nvPr/>
          </p:nvSpPr>
          <p:spPr>
            <a:xfrm>
              <a:off x="34995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155</a:t>
              </a:r>
            </a:p>
          </p:txBody>
        </p:sp>
        <p:sp>
          <p:nvSpPr>
            <p:cNvPr id="5101" name="TextBox 5100">
              <a:extLst>
                <a:ext uri="{FF2B5EF4-FFF2-40B4-BE49-F238E27FC236}">
                  <a16:creationId xmlns:a16="http://schemas.microsoft.com/office/drawing/2014/main" id="{936F65D5-CC40-5308-27D5-4CAD618668EF}"/>
                </a:ext>
              </a:extLst>
            </p:cNvPr>
            <p:cNvSpPr txBox="1"/>
            <p:nvPr/>
          </p:nvSpPr>
          <p:spPr>
            <a:xfrm>
              <a:off x="390878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135</a:t>
              </a:r>
            </a:p>
          </p:txBody>
        </p:sp>
        <p:sp>
          <p:nvSpPr>
            <p:cNvPr id="5102" name="TextBox 5101">
              <a:extLst>
                <a:ext uri="{FF2B5EF4-FFF2-40B4-BE49-F238E27FC236}">
                  <a16:creationId xmlns:a16="http://schemas.microsoft.com/office/drawing/2014/main" id="{84C93D84-995D-8DEA-3EB6-716FD6936A2B}"/>
                </a:ext>
              </a:extLst>
            </p:cNvPr>
            <p:cNvSpPr txBox="1"/>
            <p:nvPr/>
          </p:nvSpPr>
          <p:spPr>
            <a:xfrm>
              <a:off x="431805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123</a:t>
              </a:r>
            </a:p>
          </p:txBody>
        </p:sp>
        <p:sp>
          <p:nvSpPr>
            <p:cNvPr id="5103" name="TextBox 5102">
              <a:extLst>
                <a:ext uri="{FF2B5EF4-FFF2-40B4-BE49-F238E27FC236}">
                  <a16:creationId xmlns:a16="http://schemas.microsoft.com/office/drawing/2014/main" id="{0F75B5D4-F1E7-FC0B-7F0C-76E32F5CA157}"/>
                </a:ext>
              </a:extLst>
            </p:cNvPr>
            <p:cNvSpPr txBox="1"/>
            <p:nvPr/>
          </p:nvSpPr>
          <p:spPr>
            <a:xfrm>
              <a:off x="472732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114</a:t>
              </a:r>
            </a:p>
          </p:txBody>
        </p:sp>
        <p:sp>
          <p:nvSpPr>
            <p:cNvPr id="5104" name="TextBox 5103">
              <a:extLst>
                <a:ext uri="{FF2B5EF4-FFF2-40B4-BE49-F238E27FC236}">
                  <a16:creationId xmlns:a16="http://schemas.microsoft.com/office/drawing/2014/main" id="{82082BDF-A8F4-7344-CB40-D4B311D5E3ED}"/>
                </a:ext>
              </a:extLst>
            </p:cNvPr>
            <p:cNvSpPr txBox="1"/>
            <p:nvPr/>
          </p:nvSpPr>
          <p:spPr>
            <a:xfrm>
              <a:off x="513659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102</a:t>
              </a:r>
            </a:p>
          </p:txBody>
        </p:sp>
        <p:sp>
          <p:nvSpPr>
            <p:cNvPr id="5105" name="TextBox 5104">
              <a:extLst>
                <a:ext uri="{FF2B5EF4-FFF2-40B4-BE49-F238E27FC236}">
                  <a16:creationId xmlns:a16="http://schemas.microsoft.com/office/drawing/2014/main" id="{851D65B1-CC02-EDC3-0B4C-82309F8F94BB}"/>
                </a:ext>
              </a:extLst>
            </p:cNvPr>
            <p:cNvSpPr txBox="1"/>
            <p:nvPr/>
          </p:nvSpPr>
          <p:spPr>
            <a:xfrm>
              <a:off x="554586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99</a:t>
              </a:r>
            </a:p>
          </p:txBody>
        </p:sp>
        <p:sp>
          <p:nvSpPr>
            <p:cNvPr id="5106" name="TextBox 5105">
              <a:extLst>
                <a:ext uri="{FF2B5EF4-FFF2-40B4-BE49-F238E27FC236}">
                  <a16:creationId xmlns:a16="http://schemas.microsoft.com/office/drawing/2014/main" id="{4127FE0C-7657-7B5A-6DD0-F62E4F4D3944}"/>
                </a:ext>
              </a:extLst>
            </p:cNvPr>
            <p:cNvSpPr txBox="1"/>
            <p:nvPr/>
          </p:nvSpPr>
          <p:spPr>
            <a:xfrm>
              <a:off x="595513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89</a:t>
              </a:r>
            </a:p>
          </p:txBody>
        </p:sp>
        <p:sp>
          <p:nvSpPr>
            <p:cNvPr id="5107" name="TextBox 5106">
              <a:extLst>
                <a:ext uri="{FF2B5EF4-FFF2-40B4-BE49-F238E27FC236}">
                  <a16:creationId xmlns:a16="http://schemas.microsoft.com/office/drawing/2014/main" id="{750017C7-BB7E-60EA-8C48-D4090795EBA2}"/>
                </a:ext>
              </a:extLst>
            </p:cNvPr>
            <p:cNvSpPr txBox="1"/>
            <p:nvPr/>
          </p:nvSpPr>
          <p:spPr>
            <a:xfrm>
              <a:off x="636440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51</a:t>
              </a:r>
            </a:p>
          </p:txBody>
        </p:sp>
        <p:sp>
          <p:nvSpPr>
            <p:cNvPr id="5108" name="TextBox 5107">
              <a:extLst>
                <a:ext uri="{FF2B5EF4-FFF2-40B4-BE49-F238E27FC236}">
                  <a16:creationId xmlns:a16="http://schemas.microsoft.com/office/drawing/2014/main" id="{E561DF18-57E3-5F41-69D5-ADA95CC5C2F8}"/>
                </a:ext>
              </a:extLst>
            </p:cNvPr>
            <p:cNvSpPr txBox="1"/>
            <p:nvPr/>
          </p:nvSpPr>
          <p:spPr>
            <a:xfrm>
              <a:off x="677367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26</a:t>
              </a:r>
            </a:p>
          </p:txBody>
        </p:sp>
        <p:sp>
          <p:nvSpPr>
            <p:cNvPr id="5109" name="TextBox 5108">
              <a:extLst>
                <a:ext uri="{FF2B5EF4-FFF2-40B4-BE49-F238E27FC236}">
                  <a16:creationId xmlns:a16="http://schemas.microsoft.com/office/drawing/2014/main" id="{BE7B368C-C1B6-30CA-F60C-60938C48EE85}"/>
                </a:ext>
              </a:extLst>
            </p:cNvPr>
            <p:cNvSpPr txBox="1"/>
            <p:nvPr/>
          </p:nvSpPr>
          <p:spPr>
            <a:xfrm>
              <a:off x="718294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a:t>
              </a:r>
            </a:p>
          </p:txBody>
        </p:sp>
        <p:sp>
          <p:nvSpPr>
            <p:cNvPr id="5110" name="TextBox 5109">
              <a:extLst>
                <a:ext uri="{FF2B5EF4-FFF2-40B4-BE49-F238E27FC236}">
                  <a16:creationId xmlns:a16="http://schemas.microsoft.com/office/drawing/2014/main" id="{99D87B76-EC84-AACA-0F8D-F0B45D4FA34E}"/>
                </a:ext>
              </a:extLst>
            </p:cNvPr>
            <p:cNvSpPr txBox="1"/>
            <p:nvPr/>
          </p:nvSpPr>
          <p:spPr>
            <a:xfrm>
              <a:off x="7592210"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5111" name="TextBox 5110">
              <a:extLst>
                <a:ext uri="{FF2B5EF4-FFF2-40B4-BE49-F238E27FC236}">
                  <a16:creationId xmlns:a16="http://schemas.microsoft.com/office/drawing/2014/main" id="{F772ADA2-3C6A-F473-14BC-F11A7651F1FF}"/>
                </a:ext>
              </a:extLst>
            </p:cNvPr>
            <p:cNvSpPr txBox="1"/>
            <p:nvPr/>
          </p:nvSpPr>
          <p:spPr>
            <a:xfrm>
              <a:off x="8001477" y="5161261"/>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112" name="TextBox 5111">
              <a:extLst>
                <a:ext uri="{FF2B5EF4-FFF2-40B4-BE49-F238E27FC236}">
                  <a16:creationId xmlns:a16="http://schemas.microsoft.com/office/drawing/2014/main" id="{1FBD2393-19F4-FCA9-CF9A-76617949AFB2}"/>
                </a:ext>
              </a:extLst>
            </p:cNvPr>
            <p:cNvSpPr txBox="1"/>
            <p:nvPr/>
          </p:nvSpPr>
          <p:spPr>
            <a:xfrm>
              <a:off x="10438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220</a:t>
              </a:r>
            </a:p>
          </p:txBody>
        </p:sp>
        <p:sp>
          <p:nvSpPr>
            <p:cNvPr id="5113" name="TextBox 5112">
              <a:extLst>
                <a:ext uri="{FF2B5EF4-FFF2-40B4-BE49-F238E27FC236}">
                  <a16:creationId xmlns:a16="http://schemas.microsoft.com/office/drawing/2014/main" id="{3C6D5CA6-FAA2-05C9-95D7-F7D62678C4B0}"/>
                </a:ext>
              </a:extLst>
            </p:cNvPr>
            <p:cNvSpPr txBox="1"/>
            <p:nvPr/>
          </p:nvSpPr>
          <p:spPr>
            <a:xfrm>
              <a:off x="14531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214</a:t>
              </a:r>
            </a:p>
          </p:txBody>
        </p:sp>
        <p:sp>
          <p:nvSpPr>
            <p:cNvPr id="5114" name="TextBox 5113">
              <a:extLst>
                <a:ext uri="{FF2B5EF4-FFF2-40B4-BE49-F238E27FC236}">
                  <a16:creationId xmlns:a16="http://schemas.microsoft.com/office/drawing/2014/main" id="{68189292-0ABF-8F55-408C-9A188FC24A0F}"/>
                </a:ext>
              </a:extLst>
            </p:cNvPr>
            <p:cNvSpPr txBox="1"/>
            <p:nvPr/>
          </p:nvSpPr>
          <p:spPr>
            <a:xfrm>
              <a:off x="18624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196</a:t>
              </a:r>
            </a:p>
          </p:txBody>
        </p:sp>
        <p:sp>
          <p:nvSpPr>
            <p:cNvPr id="5115" name="TextBox 5114">
              <a:extLst>
                <a:ext uri="{FF2B5EF4-FFF2-40B4-BE49-F238E27FC236}">
                  <a16:creationId xmlns:a16="http://schemas.microsoft.com/office/drawing/2014/main" id="{A88E2AE7-D29C-1EEA-88E8-BEB057E9B797}"/>
                </a:ext>
              </a:extLst>
            </p:cNvPr>
            <p:cNvSpPr txBox="1"/>
            <p:nvPr/>
          </p:nvSpPr>
          <p:spPr>
            <a:xfrm>
              <a:off x="22717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179</a:t>
              </a:r>
            </a:p>
          </p:txBody>
        </p:sp>
        <p:sp>
          <p:nvSpPr>
            <p:cNvPr id="5116" name="TextBox 5115">
              <a:extLst>
                <a:ext uri="{FF2B5EF4-FFF2-40B4-BE49-F238E27FC236}">
                  <a16:creationId xmlns:a16="http://schemas.microsoft.com/office/drawing/2014/main" id="{18B23826-4AA3-135C-565C-F567A0E94011}"/>
                </a:ext>
              </a:extLst>
            </p:cNvPr>
            <p:cNvSpPr txBox="1"/>
            <p:nvPr/>
          </p:nvSpPr>
          <p:spPr>
            <a:xfrm>
              <a:off x="26809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164</a:t>
              </a:r>
            </a:p>
          </p:txBody>
        </p:sp>
        <p:sp>
          <p:nvSpPr>
            <p:cNvPr id="5117" name="TextBox 5116">
              <a:extLst>
                <a:ext uri="{FF2B5EF4-FFF2-40B4-BE49-F238E27FC236}">
                  <a16:creationId xmlns:a16="http://schemas.microsoft.com/office/drawing/2014/main" id="{2B3023FC-09AC-DF2D-D7AC-299A72A0E26E}"/>
                </a:ext>
              </a:extLst>
            </p:cNvPr>
            <p:cNvSpPr txBox="1"/>
            <p:nvPr/>
          </p:nvSpPr>
          <p:spPr>
            <a:xfrm>
              <a:off x="30902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155</a:t>
              </a:r>
            </a:p>
          </p:txBody>
        </p:sp>
        <p:sp>
          <p:nvSpPr>
            <p:cNvPr id="5118" name="TextBox 5117">
              <a:extLst>
                <a:ext uri="{FF2B5EF4-FFF2-40B4-BE49-F238E27FC236}">
                  <a16:creationId xmlns:a16="http://schemas.microsoft.com/office/drawing/2014/main" id="{E2553E99-8921-D2DA-656E-664BF2199D87}"/>
                </a:ext>
              </a:extLst>
            </p:cNvPr>
            <p:cNvSpPr txBox="1"/>
            <p:nvPr/>
          </p:nvSpPr>
          <p:spPr>
            <a:xfrm>
              <a:off x="34995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135</a:t>
              </a:r>
            </a:p>
          </p:txBody>
        </p:sp>
        <p:sp>
          <p:nvSpPr>
            <p:cNvPr id="5119" name="TextBox 5118">
              <a:extLst>
                <a:ext uri="{FF2B5EF4-FFF2-40B4-BE49-F238E27FC236}">
                  <a16:creationId xmlns:a16="http://schemas.microsoft.com/office/drawing/2014/main" id="{EFFD63F2-C85B-EE28-E7B8-BA8A35C8C830}"/>
                </a:ext>
              </a:extLst>
            </p:cNvPr>
            <p:cNvSpPr txBox="1"/>
            <p:nvPr/>
          </p:nvSpPr>
          <p:spPr>
            <a:xfrm>
              <a:off x="390878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121</a:t>
              </a:r>
            </a:p>
          </p:txBody>
        </p:sp>
        <p:sp>
          <p:nvSpPr>
            <p:cNvPr id="5120" name="TextBox 5119">
              <a:extLst>
                <a:ext uri="{FF2B5EF4-FFF2-40B4-BE49-F238E27FC236}">
                  <a16:creationId xmlns:a16="http://schemas.microsoft.com/office/drawing/2014/main" id="{1F6207D7-E1C7-361D-8A73-46AFFF4D9924}"/>
                </a:ext>
              </a:extLst>
            </p:cNvPr>
            <p:cNvSpPr txBox="1"/>
            <p:nvPr/>
          </p:nvSpPr>
          <p:spPr>
            <a:xfrm>
              <a:off x="431805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110</a:t>
              </a:r>
            </a:p>
          </p:txBody>
        </p:sp>
        <p:sp>
          <p:nvSpPr>
            <p:cNvPr id="5121" name="TextBox 5120">
              <a:extLst>
                <a:ext uri="{FF2B5EF4-FFF2-40B4-BE49-F238E27FC236}">
                  <a16:creationId xmlns:a16="http://schemas.microsoft.com/office/drawing/2014/main" id="{55C404EF-629C-F4A2-448A-08BC5969F81A}"/>
                </a:ext>
              </a:extLst>
            </p:cNvPr>
            <p:cNvSpPr txBox="1"/>
            <p:nvPr/>
          </p:nvSpPr>
          <p:spPr>
            <a:xfrm>
              <a:off x="472732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98</a:t>
              </a:r>
            </a:p>
          </p:txBody>
        </p:sp>
        <p:sp>
          <p:nvSpPr>
            <p:cNvPr id="5122" name="TextBox 5121">
              <a:extLst>
                <a:ext uri="{FF2B5EF4-FFF2-40B4-BE49-F238E27FC236}">
                  <a16:creationId xmlns:a16="http://schemas.microsoft.com/office/drawing/2014/main" id="{E242CB20-D0EF-792D-CDBB-A00A2D045C7E}"/>
                </a:ext>
              </a:extLst>
            </p:cNvPr>
            <p:cNvSpPr txBox="1"/>
            <p:nvPr/>
          </p:nvSpPr>
          <p:spPr>
            <a:xfrm>
              <a:off x="513659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84</a:t>
              </a:r>
            </a:p>
          </p:txBody>
        </p:sp>
        <p:sp>
          <p:nvSpPr>
            <p:cNvPr id="5123" name="TextBox 5122">
              <a:extLst>
                <a:ext uri="{FF2B5EF4-FFF2-40B4-BE49-F238E27FC236}">
                  <a16:creationId xmlns:a16="http://schemas.microsoft.com/office/drawing/2014/main" id="{877E9FB8-3882-FBB9-537B-3319CD313D50}"/>
                </a:ext>
              </a:extLst>
            </p:cNvPr>
            <p:cNvSpPr txBox="1"/>
            <p:nvPr/>
          </p:nvSpPr>
          <p:spPr>
            <a:xfrm>
              <a:off x="554586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75</a:t>
              </a:r>
            </a:p>
          </p:txBody>
        </p:sp>
        <p:sp>
          <p:nvSpPr>
            <p:cNvPr id="5124" name="TextBox 5123">
              <a:extLst>
                <a:ext uri="{FF2B5EF4-FFF2-40B4-BE49-F238E27FC236}">
                  <a16:creationId xmlns:a16="http://schemas.microsoft.com/office/drawing/2014/main" id="{0FC824C6-565D-97DC-0A87-9CE9DA4C803E}"/>
                </a:ext>
              </a:extLst>
            </p:cNvPr>
            <p:cNvSpPr txBox="1"/>
            <p:nvPr/>
          </p:nvSpPr>
          <p:spPr>
            <a:xfrm>
              <a:off x="595513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63</a:t>
              </a:r>
            </a:p>
          </p:txBody>
        </p:sp>
        <p:sp>
          <p:nvSpPr>
            <p:cNvPr id="5125" name="TextBox 5124">
              <a:extLst>
                <a:ext uri="{FF2B5EF4-FFF2-40B4-BE49-F238E27FC236}">
                  <a16:creationId xmlns:a16="http://schemas.microsoft.com/office/drawing/2014/main" id="{5A12A65E-F8CF-8ECF-EDEB-12DEC6B8BD60}"/>
                </a:ext>
              </a:extLst>
            </p:cNvPr>
            <p:cNvSpPr txBox="1"/>
            <p:nvPr/>
          </p:nvSpPr>
          <p:spPr>
            <a:xfrm>
              <a:off x="636440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39</a:t>
              </a:r>
            </a:p>
          </p:txBody>
        </p:sp>
        <p:sp>
          <p:nvSpPr>
            <p:cNvPr id="5126" name="TextBox 5125">
              <a:extLst>
                <a:ext uri="{FF2B5EF4-FFF2-40B4-BE49-F238E27FC236}">
                  <a16:creationId xmlns:a16="http://schemas.microsoft.com/office/drawing/2014/main" id="{68DC2551-AFAF-6614-C616-9510A1DE4990}"/>
                </a:ext>
              </a:extLst>
            </p:cNvPr>
            <p:cNvSpPr txBox="1"/>
            <p:nvPr/>
          </p:nvSpPr>
          <p:spPr>
            <a:xfrm>
              <a:off x="677367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a:t>
              </a:r>
            </a:p>
          </p:txBody>
        </p:sp>
        <p:sp>
          <p:nvSpPr>
            <p:cNvPr id="5127" name="TextBox 5126">
              <a:extLst>
                <a:ext uri="{FF2B5EF4-FFF2-40B4-BE49-F238E27FC236}">
                  <a16:creationId xmlns:a16="http://schemas.microsoft.com/office/drawing/2014/main" id="{7944990B-501E-2727-F13F-B6BDB9AFEC93}"/>
                </a:ext>
              </a:extLst>
            </p:cNvPr>
            <p:cNvSpPr txBox="1"/>
            <p:nvPr/>
          </p:nvSpPr>
          <p:spPr>
            <a:xfrm>
              <a:off x="718294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5128" name="TextBox 5127">
              <a:extLst>
                <a:ext uri="{FF2B5EF4-FFF2-40B4-BE49-F238E27FC236}">
                  <a16:creationId xmlns:a16="http://schemas.microsoft.com/office/drawing/2014/main" id="{E0D9C07F-3C7E-B24F-2B5E-AD3F03D677FB}"/>
                </a:ext>
              </a:extLst>
            </p:cNvPr>
            <p:cNvSpPr txBox="1"/>
            <p:nvPr/>
          </p:nvSpPr>
          <p:spPr>
            <a:xfrm>
              <a:off x="7592210"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a:t>
              </a:r>
            </a:p>
          </p:txBody>
        </p:sp>
        <p:sp>
          <p:nvSpPr>
            <p:cNvPr id="5129" name="TextBox 5128">
              <a:extLst>
                <a:ext uri="{FF2B5EF4-FFF2-40B4-BE49-F238E27FC236}">
                  <a16:creationId xmlns:a16="http://schemas.microsoft.com/office/drawing/2014/main" id="{761C3D6E-3AC8-AC7C-6C39-69BCF57E7506}"/>
                </a:ext>
              </a:extLst>
            </p:cNvPr>
            <p:cNvSpPr txBox="1"/>
            <p:nvPr/>
          </p:nvSpPr>
          <p:spPr>
            <a:xfrm>
              <a:off x="8001477" y="5321394"/>
              <a:ext cx="252000" cy="230832"/>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130" name="TextBox 5129">
              <a:extLst>
                <a:ext uri="{FF2B5EF4-FFF2-40B4-BE49-F238E27FC236}">
                  <a16:creationId xmlns:a16="http://schemas.microsoft.com/office/drawing/2014/main" id="{F1BAA4BE-30F5-D83E-CD2C-D0811D1C31B1}"/>
                </a:ext>
              </a:extLst>
            </p:cNvPr>
            <p:cNvSpPr txBox="1"/>
            <p:nvPr/>
          </p:nvSpPr>
          <p:spPr>
            <a:xfrm>
              <a:off x="-443889" y="5321394"/>
              <a:ext cx="1534334"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rPr>
                <a:t>PBO + ENZA</a:t>
              </a:r>
            </a:p>
          </p:txBody>
        </p:sp>
        <p:sp>
          <p:nvSpPr>
            <p:cNvPr id="5131" name="TextBox 5130">
              <a:extLst>
                <a:ext uri="{FF2B5EF4-FFF2-40B4-BE49-F238E27FC236}">
                  <a16:creationId xmlns:a16="http://schemas.microsoft.com/office/drawing/2014/main" id="{6AC1F811-5D7C-9D47-D905-25F08F998942}"/>
                </a:ext>
              </a:extLst>
            </p:cNvPr>
            <p:cNvSpPr txBox="1"/>
            <p:nvPr/>
          </p:nvSpPr>
          <p:spPr>
            <a:xfrm>
              <a:off x="189029" y="4972894"/>
              <a:ext cx="901416"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No. at risk </a:t>
              </a:r>
            </a:p>
          </p:txBody>
        </p:sp>
        <p:sp>
          <p:nvSpPr>
            <p:cNvPr id="5132" name="TextBox 5131">
              <a:extLst>
                <a:ext uri="{FF2B5EF4-FFF2-40B4-BE49-F238E27FC236}">
                  <a16:creationId xmlns:a16="http://schemas.microsoft.com/office/drawing/2014/main" id="{CFAF5EB8-B1C0-8DEA-FBE8-4F3554692886}"/>
                </a:ext>
              </a:extLst>
            </p:cNvPr>
            <p:cNvSpPr txBox="1"/>
            <p:nvPr/>
          </p:nvSpPr>
          <p:spPr>
            <a:xfrm>
              <a:off x="-549226" y="5161261"/>
              <a:ext cx="1639672"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BF00D"/>
                  </a:solidFill>
                  <a:effectLst/>
                  <a:uLnTx/>
                  <a:uFillTx/>
                  <a:latin typeface="Arial" panose="020B0604020202020204"/>
                  <a:ea typeface="+mn-ea"/>
                  <a:cs typeface="+mn-cs"/>
                </a:rPr>
                <a:t>TALA + ENZA</a:t>
              </a:r>
            </a:p>
          </p:txBody>
        </p:sp>
      </p:grpSp>
      <p:grpSp>
        <p:nvGrpSpPr>
          <p:cNvPr id="6038" name="Group 6037">
            <a:extLst>
              <a:ext uri="{FF2B5EF4-FFF2-40B4-BE49-F238E27FC236}">
                <a16:creationId xmlns:a16="http://schemas.microsoft.com/office/drawing/2014/main" id="{89EC3FAE-F631-93D9-5F01-14B1AC6C5226}"/>
              </a:ext>
            </a:extLst>
          </p:cNvPr>
          <p:cNvGrpSpPr/>
          <p:nvPr/>
        </p:nvGrpSpPr>
        <p:grpSpPr>
          <a:xfrm>
            <a:off x="959374" y="2358575"/>
            <a:ext cx="10581788" cy="2793997"/>
            <a:chOff x="959374" y="2068289"/>
            <a:chExt cx="10581788" cy="3344461"/>
          </a:xfrm>
        </p:grpSpPr>
        <p:grpSp>
          <p:nvGrpSpPr>
            <p:cNvPr id="46" name="Group 45">
              <a:extLst>
                <a:ext uri="{FF2B5EF4-FFF2-40B4-BE49-F238E27FC236}">
                  <a16:creationId xmlns:a16="http://schemas.microsoft.com/office/drawing/2014/main" id="{94B6E75C-A658-F4AC-AFE2-87F62FF35431}"/>
                </a:ext>
              </a:extLst>
            </p:cNvPr>
            <p:cNvGrpSpPr/>
            <p:nvPr/>
          </p:nvGrpSpPr>
          <p:grpSpPr>
            <a:xfrm>
              <a:off x="6477829" y="2076305"/>
              <a:ext cx="5063333" cy="3336445"/>
              <a:chOff x="151529" y="1809749"/>
              <a:chExt cx="8123501" cy="3336445"/>
            </a:xfrm>
          </p:grpSpPr>
          <p:sp>
            <p:nvSpPr>
              <p:cNvPr id="47" name="TextBox 46">
                <a:extLst>
                  <a:ext uri="{FF2B5EF4-FFF2-40B4-BE49-F238E27FC236}">
                    <a16:creationId xmlns:a16="http://schemas.microsoft.com/office/drawing/2014/main" id="{B6CC2B3B-E826-910B-50FB-32E4609AD091}"/>
                  </a:ext>
                </a:extLst>
              </p:cNvPr>
              <p:cNvSpPr txBox="1"/>
              <p:nvPr/>
            </p:nvSpPr>
            <p:spPr>
              <a:xfrm rot="16200000">
                <a:off x="-312986" y="3150955"/>
                <a:ext cx="1167307" cy="2382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25" normalizeH="0" baseline="0" noProof="0" dirty="0">
                    <a:ln/>
                    <a:solidFill>
                      <a:prstClr val="white"/>
                    </a:solidFill>
                    <a:effectLst/>
                    <a:uLnTx/>
                    <a:uFillTx/>
                    <a:latin typeface="Arial" panose="020B0604020202020204"/>
                    <a:ea typeface="+mn-ea"/>
                    <a:cs typeface="+mn-cs"/>
                    <a:sym typeface="HelveticaNeueCE-Bold"/>
                    <a:rtl val="0"/>
                  </a:rPr>
                  <a:t>Probability of OS</a:t>
                </a:r>
              </a:p>
            </p:txBody>
          </p:sp>
          <p:sp>
            <p:nvSpPr>
              <p:cNvPr id="48" name="TextBox 47">
                <a:extLst>
                  <a:ext uri="{FF2B5EF4-FFF2-40B4-BE49-F238E27FC236}">
                    <a16:creationId xmlns:a16="http://schemas.microsoft.com/office/drawing/2014/main" id="{EBF14A66-406E-A3B6-A060-1F706F35084C}"/>
                  </a:ext>
                </a:extLst>
              </p:cNvPr>
              <p:cNvSpPr txBox="1"/>
              <p:nvPr/>
            </p:nvSpPr>
            <p:spPr>
              <a:xfrm>
                <a:off x="4139750" y="4899973"/>
                <a:ext cx="102726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Time (Months)</a:t>
                </a:r>
              </a:p>
            </p:txBody>
          </p:sp>
          <p:sp>
            <p:nvSpPr>
              <p:cNvPr id="49" name="Freeform: Shape 48">
                <a:extLst>
                  <a:ext uri="{FF2B5EF4-FFF2-40B4-BE49-F238E27FC236}">
                    <a16:creationId xmlns:a16="http://schemas.microsoft.com/office/drawing/2014/main" id="{2AD2D493-8637-E246-3BF9-8AFB7FB4B731}"/>
                  </a:ext>
                </a:extLst>
              </p:cNvPr>
              <p:cNvSpPr/>
              <p:nvPr/>
            </p:nvSpPr>
            <p:spPr>
              <a:xfrm>
                <a:off x="1169419" y="4604646"/>
                <a:ext cx="6948000" cy="16937"/>
              </a:xfrm>
              <a:custGeom>
                <a:avLst/>
                <a:gdLst>
                  <a:gd name="connsiteX0" fmla="*/ 0 w 6048944"/>
                  <a:gd name="connsiteY0" fmla="*/ 0 h 14846"/>
                  <a:gd name="connsiteX1" fmla="*/ 6048944 w 6048944"/>
                  <a:gd name="connsiteY1" fmla="*/ 0 h 14846"/>
                </a:gdLst>
                <a:ahLst/>
                <a:cxnLst>
                  <a:cxn ang="0">
                    <a:pos x="connsiteX0" y="connsiteY0"/>
                  </a:cxn>
                  <a:cxn ang="0">
                    <a:pos x="connsiteX1" y="connsiteY1"/>
                  </a:cxn>
                </a:cxnLst>
                <a:rect l="l" t="t" r="r" b="b"/>
                <a:pathLst>
                  <a:path w="6048944" h="14846">
                    <a:moveTo>
                      <a:pt x="0" y="0"/>
                    </a:moveTo>
                    <a:lnTo>
                      <a:pt x="6048944" y="0"/>
                    </a:lnTo>
                  </a:path>
                </a:pathLst>
              </a:custGeom>
              <a:ln w="11828"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739B0073-DF3A-BA88-6549-AFEE9898CF68}"/>
                  </a:ext>
                </a:extLst>
              </p:cNvPr>
              <p:cNvSpPr txBox="1"/>
              <p:nvPr/>
            </p:nvSpPr>
            <p:spPr>
              <a:xfrm>
                <a:off x="775875" y="4473975"/>
                <a:ext cx="34935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a:t>
                </a:r>
              </a:p>
            </p:txBody>
          </p:sp>
          <p:sp>
            <p:nvSpPr>
              <p:cNvPr id="51" name="TextBox 50">
                <a:extLst>
                  <a:ext uri="{FF2B5EF4-FFF2-40B4-BE49-F238E27FC236}">
                    <a16:creationId xmlns:a16="http://schemas.microsoft.com/office/drawing/2014/main" id="{1F83BE23-D669-E27B-EE62-87505739D725}"/>
                  </a:ext>
                </a:extLst>
              </p:cNvPr>
              <p:cNvSpPr txBox="1"/>
              <p:nvPr/>
            </p:nvSpPr>
            <p:spPr>
              <a:xfrm>
                <a:off x="775875" y="3941129"/>
                <a:ext cx="34935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0.2</a:t>
                </a:r>
              </a:p>
            </p:txBody>
          </p:sp>
          <p:sp>
            <p:nvSpPr>
              <p:cNvPr id="52" name="TextBox 51">
                <a:extLst>
                  <a:ext uri="{FF2B5EF4-FFF2-40B4-BE49-F238E27FC236}">
                    <a16:creationId xmlns:a16="http://schemas.microsoft.com/office/drawing/2014/main" id="{DA83CE67-8E1A-61F4-40CE-079D29BE1DDA}"/>
                  </a:ext>
                </a:extLst>
              </p:cNvPr>
              <p:cNvSpPr txBox="1"/>
              <p:nvPr/>
            </p:nvSpPr>
            <p:spPr>
              <a:xfrm>
                <a:off x="775875" y="3408284"/>
                <a:ext cx="34935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0.4</a:t>
                </a:r>
              </a:p>
            </p:txBody>
          </p:sp>
          <p:sp>
            <p:nvSpPr>
              <p:cNvPr id="53" name="TextBox 52">
                <a:extLst>
                  <a:ext uri="{FF2B5EF4-FFF2-40B4-BE49-F238E27FC236}">
                    <a16:creationId xmlns:a16="http://schemas.microsoft.com/office/drawing/2014/main" id="{1F9542E9-F43F-74D5-E717-39331DC6BD4E}"/>
                  </a:ext>
                </a:extLst>
              </p:cNvPr>
              <p:cNvSpPr txBox="1"/>
              <p:nvPr/>
            </p:nvSpPr>
            <p:spPr>
              <a:xfrm>
                <a:off x="775875" y="2875439"/>
                <a:ext cx="34935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0.6</a:t>
                </a:r>
              </a:p>
            </p:txBody>
          </p:sp>
          <p:sp>
            <p:nvSpPr>
              <p:cNvPr id="54" name="TextBox 53">
                <a:extLst>
                  <a:ext uri="{FF2B5EF4-FFF2-40B4-BE49-F238E27FC236}">
                    <a16:creationId xmlns:a16="http://schemas.microsoft.com/office/drawing/2014/main" id="{A76D5D49-DCA4-7240-FF65-571EE78E6334}"/>
                  </a:ext>
                </a:extLst>
              </p:cNvPr>
              <p:cNvSpPr txBox="1"/>
              <p:nvPr/>
            </p:nvSpPr>
            <p:spPr>
              <a:xfrm>
                <a:off x="775875" y="2342594"/>
                <a:ext cx="34935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0.8</a:t>
                </a:r>
              </a:p>
            </p:txBody>
          </p:sp>
          <p:sp>
            <p:nvSpPr>
              <p:cNvPr id="55" name="TextBox 54">
                <a:extLst>
                  <a:ext uri="{FF2B5EF4-FFF2-40B4-BE49-F238E27FC236}">
                    <a16:creationId xmlns:a16="http://schemas.microsoft.com/office/drawing/2014/main" id="{B844246F-242A-FB20-477E-AC2D90FFC2D4}"/>
                  </a:ext>
                </a:extLst>
              </p:cNvPr>
              <p:cNvSpPr txBox="1"/>
              <p:nvPr/>
            </p:nvSpPr>
            <p:spPr>
              <a:xfrm>
                <a:off x="775875" y="1809749"/>
                <a:ext cx="34935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a:t>
                </a:r>
              </a:p>
            </p:txBody>
          </p:sp>
          <p:sp>
            <p:nvSpPr>
              <p:cNvPr id="56" name="Freeform: Shape 55">
                <a:extLst>
                  <a:ext uri="{FF2B5EF4-FFF2-40B4-BE49-F238E27FC236}">
                    <a16:creationId xmlns:a16="http://schemas.microsoft.com/office/drawing/2014/main" id="{F7A22027-32E4-CAF8-718C-F6BBAC9AC825}"/>
                  </a:ext>
                </a:extLst>
              </p:cNvPr>
              <p:cNvSpPr/>
              <p:nvPr/>
            </p:nvSpPr>
            <p:spPr>
              <a:xfrm>
                <a:off x="117436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D12645E5-FB72-9001-1B05-6FB55DE60205}"/>
                  </a:ext>
                </a:extLst>
              </p:cNvPr>
              <p:cNvSpPr/>
              <p:nvPr/>
            </p:nvSpPr>
            <p:spPr>
              <a:xfrm>
                <a:off x="158284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87340807-87A8-358A-CB06-40027F1201ED}"/>
                  </a:ext>
                </a:extLst>
              </p:cNvPr>
              <p:cNvSpPr/>
              <p:nvPr/>
            </p:nvSpPr>
            <p:spPr>
              <a:xfrm>
                <a:off x="199131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CC25BE2D-CD09-0D52-8B5E-D166DDE4C1CD}"/>
                  </a:ext>
                </a:extLst>
              </p:cNvPr>
              <p:cNvSpPr/>
              <p:nvPr/>
            </p:nvSpPr>
            <p:spPr>
              <a:xfrm>
                <a:off x="239979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D484D549-3739-0A96-AA9D-E7A29FEC1B86}"/>
                  </a:ext>
                </a:extLst>
              </p:cNvPr>
              <p:cNvSpPr/>
              <p:nvPr/>
            </p:nvSpPr>
            <p:spPr>
              <a:xfrm>
                <a:off x="280826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AAD6ABFD-77C2-EBD5-5EF8-ABD859A9284F}"/>
                  </a:ext>
                </a:extLst>
              </p:cNvPr>
              <p:cNvSpPr/>
              <p:nvPr/>
            </p:nvSpPr>
            <p:spPr>
              <a:xfrm>
                <a:off x="321674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8DC2B84B-E2D5-40E4-722E-ED810F1F648B}"/>
                  </a:ext>
                </a:extLst>
              </p:cNvPr>
              <p:cNvSpPr/>
              <p:nvPr/>
            </p:nvSpPr>
            <p:spPr>
              <a:xfrm>
                <a:off x="362522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2C5D6147-C843-15C8-7730-AA5E7AAB1883}"/>
                  </a:ext>
                </a:extLst>
              </p:cNvPr>
              <p:cNvSpPr/>
              <p:nvPr/>
            </p:nvSpPr>
            <p:spPr>
              <a:xfrm>
                <a:off x="403369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4" name="Freeform: Shape 3903">
                <a:extLst>
                  <a:ext uri="{FF2B5EF4-FFF2-40B4-BE49-F238E27FC236}">
                    <a16:creationId xmlns:a16="http://schemas.microsoft.com/office/drawing/2014/main" id="{2ABC5BDE-04EF-EFCE-F39C-54AE5B629211}"/>
                  </a:ext>
                </a:extLst>
              </p:cNvPr>
              <p:cNvSpPr/>
              <p:nvPr/>
            </p:nvSpPr>
            <p:spPr>
              <a:xfrm>
                <a:off x="444217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5" name="Freeform: Shape 3904">
                <a:extLst>
                  <a:ext uri="{FF2B5EF4-FFF2-40B4-BE49-F238E27FC236}">
                    <a16:creationId xmlns:a16="http://schemas.microsoft.com/office/drawing/2014/main" id="{E2766510-5C8E-9747-6646-A43068551FCC}"/>
                  </a:ext>
                </a:extLst>
              </p:cNvPr>
              <p:cNvSpPr/>
              <p:nvPr/>
            </p:nvSpPr>
            <p:spPr>
              <a:xfrm>
                <a:off x="485064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6" name="Freeform: Shape 3905">
                <a:extLst>
                  <a:ext uri="{FF2B5EF4-FFF2-40B4-BE49-F238E27FC236}">
                    <a16:creationId xmlns:a16="http://schemas.microsoft.com/office/drawing/2014/main" id="{ACE58D43-1514-F0EE-6752-7D0477CACAC1}"/>
                  </a:ext>
                </a:extLst>
              </p:cNvPr>
              <p:cNvSpPr/>
              <p:nvPr/>
            </p:nvSpPr>
            <p:spPr>
              <a:xfrm>
                <a:off x="525912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7" name="Freeform: Shape 3906">
                <a:extLst>
                  <a:ext uri="{FF2B5EF4-FFF2-40B4-BE49-F238E27FC236}">
                    <a16:creationId xmlns:a16="http://schemas.microsoft.com/office/drawing/2014/main" id="{8D756CE6-8C9E-18CD-1A9A-BE07C3FE847C}"/>
                  </a:ext>
                </a:extLst>
              </p:cNvPr>
              <p:cNvSpPr/>
              <p:nvPr/>
            </p:nvSpPr>
            <p:spPr>
              <a:xfrm>
                <a:off x="566760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8" name="Freeform: Shape 3907">
                <a:extLst>
                  <a:ext uri="{FF2B5EF4-FFF2-40B4-BE49-F238E27FC236}">
                    <a16:creationId xmlns:a16="http://schemas.microsoft.com/office/drawing/2014/main" id="{899DC11E-1858-C472-3458-3916A985B494}"/>
                  </a:ext>
                </a:extLst>
              </p:cNvPr>
              <p:cNvSpPr/>
              <p:nvPr/>
            </p:nvSpPr>
            <p:spPr>
              <a:xfrm>
                <a:off x="607607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09" name="Freeform: Shape 3908">
                <a:extLst>
                  <a:ext uri="{FF2B5EF4-FFF2-40B4-BE49-F238E27FC236}">
                    <a16:creationId xmlns:a16="http://schemas.microsoft.com/office/drawing/2014/main" id="{A95DCEB8-2F3E-6542-DAE5-7A42CD0CF3FC}"/>
                  </a:ext>
                </a:extLst>
              </p:cNvPr>
              <p:cNvSpPr/>
              <p:nvPr/>
            </p:nvSpPr>
            <p:spPr>
              <a:xfrm>
                <a:off x="648455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0" name="Freeform: Shape 3909">
                <a:extLst>
                  <a:ext uri="{FF2B5EF4-FFF2-40B4-BE49-F238E27FC236}">
                    <a16:creationId xmlns:a16="http://schemas.microsoft.com/office/drawing/2014/main" id="{AB37246B-9842-F2C8-A5F6-407562ADDD6F}"/>
                  </a:ext>
                </a:extLst>
              </p:cNvPr>
              <p:cNvSpPr/>
              <p:nvPr/>
            </p:nvSpPr>
            <p:spPr>
              <a:xfrm>
                <a:off x="689302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1" name="Freeform: Shape 3910">
                <a:extLst>
                  <a:ext uri="{FF2B5EF4-FFF2-40B4-BE49-F238E27FC236}">
                    <a16:creationId xmlns:a16="http://schemas.microsoft.com/office/drawing/2014/main" id="{289618A7-5262-6C6E-DAFA-D087A1A31C0A}"/>
                  </a:ext>
                </a:extLst>
              </p:cNvPr>
              <p:cNvSpPr/>
              <p:nvPr/>
            </p:nvSpPr>
            <p:spPr>
              <a:xfrm>
                <a:off x="730150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2" name="Freeform: Shape 3911">
                <a:extLst>
                  <a:ext uri="{FF2B5EF4-FFF2-40B4-BE49-F238E27FC236}">
                    <a16:creationId xmlns:a16="http://schemas.microsoft.com/office/drawing/2014/main" id="{5E9A8821-36EC-52E7-E823-18A9C4CB8E0B}"/>
                  </a:ext>
                </a:extLst>
              </p:cNvPr>
              <p:cNvSpPr/>
              <p:nvPr/>
            </p:nvSpPr>
            <p:spPr>
              <a:xfrm>
                <a:off x="770998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3" name="Freeform: Shape 3912">
                <a:extLst>
                  <a:ext uri="{FF2B5EF4-FFF2-40B4-BE49-F238E27FC236}">
                    <a16:creationId xmlns:a16="http://schemas.microsoft.com/office/drawing/2014/main" id="{A3CF0501-661A-F1EF-269B-DA20C523C95C}"/>
                  </a:ext>
                </a:extLst>
              </p:cNvPr>
              <p:cNvSpPr/>
              <p:nvPr/>
            </p:nvSpPr>
            <p:spPr>
              <a:xfrm>
                <a:off x="811846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4" name="Freeform: Shape 3913">
                <a:extLst>
                  <a:ext uri="{FF2B5EF4-FFF2-40B4-BE49-F238E27FC236}">
                    <a16:creationId xmlns:a16="http://schemas.microsoft.com/office/drawing/2014/main" id="{8F181BB6-CC87-19D7-E23C-9E5A261274E4}"/>
                  </a:ext>
                </a:extLst>
              </p:cNvPr>
              <p:cNvSpPr/>
              <p:nvPr/>
            </p:nvSpPr>
            <p:spPr>
              <a:xfrm>
                <a:off x="1172279" y="1940035"/>
                <a:ext cx="16833" cy="2663371"/>
              </a:xfrm>
              <a:custGeom>
                <a:avLst/>
                <a:gdLst>
                  <a:gd name="connsiteX0" fmla="*/ 0 w 14808"/>
                  <a:gd name="connsiteY0" fmla="*/ 2331873 h 2331872"/>
                  <a:gd name="connsiteX1" fmla="*/ 0 w 14808"/>
                  <a:gd name="connsiteY1" fmla="*/ 0 h 2331872"/>
                </a:gdLst>
                <a:ahLst/>
                <a:cxnLst>
                  <a:cxn ang="0">
                    <a:pos x="connsiteX0" y="connsiteY0"/>
                  </a:cxn>
                  <a:cxn ang="0">
                    <a:pos x="connsiteX1" y="connsiteY1"/>
                  </a:cxn>
                </a:cxnLst>
                <a:rect l="l" t="t" r="r" b="b"/>
                <a:pathLst>
                  <a:path w="14808" h="2331872">
                    <a:moveTo>
                      <a:pt x="0" y="2331873"/>
                    </a:moveTo>
                    <a:lnTo>
                      <a:pt x="0" y="0"/>
                    </a:lnTo>
                  </a:path>
                </a:pathLst>
              </a:custGeom>
              <a:ln w="11847"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5" name="Freeform: Shape 3914">
                <a:extLst>
                  <a:ext uri="{FF2B5EF4-FFF2-40B4-BE49-F238E27FC236}">
                    <a16:creationId xmlns:a16="http://schemas.microsoft.com/office/drawing/2014/main" id="{D9B1827E-5D36-3BDD-C618-8E797CE42F4C}"/>
                  </a:ext>
                </a:extLst>
              </p:cNvPr>
              <p:cNvSpPr/>
              <p:nvPr/>
            </p:nvSpPr>
            <p:spPr>
              <a:xfrm>
                <a:off x="1077335" y="4604261"/>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6" name="Freeform: Shape 3915">
                <a:extLst>
                  <a:ext uri="{FF2B5EF4-FFF2-40B4-BE49-F238E27FC236}">
                    <a16:creationId xmlns:a16="http://schemas.microsoft.com/office/drawing/2014/main" id="{D7875A9F-4641-5C88-5B1A-8B3CECD8DB07}"/>
                  </a:ext>
                </a:extLst>
              </p:cNvPr>
              <p:cNvSpPr/>
              <p:nvPr/>
            </p:nvSpPr>
            <p:spPr>
              <a:xfrm>
                <a:off x="1077335" y="407141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7" name="Freeform: Shape 3916">
                <a:extLst>
                  <a:ext uri="{FF2B5EF4-FFF2-40B4-BE49-F238E27FC236}">
                    <a16:creationId xmlns:a16="http://schemas.microsoft.com/office/drawing/2014/main" id="{B5302340-D4A8-E27F-F5D3-305CB139A573}"/>
                  </a:ext>
                </a:extLst>
              </p:cNvPr>
              <p:cNvSpPr/>
              <p:nvPr/>
            </p:nvSpPr>
            <p:spPr>
              <a:xfrm>
                <a:off x="1077335" y="353857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8" name="Freeform: Shape 3917">
                <a:extLst>
                  <a:ext uri="{FF2B5EF4-FFF2-40B4-BE49-F238E27FC236}">
                    <a16:creationId xmlns:a16="http://schemas.microsoft.com/office/drawing/2014/main" id="{BE5F144C-4713-D067-5E1D-D868F1136CDD}"/>
                  </a:ext>
                </a:extLst>
              </p:cNvPr>
              <p:cNvSpPr/>
              <p:nvPr/>
            </p:nvSpPr>
            <p:spPr>
              <a:xfrm>
                <a:off x="1077335" y="300572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19" name="Freeform: Shape 3918">
                <a:extLst>
                  <a:ext uri="{FF2B5EF4-FFF2-40B4-BE49-F238E27FC236}">
                    <a16:creationId xmlns:a16="http://schemas.microsoft.com/office/drawing/2014/main" id="{28901290-35C8-7020-D4B2-EBFAC2C3A118}"/>
                  </a:ext>
                </a:extLst>
              </p:cNvPr>
              <p:cNvSpPr/>
              <p:nvPr/>
            </p:nvSpPr>
            <p:spPr>
              <a:xfrm>
                <a:off x="1077335" y="247288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20" name="Freeform: Shape 3919">
                <a:extLst>
                  <a:ext uri="{FF2B5EF4-FFF2-40B4-BE49-F238E27FC236}">
                    <a16:creationId xmlns:a16="http://schemas.microsoft.com/office/drawing/2014/main" id="{8A7ECDFA-1450-DBEF-D22A-B91F432245B8}"/>
                  </a:ext>
                </a:extLst>
              </p:cNvPr>
              <p:cNvSpPr/>
              <p:nvPr/>
            </p:nvSpPr>
            <p:spPr>
              <a:xfrm>
                <a:off x="1077335" y="194003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21" name="TextBox 3920">
                <a:extLst>
                  <a:ext uri="{FF2B5EF4-FFF2-40B4-BE49-F238E27FC236}">
                    <a16:creationId xmlns:a16="http://schemas.microsoft.com/office/drawing/2014/main" id="{A72795A5-1495-4914-DF21-A691C7DC5710}"/>
                  </a:ext>
                </a:extLst>
              </p:cNvPr>
              <p:cNvSpPr txBox="1"/>
              <p:nvPr/>
            </p:nvSpPr>
            <p:spPr>
              <a:xfrm>
                <a:off x="1052478" y="4682902"/>
                <a:ext cx="24696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3922" name="TextBox 3921">
                <a:extLst>
                  <a:ext uri="{FF2B5EF4-FFF2-40B4-BE49-F238E27FC236}">
                    <a16:creationId xmlns:a16="http://schemas.microsoft.com/office/drawing/2014/main" id="{D9F26F5D-FD7F-C18C-9615-E85CBFDBC8C6}"/>
                  </a:ext>
                </a:extLst>
              </p:cNvPr>
              <p:cNvSpPr txBox="1"/>
              <p:nvPr/>
            </p:nvSpPr>
            <p:spPr>
              <a:xfrm>
                <a:off x="1460799" y="4682902"/>
                <a:ext cx="24696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a:t>
                </a:r>
              </a:p>
            </p:txBody>
          </p:sp>
          <p:sp>
            <p:nvSpPr>
              <p:cNvPr id="3923" name="TextBox 3922">
                <a:extLst>
                  <a:ext uri="{FF2B5EF4-FFF2-40B4-BE49-F238E27FC236}">
                    <a16:creationId xmlns:a16="http://schemas.microsoft.com/office/drawing/2014/main" id="{D845C3CD-197B-464E-176C-3BB192918885}"/>
                  </a:ext>
                </a:extLst>
              </p:cNvPr>
              <p:cNvSpPr txBox="1"/>
              <p:nvPr/>
            </p:nvSpPr>
            <p:spPr>
              <a:xfrm>
                <a:off x="1869121" y="4682902"/>
                <a:ext cx="24696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a:t>
                </a:r>
              </a:p>
            </p:txBody>
          </p:sp>
          <p:sp>
            <p:nvSpPr>
              <p:cNvPr id="3924" name="TextBox 3923">
                <a:extLst>
                  <a:ext uri="{FF2B5EF4-FFF2-40B4-BE49-F238E27FC236}">
                    <a16:creationId xmlns:a16="http://schemas.microsoft.com/office/drawing/2014/main" id="{D6FAD799-1CBB-71A0-1B44-FDF336BD86C4}"/>
                  </a:ext>
                </a:extLst>
              </p:cNvPr>
              <p:cNvSpPr txBox="1"/>
              <p:nvPr/>
            </p:nvSpPr>
            <p:spPr>
              <a:xfrm>
                <a:off x="2243313"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a:t>
                </a:r>
              </a:p>
            </p:txBody>
          </p:sp>
          <p:sp>
            <p:nvSpPr>
              <p:cNvPr id="3925" name="TextBox 3924">
                <a:extLst>
                  <a:ext uri="{FF2B5EF4-FFF2-40B4-BE49-F238E27FC236}">
                    <a16:creationId xmlns:a16="http://schemas.microsoft.com/office/drawing/2014/main" id="{DE013BD7-0C60-F1B0-1077-7297667EA34F}"/>
                  </a:ext>
                </a:extLst>
              </p:cNvPr>
              <p:cNvSpPr txBox="1"/>
              <p:nvPr/>
            </p:nvSpPr>
            <p:spPr>
              <a:xfrm>
                <a:off x="2651634"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a:t>
                </a:r>
              </a:p>
            </p:txBody>
          </p:sp>
          <p:sp>
            <p:nvSpPr>
              <p:cNvPr id="3926" name="TextBox 3925">
                <a:extLst>
                  <a:ext uri="{FF2B5EF4-FFF2-40B4-BE49-F238E27FC236}">
                    <a16:creationId xmlns:a16="http://schemas.microsoft.com/office/drawing/2014/main" id="{0D0AABAA-0B15-AD2C-AE6C-243BFDA94B48}"/>
                  </a:ext>
                </a:extLst>
              </p:cNvPr>
              <p:cNvSpPr txBox="1"/>
              <p:nvPr/>
            </p:nvSpPr>
            <p:spPr>
              <a:xfrm>
                <a:off x="3059955"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a:t>
                </a:r>
              </a:p>
            </p:txBody>
          </p:sp>
          <p:sp>
            <p:nvSpPr>
              <p:cNvPr id="3927" name="TextBox 3926">
                <a:extLst>
                  <a:ext uri="{FF2B5EF4-FFF2-40B4-BE49-F238E27FC236}">
                    <a16:creationId xmlns:a16="http://schemas.microsoft.com/office/drawing/2014/main" id="{45BF8621-FF6A-2AFB-4ABF-EDC9FEEFF7C4}"/>
                  </a:ext>
                </a:extLst>
              </p:cNvPr>
              <p:cNvSpPr txBox="1"/>
              <p:nvPr/>
            </p:nvSpPr>
            <p:spPr>
              <a:xfrm>
                <a:off x="3468276"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24</a:t>
                </a:r>
              </a:p>
            </p:txBody>
          </p:sp>
          <p:sp>
            <p:nvSpPr>
              <p:cNvPr id="3928" name="TextBox 3927">
                <a:extLst>
                  <a:ext uri="{FF2B5EF4-FFF2-40B4-BE49-F238E27FC236}">
                    <a16:creationId xmlns:a16="http://schemas.microsoft.com/office/drawing/2014/main" id="{BAA68B1D-42C1-973F-5E6F-3CBA22D258F0}"/>
                  </a:ext>
                </a:extLst>
              </p:cNvPr>
              <p:cNvSpPr txBox="1"/>
              <p:nvPr/>
            </p:nvSpPr>
            <p:spPr>
              <a:xfrm>
                <a:off x="3876597"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a:t>
                </a:r>
              </a:p>
            </p:txBody>
          </p:sp>
          <p:sp>
            <p:nvSpPr>
              <p:cNvPr id="3929" name="TextBox 3928">
                <a:extLst>
                  <a:ext uri="{FF2B5EF4-FFF2-40B4-BE49-F238E27FC236}">
                    <a16:creationId xmlns:a16="http://schemas.microsoft.com/office/drawing/2014/main" id="{755DB63E-F7A8-2F28-8DBC-5DAE86B5F25C}"/>
                  </a:ext>
                </a:extLst>
              </p:cNvPr>
              <p:cNvSpPr txBox="1"/>
              <p:nvPr/>
            </p:nvSpPr>
            <p:spPr>
              <a:xfrm>
                <a:off x="4284918"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32</a:t>
                </a:r>
              </a:p>
            </p:txBody>
          </p:sp>
          <p:sp>
            <p:nvSpPr>
              <p:cNvPr id="3930" name="TextBox 3929">
                <a:extLst>
                  <a:ext uri="{FF2B5EF4-FFF2-40B4-BE49-F238E27FC236}">
                    <a16:creationId xmlns:a16="http://schemas.microsoft.com/office/drawing/2014/main" id="{510A8E14-BCF4-DBE0-ECFF-41190CBEA294}"/>
                  </a:ext>
                </a:extLst>
              </p:cNvPr>
              <p:cNvSpPr txBox="1"/>
              <p:nvPr/>
            </p:nvSpPr>
            <p:spPr>
              <a:xfrm>
                <a:off x="4693239"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a:t>
                </a:r>
              </a:p>
            </p:txBody>
          </p:sp>
          <p:sp>
            <p:nvSpPr>
              <p:cNvPr id="3931" name="TextBox 3930">
                <a:extLst>
                  <a:ext uri="{FF2B5EF4-FFF2-40B4-BE49-F238E27FC236}">
                    <a16:creationId xmlns:a16="http://schemas.microsoft.com/office/drawing/2014/main" id="{6B29001F-645A-942B-FE12-9FE4746830B1}"/>
                  </a:ext>
                </a:extLst>
              </p:cNvPr>
              <p:cNvSpPr txBox="1"/>
              <p:nvPr/>
            </p:nvSpPr>
            <p:spPr>
              <a:xfrm>
                <a:off x="5101560"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a:t>
                </a:r>
              </a:p>
            </p:txBody>
          </p:sp>
          <p:sp>
            <p:nvSpPr>
              <p:cNvPr id="3932" name="TextBox 3931">
                <a:extLst>
                  <a:ext uri="{FF2B5EF4-FFF2-40B4-BE49-F238E27FC236}">
                    <a16:creationId xmlns:a16="http://schemas.microsoft.com/office/drawing/2014/main" id="{F8015484-CEFE-4A89-E69C-30F57AB93618}"/>
                  </a:ext>
                </a:extLst>
              </p:cNvPr>
              <p:cNvSpPr txBox="1"/>
              <p:nvPr/>
            </p:nvSpPr>
            <p:spPr>
              <a:xfrm>
                <a:off x="5509881"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3933" name="TextBox 3932">
                <a:extLst>
                  <a:ext uri="{FF2B5EF4-FFF2-40B4-BE49-F238E27FC236}">
                    <a16:creationId xmlns:a16="http://schemas.microsoft.com/office/drawing/2014/main" id="{5C93A35B-E70C-F246-2572-BA76F40BB886}"/>
                  </a:ext>
                </a:extLst>
              </p:cNvPr>
              <p:cNvSpPr txBox="1"/>
              <p:nvPr/>
            </p:nvSpPr>
            <p:spPr>
              <a:xfrm>
                <a:off x="5918202"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48</a:t>
                </a:r>
              </a:p>
            </p:txBody>
          </p:sp>
          <p:sp>
            <p:nvSpPr>
              <p:cNvPr id="3934" name="TextBox 3933">
                <a:extLst>
                  <a:ext uri="{FF2B5EF4-FFF2-40B4-BE49-F238E27FC236}">
                    <a16:creationId xmlns:a16="http://schemas.microsoft.com/office/drawing/2014/main" id="{EBBBCB25-E138-CBEB-F38C-51149DD47CB3}"/>
                  </a:ext>
                </a:extLst>
              </p:cNvPr>
              <p:cNvSpPr txBox="1"/>
              <p:nvPr/>
            </p:nvSpPr>
            <p:spPr>
              <a:xfrm>
                <a:off x="6326523"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52</a:t>
                </a:r>
              </a:p>
            </p:txBody>
          </p:sp>
          <p:sp>
            <p:nvSpPr>
              <p:cNvPr id="3935" name="TextBox 3934">
                <a:extLst>
                  <a:ext uri="{FF2B5EF4-FFF2-40B4-BE49-F238E27FC236}">
                    <a16:creationId xmlns:a16="http://schemas.microsoft.com/office/drawing/2014/main" id="{3A7FE739-EB64-E8CE-1BED-52F7FAC90273}"/>
                  </a:ext>
                </a:extLst>
              </p:cNvPr>
              <p:cNvSpPr txBox="1"/>
              <p:nvPr/>
            </p:nvSpPr>
            <p:spPr>
              <a:xfrm>
                <a:off x="6734844"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56</a:t>
                </a:r>
              </a:p>
            </p:txBody>
          </p:sp>
          <p:sp>
            <p:nvSpPr>
              <p:cNvPr id="3939" name="TextBox 3938">
                <a:extLst>
                  <a:ext uri="{FF2B5EF4-FFF2-40B4-BE49-F238E27FC236}">
                    <a16:creationId xmlns:a16="http://schemas.microsoft.com/office/drawing/2014/main" id="{89C8B9E1-D7B7-D1A9-14D4-7B553F0DDF68}"/>
                  </a:ext>
                </a:extLst>
              </p:cNvPr>
              <p:cNvSpPr txBox="1"/>
              <p:nvPr/>
            </p:nvSpPr>
            <p:spPr>
              <a:xfrm>
                <a:off x="7143164"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60</a:t>
                </a:r>
              </a:p>
            </p:txBody>
          </p:sp>
          <p:sp>
            <p:nvSpPr>
              <p:cNvPr id="2098" name="TextBox 2097">
                <a:extLst>
                  <a:ext uri="{FF2B5EF4-FFF2-40B4-BE49-F238E27FC236}">
                    <a16:creationId xmlns:a16="http://schemas.microsoft.com/office/drawing/2014/main" id="{6244E379-01C6-EAF7-E689-AB9821560033}"/>
                  </a:ext>
                </a:extLst>
              </p:cNvPr>
              <p:cNvSpPr txBox="1"/>
              <p:nvPr/>
            </p:nvSpPr>
            <p:spPr>
              <a:xfrm>
                <a:off x="7551486"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64</a:t>
                </a:r>
              </a:p>
            </p:txBody>
          </p:sp>
          <p:sp>
            <p:nvSpPr>
              <p:cNvPr id="2099" name="TextBox 2098">
                <a:extLst>
                  <a:ext uri="{FF2B5EF4-FFF2-40B4-BE49-F238E27FC236}">
                    <a16:creationId xmlns:a16="http://schemas.microsoft.com/office/drawing/2014/main" id="{FD674AEE-9092-2FC5-3FA5-986D46BF6569}"/>
                  </a:ext>
                </a:extLst>
              </p:cNvPr>
              <p:cNvSpPr txBox="1"/>
              <p:nvPr/>
            </p:nvSpPr>
            <p:spPr>
              <a:xfrm>
                <a:off x="7959808" y="4682902"/>
                <a:ext cx="31522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68</a:t>
                </a:r>
              </a:p>
            </p:txBody>
          </p:sp>
        </p:grpSp>
        <p:sp>
          <p:nvSpPr>
            <p:cNvPr id="4459" name="Freeform: Shape 4458">
              <a:extLst>
                <a:ext uri="{FF2B5EF4-FFF2-40B4-BE49-F238E27FC236}">
                  <a16:creationId xmlns:a16="http://schemas.microsoft.com/office/drawing/2014/main" id="{3D8C45A4-4BAB-347B-8EEB-4089DE56ECB5}"/>
                </a:ext>
              </a:extLst>
            </p:cNvPr>
            <p:cNvSpPr/>
            <p:nvPr/>
          </p:nvSpPr>
          <p:spPr>
            <a:xfrm>
              <a:off x="7113691" y="2207623"/>
              <a:ext cx="4246024" cy="1721017"/>
            </a:xfrm>
            <a:custGeom>
              <a:avLst/>
              <a:gdLst>
                <a:gd name="connsiteX0" fmla="*/ 0 w 6812229"/>
                <a:gd name="connsiteY0" fmla="*/ 0 h 1721017"/>
                <a:gd name="connsiteX1" fmla="*/ 268453 w 6812229"/>
                <a:gd name="connsiteY1" fmla="*/ 0 h 1721017"/>
                <a:gd name="connsiteX2" fmla="*/ 268453 w 6812229"/>
                <a:gd name="connsiteY2" fmla="*/ 36237 h 1721017"/>
                <a:gd name="connsiteX3" fmla="*/ 565954 w 6812229"/>
                <a:gd name="connsiteY3" fmla="*/ 36237 h 1721017"/>
                <a:gd name="connsiteX4" fmla="*/ 565954 w 6812229"/>
                <a:gd name="connsiteY4" fmla="*/ 49853 h 1721017"/>
                <a:gd name="connsiteX5" fmla="*/ 732040 w 6812229"/>
                <a:gd name="connsiteY5" fmla="*/ 49853 h 1721017"/>
                <a:gd name="connsiteX6" fmla="*/ 732040 w 6812229"/>
                <a:gd name="connsiteY6" fmla="*/ 66092 h 1721017"/>
                <a:gd name="connsiteX7" fmla="*/ 807000 w 6812229"/>
                <a:gd name="connsiteY7" fmla="*/ 66092 h 1721017"/>
                <a:gd name="connsiteX8" fmla="*/ 807000 w 6812229"/>
                <a:gd name="connsiteY8" fmla="*/ 104173 h 1721017"/>
                <a:gd name="connsiteX9" fmla="*/ 894084 w 6812229"/>
                <a:gd name="connsiteY9" fmla="*/ 104173 h 1721017"/>
                <a:gd name="connsiteX10" fmla="*/ 894084 w 6812229"/>
                <a:gd name="connsiteY10" fmla="*/ 123178 h 1721017"/>
                <a:gd name="connsiteX11" fmla="*/ 923891 w 6812229"/>
                <a:gd name="connsiteY11" fmla="*/ 123178 h 1721017"/>
                <a:gd name="connsiteX12" fmla="*/ 923891 w 6812229"/>
                <a:gd name="connsiteY12" fmla="*/ 136723 h 1721017"/>
                <a:gd name="connsiteX13" fmla="*/ 951299 w 6812229"/>
                <a:gd name="connsiteY13" fmla="*/ 136723 h 1721017"/>
                <a:gd name="connsiteX14" fmla="*/ 951299 w 6812229"/>
                <a:gd name="connsiteY14" fmla="*/ 148494 h 1721017"/>
                <a:gd name="connsiteX15" fmla="*/ 987610 w 6812229"/>
                <a:gd name="connsiteY15" fmla="*/ 148494 h 1721017"/>
                <a:gd name="connsiteX16" fmla="*/ 987610 w 6812229"/>
                <a:gd name="connsiteY16" fmla="*/ 164805 h 1721017"/>
                <a:gd name="connsiteX17" fmla="*/ 997272 w 6812229"/>
                <a:gd name="connsiteY17" fmla="*/ 164805 h 1721017"/>
                <a:gd name="connsiteX18" fmla="*/ 997272 w 6812229"/>
                <a:gd name="connsiteY18" fmla="*/ 172960 h 1721017"/>
                <a:gd name="connsiteX19" fmla="*/ 1044824 w 6812229"/>
                <a:gd name="connsiteY19" fmla="*/ 172960 h 1721017"/>
                <a:gd name="connsiteX20" fmla="*/ 1044824 w 6812229"/>
                <a:gd name="connsiteY20" fmla="*/ 190121 h 1721017"/>
                <a:gd name="connsiteX21" fmla="*/ 1065790 w 6812229"/>
                <a:gd name="connsiteY21" fmla="*/ 190121 h 1721017"/>
                <a:gd name="connsiteX22" fmla="*/ 1065790 w 6812229"/>
                <a:gd name="connsiteY22" fmla="*/ 208275 h 1721017"/>
                <a:gd name="connsiteX23" fmla="*/ 1091556 w 6812229"/>
                <a:gd name="connsiteY23" fmla="*/ 208275 h 1721017"/>
                <a:gd name="connsiteX24" fmla="*/ 1091556 w 6812229"/>
                <a:gd name="connsiteY24" fmla="*/ 231819 h 1721017"/>
                <a:gd name="connsiteX25" fmla="*/ 1116563 w 6812229"/>
                <a:gd name="connsiteY25" fmla="*/ 231819 h 1721017"/>
                <a:gd name="connsiteX26" fmla="*/ 1116563 w 6812229"/>
                <a:gd name="connsiteY26" fmla="*/ 249902 h 1721017"/>
                <a:gd name="connsiteX27" fmla="*/ 1135950 w 6812229"/>
                <a:gd name="connsiteY27" fmla="*/ 249902 h 1721017"/>
                <a:gd name="connsiteX28" fmla="*/ 1135950 w 6812229"/>
                <a:gd name="connsiteY28" fmla="*/ 264368 h 1721017"/>
                <a:gd name="connsiteX29" fmla="*/ 1156095 w 6812229"/>
                <a:gd name="connsiteY29" fmla="*/ 264368 h 1721017"/>
                <a:gd name="connsiteX30" fmla="*/ 1156095 w 6812229"/>
                <a:gd name="connsiteY30" fmla="*/ 277984 h 1721017"/>
                <a:gd name="connsiteX31" fmla="*/ 1173020 w 6812229"/>
                <a:gd name="connsiteY31" fmla="*/ 277984 h 1721017"/>
                <a:gd name="connsiteX32" fmla="*/ 1173020 w 6812229"/>
                <a:gd name="connsiteY32" fmla="*/ 286139 h 1721017"/>
                <a:gd name="connsiteX33" fmla="*/ 1214131 w 6812229"/>
                <a:gd name="connsiteY33" fmla="*/ 286139 h 1721017"/>
                <a:gd name="connsiteX34" fmla="*/ 1214131 w 6812229"/>
                <a:gd name="connsiteY34" fmla="*/ 297840 h 1721017"/>
                <a:gd name="connsiteX35" fmla="*/ 1242359 w 6812229"/>
                <a:gd name="connsiteY35" fmla="*/ 297840 h 1721017"/>
                <a:gd name="connsiteX36" fmla="*/ 1242359 w 6812229"/>
                <a:gd name="connsiteY36" fmla="*/ 310533 h 1721017"/>
                <a:gd name="connsiteX37" fmla="*/ 1290732 w 6812229"/>
                <a:gd name="connsiteY37" fmla="*/ 310533 h 1721017"/>
                <a:gd name="connsiteX38" fmla="*/ 1290732 w 6812229"/>
                <a:gd name="connsiteY38" fmla="*/ 329538 h 1721017"/>
                <a:gd name="connsiteX39" fmla="*/ 1320539 w 6812229"/>
                <a:gd name="connsiteY39" fmla="*/ 329538 h 1721017"/>
                <a:gd name="connsiteX40" fmla="*/ 1320539 w 6812229"/>
                <a:gd name="connsiteY40" fmla="*/ 348543 h 1721017"/>
                <a:gd name="connsiteX41" fmla="*/ 1385016 w 6812229"/>
                <a:gd name="connsiteY41" fmla="*/ 348543 h 1721017"/>
                <a:gd name="connsiteX42" fmla="*/ 1385016 w 6812229"/>
                <a:gd name="connsiteY42" fmla="*/ 361237 h 1721017"/>
                <a:gd name="connsiteX43" fmla="*/ 1576930 w 6812229"/>
                <a:gd name="connsiteY43" fmla="*/ 361237 h 1721017"/>
                <a:gd name="connsiteX44" fmla="*/ 1576930 w 6812229"/>
                <a:gd name="connsiteY44" fmla="*/ 383859 h 1721017"/>
                <a:gd name="connsiteX45" fmla="*/ 1588992 w 6812229"/>
                <a:gd name="connsiteY45" fmla="*/ 383859 h 1721017"/>
                <a:gd name="connsiteX46" fmla="*/ 1588992 w 6812229"/>
                <a:gd name="connsiteY46" fmla="*/ 423712 h 1721017"/>
                <a:gd name="connsiteX47" fmla="*/ 1609958 w 6812229"/>
                <a:gd name="connsiteY47" fmla="*/ 423712 h 1721017"/>
                <a:gd name="connsiteX48" fmla="*/ 1609958 w 6812229"/>
                <a:gd name="connsiteY48" fmla="*/ 432789 h 1721017"/>
                <a:gd name="connsiteX49" fmla="*/ 1642985 w 6812229"/>
                <a:gd name="connsiteY49" fmla="*/ 432789 h 1721017"/>
                <a:gd name="connsiteX50" fmla="*/ 1642985 w 6812229"/>
                <a:gd name="connsiteY50" fmla="*/ 487110 h 1721017"/>
                <a:gd name="connsiteX51" fmla="*/ 1690601 w 6812229"/>
                <a:gd name="connsiteY51" fmla="*/ 487110 h 1721017"/>
                <a:gd name="connsiteX52" fmla="*/ 1690601 w 6812229"/>
                <a:gd name="connsiteY52" fmla="*/ 539586 h 1721017"/>
                <a:gd name="connsiteX53" fmla="*/ 1792968 w 6812229"/>
                <a:gd name="connsiteY53" fmla="*/ 539586 h 1721017"/>
                <a:gd name="connsiteX54" fmla="*/ 1792968 w 6812229"/>
                <a:gd name="connsiteY54" fmla="*/ 554975 h 1721017"/>
                <a:gd name="connsiteX55" fmla="*/ 1813934 w 6812229"/>
                <a:gd name="connsiteY55" fmla="*/ 554975 h 1721017"/>
                <a:gd name="connsiteX56" fmla="*/ 1813934 w 6812229"/>
                <a:gd name="connsiteY56" fmla="*/ 559513 h 1721017"/>
                <a:gd name="connsiteX57" fmla="*/ 1921163 w 6812229"/>
                <a:gd name="connsiteY57" fmla="*/ 559513 h 1721017"/>
                <a:gd name="connsiteX58" fmla="*/ 1921163 w 6812229"/>
                <a:gd name="connsiteY58" fmla="*/ 570363 h 1721017"/>
                <a:gd name="connsiteX59" fmla="*/ 1930004 w 6812229"/>
                <a:gd name="connsiteY59" fmla="*/ 570363 h 1721017"/>
                <a:gd name="connsiteX60" fmla="*/ 1930004 w 6812229"/>
                <a:gd name="connsiteY60" fmla="*/ 580291 h 1721017"/>
                <a:gd name="connsiteX61" fmla="*/ 1990502 w 6812229"/>
                <a:gd name="connsiteY61" fmla="*/ 580291 h 1721017"/>
                <a:gd name="connsiteX62" fmla="*/ 1990502 w 6812229"/>
                <a:gd name="connsiteY62" fmla="*/ 605678 h 1721017"/>
                <a:gd name="connsiteX63" fmla="*/ 2021130 w 6812229"/>
                <a:gd name="connsiteY63" fmla="*/ 605678 h 1721017"/>
                <a:gd name="connsiteX64" fmla="*/ 2021130 w 6812229"/>
                <a:gd name="connsiteY64" fmla="*/ 624683 h 1721017"/>
                <a:gd name="connsiteX65" fmla="*/ 2092869 w 6812229"/>
                <a:gd name="connsiteY65" fmla="*/ 624683 h 1721017"/>
                <a:gd name="connsiteX66" fmla="*/ 2092869 w 6812229"/>
                <a:gd name="connsiteY66" fmla="*/ 638228 h 1721017"/>
                <a:gd name="connsiteX67" fmla="*/ 2226685 w 6812229"/>
                <a:gd name="connsiteY67" fmla="*/ 638228 h 1721017"/>
                <a:gd name="connsiteX68" fmla="*/ 2226685 w 6812229"/>
                <a:gd name="connsiteY68" fmla="*/ 660921 h 1721017"/>
                <a:gd name="connsiteX69" fmla="*/ 2465331 w 6812229"/>
                <a:gd name="connsiteY69" fmla="*/ 660921 h 1721017"/>
                <a:gd name="connsiteX70" fmla="*/ 2465331 w 6812229"/>
                <a:gd name="connsiteY70" fmla="*/ 690775 h 1721017"/>
                <a:gd name="connsiteX71" fmla="*/ 2502400 w 6812229"/>
                <a:gd name="connsiteY71" fmla="*/ 690775 h 1721017"/>
                <a:gd name="connsiteX72" fmla="*/ 2502400 w 6812229"/>
                <a:gd name="connsiteY72" fmla="*/ 707086 h 1721017"/>
                <a:gd name="connsiteX73" fmla="*/ 2590242 w 6812229"/>
                <a:gd name="connsiteY73" fmla="*/ 707086 h 1721017"/>
                <a:gd name="connsiteX74" fmla="*/ 2590242 w 6812229"/>
                <a:gd name="connsiteY74" fmla="*/ 723325 h 1721017"/>
                <a:gd name="connsiteX75" fmla="*/ 2602367 w 6812229"/>
                <a:gd name="connsiteY75" fmla="*/ 723325 h 1721017"/>
                <a:gd name="connsiteX76" fmla="*/ 2602367 w 6812229"/>
                <a:gd name="connsiteY76" fmla="*/ 744174 h 1721017"/>
                <a:gd name="connsiteX77" fmla="*/ 2630596 w 6812229"/>
                <a:gd name="connsiteY77" fmla="*/ 744174 h 1721017"/>
                <a:gd name="connsiteX78" fmla="*/ 2630596 w 6812229"/>
                <a:gd name="connsiteY78" fmla="*/ 762257 h 1721017"/>
                <a:gd name="connsiteX79" fmla="*/ 2658761 w 6812229"/>
                <a:gd name="connsiteY79" fmla="*/ 762257 h 1721017"/>
                <a:gd name="connsiteX80" fmla="*/ 2658761 w 6812229"/>
                <a:gd name="connsiteY80" fmla="*/ 778567 h 1721017"/>
                <a:gd name="connsiteX81" fmla="*/ 2723300 w 6812229"/>
                <a:gd name="connsiteY81" fmla="*/ 778567 h 1721017"/>
                <a:gd name="connsiteX82" fmla="*/ 2723300 w 6812229"/>
                <a:gd name="connsiteY82" fmla="*/ 789417 h 1721017"/>
                <a:gd name="connsiteX83" fmla="*/ 2745845 w 6812229"/>
                <a:gd name="connsiteY83" fmla="*/ 789417 h 1721017"/>
                <a:gd name="connsiteX84" fmla="*/ 2745845 w 6812229"/>
                <a:gd name="connsiteY84" fmla="*/ 801189 h 1721017"/>
                <a:gd name="connsiteX85" fmla="*/ 2767632 w 6812229"/>
                <a:gd name="connsiteY85" fmla="*/ 801189 h 1721017"/>
                <a:gd name="connsiteX86" fmla="*/ 2767632 w 6812229"/>
                <a:gd name="connsiteY86" fmla="*/ 847354 h 1721017"/>
                <a:gd name="connsiteX87" fmla="*/ 2786956 w 6812229"/>
                <a:gd name="connsiteY87" fmla="*/ 847354 h 1721017"/>
                <a:gd name="connsiteX88" fmla="*/ 2786956 w 6812229"/>
                <a:gd name="connsiteY88" fmla="*/ 857353 h 1721017"/>
                <a:gd name="connsiteX89" fmla="*/ 2808743 w 6812229"/>
                <a:gd name="connsiteY89" fmla="*/ 857353 h 1721017"/>
                <a:gd name="connsiteX90" fmla="*/ 2808743 w 6812229"/>
                <a:gd name="connsiteY90" fmla="*/ 873663 h 1721017"/>
                <a:gd name="connsiteX91" fmla="*/ 2836971 w 6812229"/>
                <a:gd name="connsiteY91" fmla="*/ 873663 h 1721017"/>
                <a:gd name="connsiteX92" fmla="*/ 2836971 w 6812229"/>
                <a:gd name="connsiteY92" fmla="*/ 883591 h 1721017"/>
                <a:gd name="connsiteX93" fmla="*/ 2872399 w 6812229"/>
                <a:gd name="connsiteY93" fmla="*/ 883591 h 1721017"/>
                <a:gd name="connsiteX94" fmla="*/ 2872399 w 6812229"/>
                <a:gd name="connsiteY94" fmla="*/ 915290 h 1721017"/>
                <a:gd name="connsiteX95" fmla="*/ 2893365 w 6812229"/>
                <a:gd name="connsiteY95" fmla="*/ 915290 h 1721017"/>
                <a:gd name="connsiteX96" fmla="*/ 2893365 w 6812229"/>
                <a:gd name="connsiteY96" fmla="*/ 928834 h 1721017"/>
                <a:gd name="connsiteX97" fmla="*/ 2903848 w 6812229"/>
                <a:gd name="connsiteY97" fmla="*/ 928834 h 1721017"/>
                <a:gd name="connsiteX98" fmla="*/ 2903848 w 6812229"/>
                <a:gd name="connsiteY98" fmla="*/ 943372 h 1721017"/>
                <a:gd name="connsiteX99" fmla="*/ 2915152 w 6812229"/>
                <a:gd name="connsiteY99" fmla="*/ 943372 h 1721017"/>
                <a:gd name="connsiteX100" fmla="*/ 2915152 w 6812229"/>
                <a:gd name="connsiteY100" fmla="*/ 966915 h 1721017"/>
                <a:gd name="connsiteX101" fmla="*/ 2928034 w 6812229"/>
                <a:gd name="connsiteY101" fmla="*/ 966915 h 1721017"/>
                <a:gd name="connsiteX102" fmla="*/ 2928034 w 6812229"/>
                <a:gd name="connsiteY102" fmla="*/ 975000 h 1721017"/>
                <a:gd name="connsiteX103" fmla="*/ 2973187 w 6812229"/>
                <a:gd name="connsiteY103" fmla="*/ 975000 h 1721017"/>
                <a:gd name="connsiteX104" fmla="*/ 2973187 w 6812229"/>
                <a:gd name="connsiteY104" fmla="*/ 987693 h 1721017"/>
                <a:gd name="connsiteX105" fmla="*/ 2991753 w 6812229"/>
                <a:gd name="connsiteY105" fmla="*/ 987693 h 1721017"/>
                <a:gd name="connsiteX106" fmla="*/ 2991753 w 6812229"/>
                <a:gd name="connsiteY106" fmla="*/ 994926 h 1721017"/>
                <a:gd name="connsiteX107" fmla="*/ 2999015 w 6812229"/>
                <a:gd name="connsiteY107" fmla="*/ 994926 h 1721017"/>
                <a:gd name="connsiteX108" fmla="*/ 2999015 w 6812229"/>
                <a:gd name="connsiteY108" fmla="*/ 1004925 h 1721017"/>
                <a:gd name="connsiteX109" fmla="*/ 3044926 w 6812229"/>
                <a:gd name="connsiteY109" fmla="*/ 1004925 h 1721017"/>
                <a:gd name="connsiteX110" fmla="*/ 3044926 w 6812229"/>
                <a:gd name="connsiteY110" fmla="*/ 1015775 h 1721017"/>
                <a:gd name="connsiteX111" fmla="*/ 3056230 w 6812229"/>
                <a:gd name="connsiteY111" fmla="*/ 1015775 h 1721017"/>
                <a:gd name="connsiteX112" fmla="*/ 3056230 w 6812229"/>
                <a:gd name="connsiteY112" fmla="*/ 1027547 h 1721017"/>
                <a:gd name="connsiteX113" fmla="*/ 3202171 w 6812229"/>
                <a:gd name="connsiteY113" fmla="*/ 1027547 h 1721017"/>
                <a:gd name="connsiteX114" fmla="*/ 3202171 w 6812229"/>
                <a:gd name="connsiteY114" fmla="*/ 1045630 h 1721017"/>
                <a:gd name="connsiteX115" fmla="*/ 3294054 w 6812229"/>
                <a:gd name="connsiteY115" fmla="*/ 1045630 h 1721017"/>
                <a:gd name="connsiteX116" fmla="*/ 3294054 w 6812229"/>
                <a:gd name="connsiteY116" fmla="*/ 1052012 h 1721017"/>
                <a:gd name="connsiteX117" fmla="*/ 3328724 w 6812229"/>
                <a:gd name="connsiteY117" fmla="*/ 1052012 h 1721017"/>
                <a:gd name="connsiteX118" fmla="*/ 3328724 w 6812229"/>
                <a:gd name="connsiteY118" fmla="*/ 1065557 h 1721017"/>
                <a:gd name="connsiteX119" fmla="*/ 3356131 w 6812229"/>
                <a:gd name="connsiteY119" fmla="*/ 1065557 h 1721017"/>
                <a:gd name="connsiteX120" fmla="*/ 3356131 w 6812229"/>
                <a:gd name="connsiteY120" fmla="*/ 1099950 h 1721017"/>
                <a:gd name="connsiteX121" fmla="*/ 3383539 w 6812229"/>
                <a:gd name="connsiteY121" fmla="*/ 1099950 h 1721017"/>
                <a:gd name="connsiteX122" fmla="*/ 3383539 w 6812229"/>
                <a:gd name="connsiteY122" fmla="*/ 1118955 h 1721017"/>
                <a:gd name="connsiteX123" fmla="*/ 3519817 w 6812229"/>
                <a:gd name="connsiteY123" fmla="*/ 1118955 h 1721017"/>
                <a:gd name="connsiteX124" fmla="*/ 3519817 w 6812229"/>
                <a:gd name="connsiteY124" fmla="*/ 1134344 h 1721017"/>
                <a:gd name="connsiteX125" fmla="*/ 3548803 w 6812229"/>
                <a:gd name="connsiteY125" fmla="*/ 1134344 h 1721017"/>
                <a:gd name="connsiteX126" fmla="*/ 3548803 w 6812229"/>
                <a:gd name="connsiteY126" fmla="*/ 1149732 h 1721017"/>
                <a:gd name="connsiteX127" fmla="*/ 3580252 w 6812229"/>
                <a:gd name="connsiteY127" fmla="*/ 1149732 h 1721017"/>
                <a:gd name="connsiteX128" fmla="*/ 3580252 w 6812229"/>
                <a:gd name="connsiteY128" fmla="*/ 1163348 h 1721017"/>
                <a:gd name="connsiteX129" fmla="*/ 3751137 w 6812229"/>
                <a:gd name="connsiteY129" fmla="*/ 1163348 h 1721017"/>
                <a:gd name="connsiteX130" fmla="*/ 3751137 w 6812229"/>
                <a:gd name="connsiteY130" fmla="*/ 1176892 h 1721017"/>
                <a:gd name="connsiteX131" fmla="*/ 3792248 w 6812229"/>
                <a:gd name="connsiteY131" fmla="*/ 1176892 h 1721017"/>
                <a:gd name="connsiteX132" fmla="*/ 3792248 w 6812229"/>
                <a:gd name="connsiteY132" fmla="*/ 1199514 h 1721017"/>
                <a:gd name="connsiteX133" fmla="*/ 3826160 w 6812229"/>
                <a:gd name="connsiteY133" fmla="*/ 1199514 h 1721017"/>
                <a:gd name="connsiteX134" fmla="*/ 3826160 w 6812229"/>
                <a:gd name="connsiteY134" fmla="*/ 1244828 h 1721017"/>
                <a:gd name="connsiteX135" fmla="*/ 4016369 w 6812229"/>
                <a:gd name="connsiteY135" fmla="*/ 1244828 h 1721017"/>
                <a:gd name="connsiteX136" fmla="*/ 4016369 w 6812229"/>
                <a:gd name="connsiteY136" fmla="*/ 1258373 h 1721017"/>
                <a:gd name="connsiteX137" fmla="*/ 4412197 w 6812229"/>
                <a:gd name="connsiteY137" fmla="*/ 1258373 h 1721017"/>
                <a:gd name="connsiteX138" fmla="*/ 4412197 w 6812229"/>
                <a:gd name="connsiteY138" fmla="*/ 1267450 h 1721017"/>
                <a:gd name="connsiteX139" fmla="*/ 4435625 w 6812229"/>
                <a:gd name="connsiteY139" fmla="*/ 1267450 h 1721017"/>
                <a:gd name="connsiteX140" fmla="*/ 4435625 w 6812229"/>
                <a:gd name="connsiteY140" fmla="*/ 1276456 h 1721017"/>
                <a:gd name="connsiteX141" fmla="*/ 4492019 w 6812229"/>
                <a:gd name="connsiteY141" fmla="*/ 1276456 h 1721017"/>
                <a:gd name="connsiteX142" fmla="*/ 4492019 w 6812229"/>
                <a:gd name="connsiteY142" fmla="*/ 1290071 h 1721017"/>
                <a:gd name="connsiteX143" fmla="*/ 4591986 w 6812229"/>
                <a:gd name="connsiteY143" fmla="*/ 1290071 h 1721017"/>
                <a:gd name="connsiteX144" fmla="*/ 4591986 w 6812229"/>
                <a:gd name="connsiteY144" fmla="*/ 1308155 h 1721017"/>
                <a:gd name="connsiteX145" fmla="*/ 4729022 w 6812229"/>
                <a:gd name="connsiteY145" fmla="*/ 1308155 h 1721017"/>
                <a:gd name="connsiteX146" fmla="*/ 4729022 w 6812229"/>
                <a:gd name="connsiteY146" fmla="*/ 1322692 h 1721017"/>
                <a:gd name="connsiteX147" fmla="*/ 4934640 w 6812229"/>
                <a:gd name="connsiteY147" fmla="*/ 1322692 h 1721017"/>
                <a:gd name="connsiteX148" fmla="*/ 4934640 w 6812229"/>
                <a:gd name="connsiteY148" fmla="*/ 1352547 h 1721017"/>
                <a:gd name="connsiteX149" fmla="*/ 4952386 w 6812229"/>
                <a:gd name="connsiteY149" fmla="*/ 1352547 h 1721017"/>
                <a:gd name="connsiteX150" fmla="*/ 4952386 w 6812229"/>
                <a:gd name="connsiteY150" fmla="*/ 1386018 h 1721017"/>
                <a:gd name="connsiteX151" fmla="*/ 5000759 w 6812229"/>
                <a:gd name="connsiteY151" fmla="*/ 1386018 h 1721017"/>
                <a:gd name="connsiteX152" fmla="*/ 5000759 w 6812229"/>
                <a:gd name="connsiteY152" fmla="*/ 1403251 h 1721017"/>
                <a:gd name="connsiteX153" fmla="*/ 5081339 w 6812229"/>
                <a:gd name="connsiteY153" fmla="*/ 1403251 h 1721017"/>
                <a:gd name="connsiteX154" fmla="*/ 5081339 w 6812229"/>
                <a:gd name="connsiteY154" fmla="*/ 1429489 h 1721017"/>
                <a:gd name="connsiteX155" fmla="*/ 5119229 w 6812229"/>
                <a:gd name="connsiteY155" fmla="*/ 1429489 h 1721017"/>
                <a:gd name="connsiteX156" fmla="*/ 5119229 w 6812229"/>
                <a:gd name="connsiteY156" fmla="*/ 1442182 h 1721017"/>
                <a:gd name="connsiteX157" fmla="*/ 5153078 w 6812229"/>
                <a:gd name="connsiteY157" fmla="*/ 1442182 h 1721017"/>
                <a:gd name="connsiteX158" fmla="*/ 5153078 w 6812229"/>
                <a:gd name="connsiteY158" fmla="*/ 1463882 h 1721017"/>
                <a:gd name="connsiteX159" fmla="*/ 5388503 w 6812229"/>
                <a:gd name="connsiteY159" fmla="*/ 1463882 h 1721017"/>
                <a:gd name="connsiteX160" fmla="*/ 5388503 w 6812229"/>
                <a:gd name="connsiteY160" fmla="*/ 1500970 h 1721017"/>
                <a:gd name="connsiteX161" fmla="*/ 5490870 w 6812229"/>
                <a:gd name="connsiteY161" fmla="*/ 1500970 h 1721017"/>
                <a:gd name="connsiteX162" fmla="*/ 5490870 w 6812229"/>
                <a:gd name="connsiteY162" fmla="*/ 1576139 h 1721017"/>
                <a:gd name="connsiteX163" fmla="*/ 5719032 w 6812229"/>
                <a:gd name="connsiteY163" fmla="*/ 1576139 h 1721017"/>
                <a:gd name="connsiteX164" fmla="*/ 5719032 w 6812229"/>
                <a:gd name="connsiteY164" fmla="*/ 1648543 h 1721017"/>
                <a:gd name="connsiteX165" fmla="*/ 5813379 w 6812229"/>
                <a:gd name="connsiteY165" fmla="*/ 1648543 h 1721017"/>
                <a:gd name="connsiteX166" fmla="*/ 5813379 w 6812229"/>
                <a:gd name="connsiteY166" fmla="*/ 1721017 h 1721017"/>
                <a:gd name="connsiteX167" fmla="*/ 6812229 w 6812229"/>
                <a:gd name="connsiteY167" fmla="*/ 1721017 h 172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812229" h="1721017">
                  <a:moveTo>
                    <a:pt x="0" y="0"/>
                  </a:moveTo>
                  <a:lnTo>
                    <a:pt x="268453" y="0"/>
                  </a:lnTo>
                  <a:lnTo>
                    <a:pt x="268453" y="36237"/>
                  </a:lnTo>
                  <a:lnTo>
                    <a:pt x="565954" y="36237"/>
                  </a:lnTo>
                  <a:lnTo>
                    <a:pt x="565954" y="49853"/>
                  </a:lnTo>
                  <a:lnTo>
                    <a:pt x="732040" y="49853"/>
                  </a:lnTo>
                  <a:lnTo>
                    <a:pt x="732040" y="66092"/>
                  </a:lnTo>
                  <a:lnTo>
                    <a:pt x="807000" y="66092"/>
                  </a:lnTo>
                  <a:lnTo>
                    <a:pt x="807000" y="104173"/>
                  </a:lnTo>
                  <a:lnTo>
                    <a:pt x="894084" y="104173"/>
                  </a:lnTo>
                  <a:lnTo>
                    <a:pt x="894084" y="123178"/>
                  </a:lnTo>
                  <a:lnTo>
                    <a:pt x="923891" y="123178"/>
                  </a:lnTo>
                  <a:lnTo>
                    <a:pt x="923891" y="136723"/>
                  </a:lnTo>
                  <a:lnTo>
                    <a:pt x="951299" y="136723"/>
                  </a:lnTo>
                  <a:lnTo>
                    <a:pt x="951299" y="148494"/>
                  </a:lnTo>
                  <a:lnTo>
                    <a:pt x="987610" y="148494"/>
                  </a:lnTo>
                  <a:lnTo>
                    <a:pt x="987610" y="164805"/>
                  </a:lnTo>
                  <a:lnTo>
                    <a:pt x="997272" y="164805"/>
                  </a:lnTo>
                  <a:lnTo>
                    <a:pt x="997272" y="172960"/>
                  </a:lnTo>
                  <a:lnTo>
                    <a:pt x="1044824" y="172960"/>
                  </a:lnTo>
                  <a:lnTo>
                    <a:pt x="1044824" y="190121"/>
                  </a:lnTo>
                  <a:lnTo>
                    <a:pt x="1065790" y="190121"/>
                  </a:lnTo>
                  <a:lnTo>
                    <a:pt x="1065790" y="208275"/>
                  </a:lnTo>
                  <a:lnTo>
                    <a:pt x="1091556" y="208275"/>
                  </a:lnTo>
                  <a:lnTo>
                    <a:pt x="1091556" y="231819"/>
                  </a:lnTo>
                  <a:lnTo>
                    <a:pt x="1116563" y="231819"/>
                  </a:lnTo>
                  <a:lnTo>
                    <a:pt x="1116563" y="249902"/>
                  </a:lnTo>
                  <a:lnTo>
                    <a:pt x="1135950" y="249902"/>
                  </a:lnTo>
                  <a:lnTo>
                    <a:pt x="1135950" y="264368"/>
                  </a:lnTo>
                  <a:lnTo>
                    <a:pt x="1156095" y="264368"/>
                  </a:lnTo>
                  <a:lnTo>
                    <a:pt x="1156095" y="277984"/>
                  </a:lnTo>
                  <a:lnTo>
                    <a:pt x="1173020" y="277984"/>
                  </a:lnTo>
                  <a:lnTo>
                    <a:pt x="1173020" y="286139"/>
                  </a:lnTo>
                  <a:lnTo>
                    <a:pt x="1214131" y="286139"/>
                  </a:lnTo>
                  <a:lnTo>
                    <a:pt x="1214131" y="297840"/>
                  </a:lnTo>
                  <a:lnTo>
                    <a:pt x="1242359" y="297840"/>
                  </a:lnTo>
                  <a:lnTo>
                    <a:pt x="1242359" y="310533"/>
                  </a:lnTo>
                  <a:lnTo>
                    <a:pt x="1290732" y="310533"/>
                  </a:lnTo>
                  <a:lnTo>
                    <a:pt x="1290732" y="329538"/>
                  </a:lnTo>
                  <a:lnTo>
                    <a:pt x="1320539" y="329538"/>
                  </a:lnTo>
                  <a:lnTo>
                    <a:pt x="1320539" y="348543"/>
                  </a:lnTo>
                  <a:lnTo>
                    <a:pt x="1385016" y="348543"/>
                  </a:lnTo>
                  <a:lnTo>
                    <a:pt x="1385016" y="361237"/>
                  </a:lnTo>
                  <a:lnTo>
                    <a:pt x="1576930" y="361237"/>
                  </a:lnTo>
                  <a:lnTo>
                    <a:pt x="1576930" y="383859"/>
                  </a:lnTo>
                  <a:lnTo>
                    <a:pt x="1588992" y="383859"/>
                  </a:lnTo>
                  <a:lnTo>
                    <a:pt x="1588992" y="423712"/>
                  </a:lnTo>
                  <a:lnTo>
                    <a:pt x="1609958" y="423712"/>
                  </a:lnTo>
                  <a:lnTo>
                    <a:pt x="1609958" y="432789"/>
                  </a:lnTo>
                  <a:lnTo>
                    <a:pt x="1642985" y="432789"/>
                  </a:lnTo>
                  <a:lnTo>
                    <a:pt x="1642985" y="487110"/>
                  </a:lnTo>
                  <a:lnTo>
                    <a:pt x="1690601" y="487110"/>
                  </a:lnTo>
                  <a:lnTo>
                    <a:pt x="1690601" y="539586"/>
                  </a:lnTo>
                  <a:lnTo>
                    <a:pt x="1792968" y="539586"/>
                  </a:lnTo>
                  <a:lnTo>
                    <a:pt x="1792968" y="554975"/>
                  </a:lnTo>
                  <a:lnTo>
                    <a:pt x="1813934" y="554975"/>
                  </a:lnTo>
                  <a:lnTo>
                    <a:pt x="1813934" y="559513"/>
                  </a:lnTo>
                  <a:lnTo>
                    <a:pt x="1921163" y="559513"/>
                  </a:lnTo>
                  <a:lnTo>
                    <a:pt x="1921163" y="570363"/>
                  </a:lnTo>
                  <a:lnTo>
                    <a:pt x="1930004" y="570363"/>
                  </a:lnTo>
                  <a:lnTo>
                    <a:pt x="1930004" y="580291"/>
                  </a:lnTo>
                  <a:lnTo>
                    <a:pt x="1990502" y="580291"/>
                  </a:lnTo>
                  <a:lnTo>
                    <a:pt x="1990502" y="605678"/>
                  </a:lnTo>
                  <a:lnTo>
                    <a:pt x="2021130" y="605678"/>
                  </a:lnTo>
                  <a:lnTo>
                    <a:pt x="2021130" y="624683"/>
                  </a:lnTo>
                  <a:lnTo>
                    <a:pt x="2092869" y="624683"/>
                  </a:lnTo>
                  <a:lnTo>
                    <a:pt x="2092869" y="638228"/>
                  </a:lnTo>
                  <a:lnTo>
                    <a:pt x="2226685" y="638228"/>
                  </a:lnTo>
                  <a:lnTo>
                    <a:pt x="2226685" y="660921"/>
                  </a:lnTo>
                  <a:lnTo>
                    <a:pt x="2465331" y="660921"/>
                  </a:lnTo>
                  <a:lnTo>
                    <a:pt x="2465331" y="690775"/>
                  </a:lnTo>
                  <a:lnTo>
                    <a:pt x="2502400" y="690775"/>
                  </a:lnTo>
                  <a:lnTo>
                    <a:pt x="2502400" y="707086"/>
                  </a:lnTo>
                  <a:lnTo>
                    <a:pt x="2590242" y="707086"/>
                  </a:lnTo>
                  <a:lnTo>
                    <a:pt x="2590242" y="723325"/>
                  </a:lnTo>
                  <a:lnTo>
                    <a:pt x="2602367" y="723325"/>
                  </a:lnTo>
                  <a:lnTo>
                    <a:pt x="2602367" y="744174"/>
                  </a:lnTo>
                  <a:lnTo>
                    <a:pt x="2630596" y="744174"/>
                  </a:lnTo>
                  <a:lnTo>
                    <a:pt x="2630596" y="762257"/>
                  </a:lnTo>
                  <a:lnTo>
                    <a:pt x="2658761" y="762257"/>
                  </a:lnTo>
                  <a:lnTo>
                    <a:pt x="2658761" y="778567"/>
                  </a:lnTo>
                  <a:lnTo>
                    <a:pt x="2723300" y="778567"/>
                  </a:lnTo>
                  <a:lnTo>
                    <a:pt x="2723300" y="789417"/>
                  </a:lnTo>
                  <a:lnTo>
                    <a:pt x="2745845" y="789417"/>
                  </a:lnTo>
                  <a:lnTo>
                    <a:pt x="2745845" y="801189"/>
                  </a:lnTo>
                  <a:lnTo>
                    <a:pt x="2767632" y="801189"/>
                  </a:lnTo>
                  <a:lnTo>
                    <a:pt x="2767632" y="847354"/>
                  </a:lnTo>
                  <a:lnTo>
                    <a:pt x="2786956" y="847354"/>
                  </a:lnTo>
                  <a:lnTo>
                    <a:pt x="2786956" y="857353"/>
                  </a:lnTo>
                  <a:lnTo>
                    <a:pt x="2808743" y="857353"/>
                  </a:lnTo>
                  <a:lnTo>
                    <a:pt x="2808743" y="873663"/>
                  </a:lnTo>
                  <a:lnTo>
                    <a:pt x="2836971" y="873663"/>
                  </a:lnTo>
                  <a:lnTo>
                    <a:pt x="2836971" y="883591"/>
                  </a:lnTo>
                  <a:lnTo>
                    <a:pt x="2872399" y="883591"/>
                  </a:lnTo>
                  <a:lnTo>
                    <a:pt x="2872399" y="915290"/>
                  </a:lnTo>
                  <a:lnTo>
                    <a:pt x="2893365" y="915290"/>
                  </a:lnTo>
                  <a:lnTo>
                    <a:pt x="2893365" y="928834"/>
                  </a:lnTo>
                  <a:lnTo>
                    <a:pt x="2903848" y="928834"/>
                  </a:lnTo>
                  <a:lnTo>
                    <a:pt x="2903848" y="943372"/>
                  </a:lnTo>
                  <a:lnTo>
                    <a:pt x="2915152" y="943372"/>
                  </a:lnTo>
                  <a:lnTo>
                    <a:pt x="2915152" y="966915"/>
                  </a:lnTo>
                  <a:lnTo>
                    <a:pt x="2928034" y="966915"/>
                  </a:lnTo>
                  <a:lnTo>
                    <a:pt x="2928034" y="975000"/>
                  </a:lnTo>
                  <a:lnTo>
                    <a:pt x="2973187" y="975000"/>
                  </a:lnTo>
                  <a:lnTo>
                    <a:pt x="2973187" y="987693"/>
                  </a:lnTo>
                  <a:lnTo>
                    <a:pt x="2991753" y="987693"/>
                  </a:lnTo>
                  <a:lnTo>
                    <a:pt x="2991753" y="994926"/>
                  </a:lnTo>
                  <a:lnTo>
                    <a:pt x="2999015" y="994926"/>
                  </a:lnTo>
                  <a:lnTo>
                    <a:pt x="2999015" y="1004925"/>
                  </a:lnTo>
                  <a:lnTo>
                    <a:pt x="3044926" y="1004925"/>
                  </a:lnTo>
                  <a:lnTo>
                    <a:pt x="3044926" y="1015775"/>
                  </a:lnTo>
                  <a:lnTo>
                    <a:pt x="3056230" y="1015775"/>
                  </a:lnTo>
                  <a:lnTo>
                    <a:pt x="3056230" y="1027547"/>
                  </a:lnTo>
                  <a:lnTo>
                    <a:pt x="3202171" y="1027547"/>
                  </a:lnTo>
                  <a:lnTo>
                    <a:pt x="3202171" y="1045630"/>
                  </a:lnTo>
                  <a:lnTo>
                    <a:pt x="3294054" y="1045630"/>
                  </a:lnTo>
                  <a:lnTo>
                    <a:pt x="3294054" y="1052012"/>
                  </a:lnTo>
                  <a:lnTo>
                    <a:pt x="3328724" y="1052012"/>
                  </a:lnTo>
                  <a:lnTo>
                    <a:pt x="3328724" y="1065557"/>
                  </a:lnTo>
                  <a:lnTo>
                    <a:pt x="3356131" y="1065557"/>
                  </a:lnTo>
                  <a:lnTo>
                    <a:pt x="3356131" y="1099950"/>
                  </a:lnTo>
                  <a:lnTo>
                    <a:pt x="3383539" y="1099950"/>
                  </a:lnTo>
                  <a:lnTo>
                    <a:pt x="3383539" y="1118955"/>
                  </a:lnTo>
                  <a:lnTo>
                    <a:pt x="3519817" y="1118955"/>
                  </a:lnTo>
                  <a:lnTo>
                    <a:pt x="3519817" y="1134344"/>
                  </a:lnTo>
                  <a:lnTo>
                    <a:pt x="3548803" y="1134344"/>
                  </a:lnTo>
                  <a:lnTo>
                    <a:pt x="3548803" y="1149732"/>
                  </a:lnTo>
                  <a:lnTo>
                    <a:pt x="3580252" y="1149732"/>
                  </a:lnTo>
                  <a:lnTo>
                    <a:pt x="3580252" y="1163348"/>
                  </a:lnTo>
                  <a:lnTo>
                    <a:pt x="3751137" y="1163348"/>
                  </a:lnTo>
                  <a:lnTo>
                    <a:pt x="3751137" y="1176892"/>
                  </a:lnTo>
                  <a:lnTo>
                    <a:pt x="3792248" y="1176892"/>
                  </a:lnTo>
                  <a:lnTo>
                    <a:pt x="3792248" y="1199514"/>
                  </a:lnTo>
                  <a:lnTo>
                    <a:pt x="3826160" y="1199514"/>
                  </a:lnTo>
                  <a:lnTo>
                    <a:pt x="3826160" y="1244828"/>
                  </a:lnTo>
                  <a:lnTo>
                    <a:pt x="4016369" y="1244828"/>
                  </a:lnTo>
                  <a:lnTo>
                    <a:pt x="4016369" y="1258373"/>
                  </a:lnTo>
                  <a:lnTo>
                    <a:pt x="4412197" y="1258373"/>
                  </a:lnTo>
                  <a:lnTo>
                    <a:pt x="4412197" y="1267450"/>
                  </a:lnTo>
                  <a:lnTo>
                    <a:pt x="4435625" y="1267450"/>
                  </a:lnTo>
                  <a:lnTo>
                    <a:pt x="4435625" y="1276456"/>
                  </a:lnTo>
                  <a:lnTo>
                    <a:pt x="4492019" y="1276456"/>
                  </a:lnTo>
                  <a:lnTo>
                    <a:pt x="4492019" y="1290071"/>
                  </a:lnTo>
                  <a:lnTo>
                    <a:pt x="4591986" y="1290071"/>
                  </a:lnTo>
                  <a:lnTo>
                    <a:pt x="4591986" y="1308155"/>
                  </a:lnTo>
                  <a:lnTo>
                    <a:pt x="4729022" y="1308155"/>
                  </a:lnTo>
                  <a:lnTo>
                    <a:pt x="4729022" y="1322692"/>
                  </a:lnTo>
                  <a:lnTo>
                    <a:pt x="4934640" y="1322692"/>
                  </a:lnTo>
                  <a:lnTo>
                    <a:pt x="4934640" y="1352547"/>
                  </a:lnTo>
                  <a:lnTo>
                    <a:pt x="4952386" y="1352547"/>
                  </a:lnTo>
                  <a:lnTo>
                    <a:pt x="4952386" y="1386018"/>
                  </a:lnTo>
                  <a:lnTo>
                    <a:pt x="5000759" y="1386018"/>
                  </a:lnTo>
                  <a:lnTo>
                    <a:pt x="5000759" y="1403251"/>
                  </a:lnTo>
                  <a:lnTo>
                    <a:pt x="5081339" y="1403251"/>
                  </a:lnTo>
                  <a:lnTo>
                    <a:pt x="5081339" y="1429489"/>
                  </a:lnTo>
                  <a:lnTo>
                    <a:pt x="5119229" y="1429489"/>
                  </a:lnTo>
                  <a:lnTo>
                    <a:pt x="5119229" y="1442182"/>
                  </a:lnTo>
                  <a:lnTo>
                    <a:pt x="5153078" y="1442182"/>
                  </a:lnTo>
                  <a:lnTo>
                    <a:pt x="5153078" y="1463882"/>
                  </a:lnTo>
                  <a:lnTo>
                    <a:pt x="5388503" y="1463882"/>
                  </a:lnTo>
                  <a:lnTo>
                    <a:pt x="5388503" y="1500970"/>
                  </a:lnTo>
                  <a:lnTo>
                    <a:pt x="5490870" y="1500970"/>
                  </a:lnTo>
                  <a:lnTo>
                    <a:pt x="5490870" y="1576139"/>
                  </a:lnTo>
                  <a:lnTo>
                    <a:pt x="5719032" y="1576139"/>
                  </a:lnTo>
                  <a:lnTo>
                    <a:pt x="5719032" y="1648543"/>
                  </a:lnTo>
                  <a:lnTo>
                    <a:pt x="5813379" y="1648543"/>
                  </a:lnTo>
                  <a:lnTo>
                    <a:pt x="5813379" y="1721017"/>
                  </a:lnTo>
                  <a:lnTo>
                    <a:pt x="6812229" y="1721017"/>
                  </a:lnTo>
                </a:path>
              </a:pathLst>
            </a:custGeom>
            <a:noFill/>
            <a:ln w="1587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460" name="Graphic 4456">
              <a:extLst>
                <a:ext uri="{FF2B5EF4-FFF2-40B4-BE49-F238E27FC236}">
                  <a16:creationId xmlns:a16="http://schemas.microsoft.com/office/drawing/2014/main" id="{FF1CA2C1-092F-E1D8-E8DB-DA80A1D99CAF}"/>
                </a:ext>
              </a:extLst>
            </p:cNvPr>
            <p:cNvGrpSpPr/>
            <p:nvPr/>
          </p:nvGrpSpPr>
          <p:grpSpPr>
            <a:xfrm>
              <a:off x="7095979" y="2180611"/>
              <a:ext cx="4285779" cy="1774947"/>
              <a:chOff x="1154735" y="1700312"/>
              <a:chExt cx="6876011" cy="1774947"/>
            </a:xfrm>
          </p:grpSpPr>
          <p:grpSp>
            <p:nvGrpSpPr>
              <p:cNvPr id="4461" name="Graphic 4456">
                <a:extLst>
                  <a:ext uri="{FF2B5EF4-FFF2-40B4-BE49-F238E27FC236}">
                    <a16:creationId xmlns:a16="http://schemas.microsoft.com/office/drawing/2014/main" id="{EDD40CA8-4601-CD42-29EB-88E865B5C1F5}"/>
                  </a:ext>
                </a:extLst>
              </p:cNvPr>
              <p:cNvGrpSpPr/>
              <p:nvPr/>
            </p:nvGrpSpPr>
            <p:grpSpPr>
              <a:xfrm>
                <a:off x="1154735" y="1700312"/>
                <a:ext cx="70791" cy="54000"/>
                <a:chOff x="1154735" y="1700312"/>
                <a:chExt cx="70791" cy="54000"/>
              </a:xfrm>
            </p:grpSpPr>
            <p:sp>
              <p:nvSpPr>
                <p:cNvPr id="4462" name="Freeform: Shape 4461">
                  <a:extLst>
                    <a:ext uri="{FF2B5EF4-FFF2-40B4-BE49-F238E27FC236}">
                      <a16:creationId xmlns:a16="http://schemas.microsoft.com/office/drawing/2014/main" id="{32AD46E8-1B85-8F98-095A-BE28B43EA33C}"/>
                    </a:ext>
                  </a:extLst>
                </p:cNvPr>
                <p:cNvSpPr/>
                <p:nvPr/>
              </p:nvSpPr>
              <p:spPr>
                <a:xfrm>
                  <a:off x="1154735" y="1700312"/>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3" name="Freeform: Shape 4462">
                  <a:extLst>
                    <a:ext uri="{FF2B5EF4-FFF2-40B4-BE49-F238E27FC236}">
                      <a16:creationId xmlns:a16="http://schemas.microsoft.com/office/drawing/2014/main" id="{AAF57553-4D56-F9F8-7BEE-F42233C36DA4}"/>
                    </a:ext>
                  </a:extLst>
                </p:cNvPr>
                <p:cNvSpPr/>
                <p:nvPr/>
              </p:nvSpPr>
              <p:spPr>
                <a:xfrm>
                  <a:off x="1154735" y="1700312"/>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64" name="Graphic 4456">
                <a:extLst>
                  <a:ext uri="{FF2B5EF4-FFF2-40B4-BE49-F238E27FC236}">
                    <a16:creationId xmlns:a16="http://schemas.microsoft.com/office/drawing/2014/main" id="{17A4D8A1-2330-D109-B7D1-62401ECEA11B}"/>
                  </a:ext>
                </a:extLst>
              </p:cNvPr>
              <p:cNvGrpSpPr/>
              <p:nvPr/>
            </p:nvGrpSpPr>
            <p:grpSpPr>
              <a:xfrm>
                <a:off x="1225526" y="1700312"/>
                <a:ext cx="70728" cy="54000"/>
                <a:chOff x="1225526" y="1700312"/>
                <a:chExt cx="70728" cy="54000"/>
              </a:xfrm>
            </p:grpSpPr>
            <p:sp>
              <p:nvSpPr>
                <p:cNvPr id="4465" name="Freeform: Shape 4464">
                  <a:extLst>
                    <a:ext uri="{FF2B5EF4-FFF2-40B4-BE49-F238E27FC236}">
                      <a16:creationId xmlns:a16="http://schemas.microsoft.com/office/drawing/2014/main" id="{28193602-518B-F5C7-A5F7-CC8067434288}"/>
                    </a:ext>
                  </a:extLst>
                </p:cNvPr>
                <p:cNvSpPr/>
                <p:nvPr/>
              </p:nvSpPr>
              <p:spPr>
                <a:xfrm>
                  <a:off x="1225526" y="1700312"/>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6" name="Freeform: Shape 4465">
                  <a:extLst>
                    <a:ext uri="{FF2B5EF4-FFF2-40B4-BE49-F238E27FC236}">
                      <a16:creationId xmlns:a16="http://schemas.microsoft.com/office/drawing/2014/main" id="{0753422E-17BE-EBB5-354A-2EEF59DA1DA3}"/>
                    </a:ext>
                  </a:extLst>
                </p:cNvPr>
                <p:cNvSpPr/>
                <p:nvPr/>
              </p:nvSpPr>
              <p:spPr>
                <a:xfrm>
                  <a:off x="1225526" y="1700312"/>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67" name="Graphic 4456">
                <a:extLst>
                  <a:ext uri="{FF2B5EF4-FFF2-40B4-BE49-F238E27FC236}">
                    <a16:creationId xmlns:a16="http://schemas.microsoft.com/office/drawing/2014/main" id="{3A924A6A-DE3E-BBBE-3172-C75CB0E997C2}"/>
                  </a:ext>
                </a:extLst>
              </p:cNvPr>
              <p:cNvGrpSpPr/>
              <p:nvPr/>
            </p:nvGrpSpPr>
            <p:grpSpPr>
              <a:xfrm>
                <a:off x="1341029" y="1700312"/>
                <a:ext cx="70728" cy="54000"/>
                <a:chOff x="1341029" y="1700312"/>
                <a:chExt cx="70728" cy="54000"/>
              </a:xfrm>
            </p:grpSpPr>
            <p:sp>
              <p:nvSpPr>
                <p:cNvPr id="4468" name="Freeform: Shape 4467">
                  <a:extLst>
                    <a:ext uri="{FF2B5EF4-FFF2-40B4-BE49-F238E27FC236}">
                      <a16:creationId xmlns:a16="http://schemas.microsoft.com/office/drawing/2014/main" id="{684CB7D5-7FBC-7801-9639-1DDA57429E45}"/>
                    </a:ext>
                  </a:extLst>
                </p:cNvPr>
                <p:cNvSpPr/>
                <p:nvPr/>
              </p:nvSpPr>
              <p:spPr>
                <a:xfrm>
                  <a:off x="1341029" y="1700312"/>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69" name="Freeform: Shape 4468">
                  <a:extLst>
                    <a:ext uri="{FF2B5EF4-FFF2-40B4-BE49-F238E27FC236}">
                      <a16:creationId xmlns:a16="http://schemas.microsoft.com/office/drawing/2014/main" id="{284B2E3D-6250-ADBB-4D58-5750605B1783}"/>
                    </a:ext>
                  </a:extLst>
                </p:cNvPr>
                <p:cNvSpPr/>
                <p:nvPr/>
              </p:nvSpPr>
              <p:spPr>
                <a:xfrm>
                  <a:off x="1341029" y="1700312"/>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0" name="Graphic 4456">
                <a:extLst>
                  <a:ext uri="{FF2B5EF4-FFF2-40B4-BE49-F238E27FC236}">
                    <a16:creationId xmlns:a16="http://schemas.microsoft.com/office/drawing/2014/main" id="{61D31BE2-DFD3-EFD3-FCC8-1621AE5799F3}"/>
                  </a:ext>
                </a:extLst>
              </p:cNvPr>
              <p:cNvGrpSpPr/>
              <p:nvPr/>
            </p:nvGrpSpPr>
            <p:grpSpPr>
              <a:xfrm>
                <a:off x="1407652" y="1700312"/>
                <a:ext cx="70728" cy="54000"/>
                <a:chOff x="1407652" y="1700312"/>
                <a:chExt cx="70728" cy="54000"/>
              </a:xfrm>
            </p:grpSpPr>
            <p:sp>
              <p:nvSpPr>
                <p:cNvPr id="4471" name="Freeform: Shape 4470">
                  <a:extLst>
                    <a:ext uri="{FF2B5EF4-FFF2-40B4-BE49-F238E27FC236}">
                      <a16:creationId xmlns:a16="http://schemas.microsoft.com/office/drawing/2014/main" id="{10A6A6E4-7954-7976-4868-C28A7FD5AADD}"/>
                    </a:ext>
                  </a:extLst>
                </p:cNvPr>
                <p:cNvSpPr/>
                <p:nvPr/>
              </p:nvSpPr>
              <p:spPr>
                <a:xfrm>
                  <a:off x="1407652" y="1700312"/>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72" name="Freeform: Shape 4471">
                  <a:extLst>
                    <a:ext uri="{FF2B5EF4-FFF2-40B4-BE49-F238E27FC236}">
                      <a16:creationId xmlns:a16="http://schemas.microsoft.com/office/drawing/2014/main" id="{7C3944EF-0912-FBBC-5E37-F7CEF2453C5B}"/>
                    </a:ext>
                  </a:extLst>
                </p:cNvPr>
                <p:cNvSpPr/>
                <p:nvPr/>
              </p:nvSpPr>
              <p:spPr>
                <a:xfrm>
                  <a:off x="1407652" y="1700312"/>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3" name="Graphic 4456">
                <a:extLst>
                  <a:ext uri="{FF2B5EF4-FFF2-40B4-BE49-F238E27FC236}">
                    <a16:creationId xmlns:a16="http://schemas.microsoft.com/office/drawing/2014/main" id="{0A4CC078-F2B5-E92D-12A3-BC28EE11667B}"/>
                  </a:ext>
                </a:extLst>
              </p:cNvPr>
              <p:cNvGrpSpPr/>
              <p:nvPr/>
            </p:nvGrpSpPr>
            <p:grpSpPr>
              <a:xfrm>
                <a:off x="1619143" y="1740024"/>
                <a:ext cx="70728" cy="54000"/>
                <a:chOff x="1619143" y="1740024"/>
                <a:chExt cx="70728" cy="54000"/>
              </a:xfrm>
            </p:grpSpPr>
            <p:sp>
              <p:nvSpPr>
                <p:cNvPr id="4474" name="Freeform: Shape 4473">
                  <a:extLst>
                    <a:ext uri="{FF2B5EF4-FFF2-40B4-BE49-F238E27FC236}">
                      <a16:creationId xmlns:a16="http://schemas.microsoft.com/office/drawing/2014/main" id="{8B9C9AC0-2A05-CFF8-C10B-7F13165B64DE}"/>
                    </a:ext>
                  </a:extLst>
                </p:cNvPr>
                <p:cNvSpPr/>
                <p:nvPr/>
              </p:nvSpPr>
              <p:spPr>
                <a:xfrm>
                  <a:off x="1619143" y="1740024"/>
                  <a:ext cx="70728" cy="54000"/>
                </a:xfrm>
                <a:custGeom>
                  <a:avLst/>
                  <a:gdLst>
                    <a:gd name="connsiteX0" fmla="*/ 70728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8"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75" name="Freeform: Shape 4474">
                  <a:extLst>
                    <a:ext uri="{FF2B5EF4-FFF2-40B4-BE49-F238E27FC236}">
                      <a16:creationId xmlns:a16="http://schemas.microsoft.com/office/drawing/2014/main" id="{E126C839-14E9-D47C-E69A-BAF01544F40D}"/>
                    </a:ext>
                  </a:extLst>
                </p:cNvPr>
                <p:cNvSpPr/>
                <p:nvPr/>
              </p:nvSpPr>
              <p:spPr>
                <a:xfrm>
                  <a:off x="1619143" y="1740024"/>
                  <a:ext cx="70728" cy="54000"/>
                </a:xfrm>
                <a:custGeom>
                  <a:avLst/>
                  <a:gdLst>
                    <a:gd name="connsiteX0" fmla="*/ 70728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8"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6" name="Graphic 4456">
                <a:extLst>
                  <a:ext uri="{FF2B5EF4-FFF2-40B4-BE49-F238E27FC236}">
                    <a16:creationId xmlns:a16="http://schemas.microsoft.com/office/drawing/2014/main" id="{6690AF3B-A210-1D7F-6A90-F495C95FFC96}"/>
                  </a:ext>
                </a:extLst>
              </p:cNvPr>
              <p:cNvGrpSpPr/>
              <p:nvPr/>
            </p:nvGrpSpPr>
            <p:grpSpPr>
              <a:xfrm>
                <a:off x="1996530" y="1806046"/>
                <a:ext cx="70728" cy="54000"/>
                <a:chOff x="1996530" y="1806046"/>
                <a:chExt cx="70728" cy="54000"/>
              </a:xfrm>
            </p:grpSpPr>
            <p:sp>
              <p:nvSpPr>
                <p:cNvPr id="4477" name="Freeform: Shape 4476">
                  <a:extLst>
                    <a:ext uri="{FF2B5EF4-FFF2-40B4-BE49-F238E27FC236}">
                      <a16:creationId xmlns:a16="http://schemas.microsoft.com/office/drawing/2014/main" id="{6CBD3A9D-A78C-28AB-E22B-DCC057BFE7BE}"/>
                    </a:ext>
                  </a:extLst>
                </p:cNvPr>
                <p:cNvSpPr/>
                <p:nvPr/>
              </p:nvSpPr>
              <p:spPr>
                <a:xfrm>
                  <a:off x="1996530" y="1806046"/>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78" name="Freeform: Shape 4477">
                  <a:extLst>
                    <a:ext uri="{FF2B5EF4-FFF2-40B4-BE49-F238E27FC236}">
                      <a16:creationId xmlns:a16="http://schemas.microsoft.com/office/drawing/2014/main" id="{16A0B760-BACE-9E13-B037-F76A34787B21}"/>
                    </a:ext>
                  </a:extLst>
                </p:cNvPr>
                <p:cNvSpPr/>
                <p:nvPr/>
              </p:nvSpPr>
              <p:spPr>
                <a:xfrm>
                  <a:off x="1996530" y="1806046"/>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79" name="Graphic 4456">
                <a:extLst>
                  <a:ext uri="{FF2B5EF4-FFF2-40B4-BE49-F238E27FC236}">
                    <a16:creationId xmlns:a16="http://schemas.microsoft.com/office/drawing/2014/main" id="{9A4252C6-9218-A322-D188-2D28F6C1F14E}"/>
                  </a:ext>
                </a:extLst>
              </p:cNvPr>
              <p:cNvGrpSpPr/>
              <p:nvPr/>
            </p:nvGrpSpPr>
            <p:grpSpPr>
              <a:xfrm>
                <a:off x="2206127" y="1891143"/>
                <a:ext cx="70728" cy="54000"/>
                <a:chOff x="2206127" y="1891143"/>
                <a:chExt cx="70728" cy="54000"/>
              </a:xfrm>
            </p:grpSpPr>
            <p:sp>
              <p:nvSpPr>
                <p:cNvPr id="4480" name="Freeform: Shape 4479">
                  <a:extLst>
                    <a:ext uri="{FF2B5EF4-FFF2-40B4-BE49-F238E27FC236}">
                      <a16:creationId xmlns:a16="http://schemas.microsoft.com/office/drawing/2014/main" id="{6A443201-899E-8180-05B4-6130ECFA1EBE}"/>
                    </a:ext>
                  </a:extLst>
                </p:cNvPr>
                <p:cNvSpPr/>
                <p:nvPr/>
              </p:nvSpPr>
              <p:spPr>
                <a:xfrm>
                  <a:off x="2206127" y="1891143"/>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81" name="Freeform: Shape 4480">
                  <a:extLst>
                    <a:ext uri="{FF2B5EF4-FFF2-40B4-BE49-F238E27FC236}">
                      <a16:creationId xmlns:a16="http://schemas.microsoft.com/office/drawing/2014/main" id="{96DE7725-E36E-598F-12A8-8AFE9DC352FB}"/>
                    </a:ext>
                  </a:extLst>
                </p:cNvPr>
                <p:cNvSpPr/>
                <p:nvPr/>
              </p:nvSpPr>
              <p:spPr>
                <a:xfrm>
                  <a:off x="2206127" y="1891143"/>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82" name="Graphic 4456">
                <a:extLst>
                  <a:ext uri="{FF2B5EF4-FFF2-40B4-BE49-F238E27FC236}">
                    <a16:creationId xmlns:a16="http://schemas.microsoft.com/office/drawing/2014/main" id="{A503CDE3-BEF3-9747-47B4-BFFCE07E1CE8}"/>
                  </a:ext>
                </a:extLst>
              </p:cNvPr>
              <p:cNvGrpSpPr/>
              <p:nvPr/>
            </p:nvGrpSpPr>
            <p:grpSpPr>
              <a:xfrm>
                <a:off x="2749663" y="2124947"/>
                <a:ext cx="70728" cy="54000"/>
                <a:chOff x="2749663" y="2124947"/>
                <a:chExt cx="70728" cy="54000"/>
              </a:xfrm>
            </p:grpSpPr>
            <p:sp>
              <p:nvSpPr>
                <p:cNvPr id="4483" name="Freeform: Shape 4482">
                  <a:extLst>
                    <a:ext uri="{FF2B5EF4-FFF2-40B4-BE49-F238E27FC236}">
                      <a16:creationId xmlns:a16="http://schemas.microsoft.com/office/drawing/2014/main" id="{666D079D-2685-AA79-46E8-8EDBB2E87FC7}"/>
                    </a:ext>
                  </a:extLst>
                </p:cNvPr>
                <p:cNvSpPr/>
                <p:nvPr/>
              </p:nvSpPr>
              <p:spPr>
                <a:xfrm>
                  <a:off x="2749663" y="2124947"/>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84" name="Freeform: Shape 4483">
                  <a:extLst>
                    <a:ext uri="{FF2B5EF4-FFF2-40B4-BE49-F238E27FC236}">
                      <a16:creationId xmlns:a16="http://schemas.microsoft.com/office/drawing/2014/main" id="{635F9A09-920E-F40C-2418-7359E457CEAB}"/>
                    </a:ext>
                  </a:extLst>
                </p:cNvPr>
                <p:cNvSpPr/>
                <p:nvPr/>
              </p:nvSpPr>
              <p:spPr>
                <a:xfrm>
                  <a:off x="2749663" y="2124947"/>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85" name="Graphic 4456">
                <a:extLst>
                  <a:ext uri="{FF2B5EF4-FFF2-40B4-BE49-F238E27FC236}">
                    <a16:creationId xmlns:a16="http://schemas.microsoft.com/office/drawing/2014/main" id="{50F5A296-9A91-F03B-AEAC-86C90509141D}"/>
                  </a:ext>
                </a:extLst>
              </p:cNvPr>
              <p:cNvGrpSpPr/>
              <p:nvPr/>
            </p:nvGrpSpPr>
            <p:grpSpPr>
              <a:xfrm>
                <a:off x="3883592" y="2487744"/>
                <a:ext cx="70728" cy="54000"/>
                <a:chOff x="3883592" y="2487744"/>
                <a:chExt cx="70728" cy="54000"/>
              </a:xfrm>
            </p:grpSpPr>
            <p:sp>
              <p:nvSpPr>
                <p:cNvPr id="4486" name="Freeform: Shape 4485">
                  <a:extLst>
                    <a:ext uri="{FF2B5EF4-FFF2-40B4-BE49-F238E27FC236}">
                      <a16:creationId xmlns:a16="http://schemas.microsoft.com/office/drawing/2014/main" id="{C8FCCBED-3594-DE3F-D13F-9AE435E89D1C}"/>
                    </a:ext>
                  </a:extLst>
                </p:cNvPr>
                <p:cNvSpPr/>
                <p:nvPr/>
              </p:nvSpPr>
              <p:spPr>
                <a:xfrm>
                  <a:off x="3883592" y="2487744"/>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87" name="Freeform: Shape 4486">
                  <a:extLst>
                    <a:ext uri="{FF2B5EF4-FFF2-40B4-BE49-F238E27FC236}">
                      <a16:creationId xmlns:a16="http://schemas.microsoft.com/office/drawing/2014/main" id="{A7FAD6BC-9E10-267A-870F-996E3A341168}"/>
                    </a:ext>
                  </a:extLst>
                </p:cNvPr>
                <p:cNvSpPr/>
                <p:nvPr/>
              </p:nvSpPr>
              <p:spPr>
                <a:xfrm>
                  <a:off x="3883592" y="2487744"/>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88" name="Graphic 4456">
                <a:extLst>
                  <a:ext uri="{FF2B5EF4-FFF2-40B4-BE49-F238E27FC236}">
                    <a16:creationId xmlns:a16="http://schemas.microsoft.com/office/drawing/2014/main" id="{29C6D8A7-A101-8EAE-5B65-9A11B416EC66}"/>
                  </a:ext>
                </a:extLst>
              </p:cNvPr>
              <p:cNvGrpSpPr/>
              <p:nvPr/>
            </p:nvGrpSpPr>
            <p:grpSpPr>
              <a:xfrm>
                <a:off x="4152298" y="2702614"/>
                <a:ext cx="70791" cy="54000"/>
                <a:chOff x="4152298" y="2702614"/>
                <a:chExt cx="70791" cy="54000"/>
              </a:xfrm>
            </p:grpSpPr>
            <p:sp>
              <p:nvSpPr>
                <p:cNvPr id="4489" name="Freeform: Shape 4488">
                  <a:extLst>
                    <a:ext uri="{FF2B5EF4-FFF2-40B4-BE49-F238E27FC236}">
                      <a16:creationId xmlns:a16="http://schemas.microsoft.com/office/drawing/2014/main" id="{E01C1381-E80C-1249-D738-E9360C5D5F00}"/>
                    </a:ext>
                  </a:extLst>
                </p:cNvPr>
                <p:cNvSpPr/>
                <p:nvPr/>
              </p:nvSpPr>
              <p:spPr>
                <a:xfrm>
                  <a:off x="4152298" y="2702614"/>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0" name="Freeform: Shape 4489">
                  <a:extLst>
                    <a:ext uri="{FF2B5EF4-FFF2-40B4-BE49-F238E27FC236}">
                      <a16:creationId xmlns:a16="http://schemas.microsoft.com/office/drawing/2014/main" id="{57E5D147-E4E9-BC25-5395-1684B0B1B7F6}"/>
                    </a:ext>
                  </a:extLst>
                </p:cNvPr>
                <p:cNvSpPr/>
                <p:nvPr/>
              </p:nvSpPr>
              <p:spPr>
                <a:xfrm>
                  <a:off x="4152298" y="2702614"/>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91" name="Graphic 4456">
                <a:extLst>
                  <a:ext uri="{FF2B5EF4-FFF2-40B4-BE49-F238E27FC236}">
                    <a16:creationId xmlns:a16="http://schemas.microsoft.com/office/drawing/2014/main" id="{487A0EBC-A4DE-C63B-BFDC-7B8AC581F100}"/>
                  </a:ext>
                </a:extLst>
              </p:cNvPr>
              <p:cNvGrpSpPr/>
              <p:nvPr/>
            </p:nvGrpSpPr>
            <p:grpSpPr>
              <a:xfrm>
                <a:off x="5144012" y="2932447"/>
                <a:ext cx="70728" cy="54000"/>
                <a:chOff x="5144012" y="2932447"/>
                <a:chExt cx="70728" cy="54000"/>
              </a:xfrm>
            </p:grpSpPr>
            <p:sp>
              <p:nvSpPr>
                <p:cNvPr id="4492" name="Freeform: Shape 4491">
                  <a:extLst>
                    <a:ext uri="{FF2B5EF4-FFF2-40B4-BE49-F238E27FC236}">
                      <a16:creationId xmlns:a16="http://schemas.microsoft.com/office/drawing/2014/main" id="{EA486C93-7989-9A00-44A4-EFAE318508A8}"/>
                    </a:ext>
                  </a:extLst>
                </p:cNvPr>
                <p:cNvSpPr/>
                <p:nvPr/>
              </p:nvSpPr>
              <p:spPr>
                <a:xfrm>
                  <a:off x="5144012" y="2932447"/>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3" name="Freeform: Shape 4492">
                  <a:extLst>
                    <a:ext uri="{FF2B5EF4-FFF2-40B4-BE49-F238E27FC236}">
                      <a16:creationId xmlns:a16="http://schemas.microsoft.com/office/drawing/2014/main" id="{DD338AD3-D1C0-A22C-9EF8-3DA025693A99}"/>
                    </a:ext>
                  </a:extLst>
                </p:cNvPr>
                <p:cNvSpPr/>
                <p:nvPr/>
              </p:nvSpPr>
              <p:spPr>
                <a:xfrm>
                  <a:off x="5144012" y="2932447"/>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94" name="Graphic 4456">
                <a:extLst>
                  <a:ext uri="{FF2B5EF4-FFF2-40B4-BE49-F238E27FC236}">
                    <a16:creationId xmlns:a16="http://schemas.microsoft.com/office/drawing/2014/main" id="{FF73636C-E3B8-7582-EC89-0E1A95DE1C2B}"/>
                  </a:ext>
                </a:extLst>
              </p:cNvPr>
              <p:cNvGrpSpPr/>
              <p:nvPr/>
            </p:nvGrpSpPr>
            <p:grpSpPr>
              <a:xfrm>
                <a:off x="5173441" y="2953721"/>
                <a:ext cx="70728" cy="54000"/>
                <a:chOff x="5173441" y="2953721"/>
                <a:chExt cx="70728" cy="54000"/>
              </a:xfrm>
            </p:grpSpPr>
            <p:sp>
              <p:nvSpPr>
                <p:cNvPr id="4495" name="Freeform: Shape 4494">
                  <a:extLst>
                    <a:ext uri="{FF2B5EF4-FFF2-40B4-BE49-F238E27FC236}">
                      <a16:creationId xmlns:a16="http://schemas.microsoft.com/office/drawing/2014/main" id="{2B81ABFF-2E2F-3718-F32C-6B2F9524AC48}"/>
                    </a:ext>
                  </a:extLst>
                </p:cNvPr>
                <p:cNvSpPr/>
                <p:nvPr/>
              </p:nvSpPr>
              <p:spPr>
                <a:xfrm>
                  <a:off x="5173441" y="2953721"/>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6" name="Freeform: Shape 4495">
                  <a:extLst>
                    <a:ext uri="{FF2B5EF4-FFF2-40B4-BE49-F238E27FC236}">
                      <a16:creationId xmlns:a16="http://schemas.microsoft.com/office/drawing/2014/main" id="{8D0BF4EE-6DAB-1EFD-ED55-5136FB7A8F21}"/>
                    </a:ext>
                  </a:extLst>
                </p:cNvPr>
                <p:cNvSpPr/>
                <p:nvPr/>
              </p:nvSpPr>
              <p:spPr>
                <a:xfrm>
                  <a:off x="5173441" y="2953721"/>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497" name="Graphic 4456">
                <a:extLst>
                  <a:ext uri="{FF2B5EF4-FFF2-40B4-BE49-F238E27FC236}">
                    <a16:creationId xmlns:a16="http://schemas.microsoft.com/office/drawing/2014/main" id="{C0AFBC52-6CA2-2A93-FFA1-9352F0C3E53F}"/>
                  </a:ext>
                </a:extLst>
              </p:cNvPr>
              <p:cNvGrpSpPr/>
              <p:nvPr/>
            </p:nvGrpSpPr>
            <p:grpSpPr>
              <a:xfrm>
                <a:off x="5847824" y="3011871"/>
                <a:ext cx="70728" cy="54000"/>
                <a:chOff x="5847824" y="3011871"/>
                <a:chExt cx="70728" cy="54000"/>
              </a:xfrm>
            </p:grpSpPr>
            <p:sp>
              <p:nvSpPr>
                <p:cNvPr id="4498" name="Freeform: Shape 4497">
                  <a:extLst>
                    <a:ext uri="{FF2B5EF4-FFF2-40B4-BE49-F238E27FC236}">
                      <a16:creationId xmlns:a16="http://schemas.microsoft.com/office/drawing/2014/main" id="{8BF3966F-BE21-58CC-B504-B2E246636912}"/>
                    </a:ext>
                  </a:extLst>
                </p:cNvPr>
                <p:cNvSpPr/>
                <p:nvPr/>
              </p:nvSpPr>
              <p:spPr>
                <a:xfrm>
                  <a:off x="5847824" y="3011871"/>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99" name="Freeform: Shape 4498">
                  <a:extLst>
                    <a:ext uri="{FF2B5EF4-FFF2-40B4-BE49-F238E27FC236}">
                      <a16:creationId xmlns:a16="http://schemas.microsoft.com/office/drawing/2014/main" id="{E019F763-1F8E-36EC-ADBC-23F4A5DC6CC1}"/>
                    </a:ext>
                  </a:extLst>
                </p:cNvPr>
                <p:cNvSpPr/>
                <p:nvPr/>
              </p:nvSpPr>
              <p:spPr>
                <a:xfrm>
                  <a:off x="5847824" y="3011871"/>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0" name="Graphic 4456">
                <a:extLst>
                  <a:ext uri="{FF2B5EF4-FFF2-40B4-BE49-F238E27FC236}">
                    <a16:creationId xmlns:a16="http://schemas.microsoft.com/office/drawing/2014/main" id="{71F54C0C-C331-7A82-54D1-D6AF82DEC99A}"/>
                  </a:ext>
                </a:extLst>
              </p:cNvPr>
              <p:cNvGrpSpPr/>
              <p:nvPr/>
            </p:nvGrpSpPr>
            <p:grpSpPr>
              <a:xfrm>
                <a:off x="5918553" y="3025345"/>
                <a:ext cx="70728" cy="54000"/>
                <a:chOff x="5918553" y="3025345"/>
                <a:chExt cx="70728" cy="54000"/>
              </a:xfrm>
            </p:grpSpPr>
            <p:sp>
              <p:nvSpPr>
                <p:cNvPr id="4501" name="Freeform: Shape 4500">
                  <a:extLst>
                    <a:ext uri="{FF2B5EF4-FFF2-40B4-BE49-F238E27FC236}">
                      <a16:creationId xmlns:a16="http://schemas.microsoft.com/office/drawing/2014/main" id="{5BC50D0B-7FED-EED4-7A9A-5260C89F6FAC}"/>
                    </a:ext>
                  </a:extLst>
                </p:cNvPr>
                <p:cNvSpPr/>
                <p:nvPr/>
              </p:nvSpPr>
              <p:spPr>
                <a:xfrm>
                  <a:off x="5918553" y="3025345"/>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2" name="Freeform: Shape 4501">
                  <a:extLst>
                    <a:ext uri="{FF2B5EF4-FFF2-40B4-BE49-F238E27FC236}">
                      <a16:creationId xmlns:a16="http://schemas.microsoft.com/office/drawing/2014/main" id="{0D0032BB-F45C-078D-4B9F-37A45B769E97}"/>
                    </a:ext>
                  </a:extLst>
                </p:cNvPr>
                <p:cNvSpPr/>
                <p:nvPr/>
              </p:nvSpPr>
              <p:spPr>
                <a:xfrm>
                  <a:off x="5918553" y="3025345"/>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3" name="Graphic 4456">
                <a:extLst>
                  <a:ext uri="{FF2B5EF4-FFF2-40B4-BE49-F238E27FC236}">
                    <a16:creationId xmlns:a16="http://schemas.microsoft.com/office/drawing/2014/main" id="{D0603FE4-51E5-7E33-A757-FC7CC002FCC8}"/>
                  </a:ext>
                </a:extLst>
              </p:cNvPr>
              <p:cNvGrpSpPr/>
              <p:nvPr/>
            </p:nvGrpSpPr>
            <p:grpSpPr>
              <a:xfrm>
                <a:off x="5989281" y="3025345"/>
                <a:ext cx="70728" cy="54000"/>
                <a:chOff x="5989281" y="3025345"/>
                <a:chExt cx="70728" cy="54000"/>
              </a:xfrm>
            </p:grpSpPr>
            <p:sp>
              <p:nvSpPr>
                <p:cNvPr id="4504" name="Freeform: Shape 4503">
                  <a:extLst>
                    <a:ext uri="{FF2B5EF4-FFF2-40B4-BE49-F238E27FC236}">
                      <a16:creationId xmlns:a16="http://schemas.microsoft.com/office/drawing/2014/main" id="{A20540F7-D775-4185-7520-5C1B838C476A}"/>
                    </a:ext>
                  </a:extLst>
                </p:cNvPr>
                <p:cNvSpPr/>
                <p:nvPr/>
              </p:nvSpPr>
              <p:spPr>
                <a:xfrm>
                  <a:off x="5989281" y="3025345"/>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5" name="Freeform: Shape 4504">
                  <a:extLst>
                    <a:ext uri="{FF2B5EF4-FFF2-40B4-BE49-F238E27FC236}">
                      <a16:creationId xmlns:a16="http://schemas.microsoft.com/office/drawing/2014/main" id="{4ED200FD-BE56-0B44-4520-D33B4FBA6A3F}"/>
                    </a:ext>
                  </a:extLst>
                </p:cNvPr>
                <p:cNvSpPr/>
                <p:nvPr/>
              </p:nvSpPr>
              <p:spPr>
                <a:xfrm>
                  <a:off x="5989281" y="3025345"/>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6" name="Graphic 4456">
                <a:extLst>
                  <a:ext uri="{FF2B5EF4-FFF2-40B4-BE49-F238E27FC236}">
                    <a16:creationId xmlns:a16="http://schemas.microsoft.com/office/drawing/2014/main" id="{2504C0D9-5DDB-77EB-7C7A-982B5E98C040}"/>
                  </a:ext>
                </a:extLst>
              </p:cNvPr>
              <p:cNvGrpSpPr/>
              <p:nvPr/>
            </p:nvGrpSpPr>
            <p:grpSpPr>
              <a:xfrm>
                <a:off x="6013531" y="3025345"/>
                <a:ext cx="70728" cy="54000"/>
                <a:chOff x="6013531" y="3025345"/>
                <a:chExt cx="70728" cy="54000"/>
              </a:xfrm>
            </p:grpSpPr>
            <p:sp>
              <p:nvSpPr>
                <p:cNvPr id="4507" name="Freeform: Shape 4506">
                  <a:extLst>
                    <a:ext uri="{FF2B5EF4-FFF2-40B4-BE49-F238E27FC236}">
                      <a16:creationId xmlns:a16="http://schemas.microsoft.com/office/drawing/2014/main" id="{4EE3866C-8FFF-13B2-067D-FD6F86F9F29A}"/>
                    </a:ext>
                  </a:extLst>
                </p:cNvPr>
                <p:cNvSpPr/>
                <p:nvPr/>
              </p:nvSpPr>
              <p:spPr>
                <a:xfrm>
                  <a:off x="6013531" y="3025345"/>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08" name="Freeform: Shape 4507">
                  <a:extLst>
                    <a:ext uri="{FF2B5EF4-FFF2-40B4-BE49-F238E27FC236}">
                      <a16:creationId xmlns:a16="http://schemas.microsoft.com/office/drawing/2014/main" id="{505EB835-D6A3-EDE5-3C7A-A8689B5B5089}"/>
                    </a:ext>
                  </a:extLst>
                </p:cNvPr>
                <p:cNvSpPr/>
                <p:nvPr/>
              </p:nvSpPr>
              <p:spPr>
                <a:xfrm>
                  <a:off x="6013531" y="3025345"/>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09" name="Graphic 4456">
                <a:extLst>
                  <a:ext uri="{FF2B5EF4-FFF2-40B4-BE49-F238E27FC236}">
                    <a16:creationId xmlns:a16="http://schemas.microsoft.com/office/drawing/2014/main" id="{2DAA9FD9-F95B-AB0E-C015-229FAA0D66A7}"/>
                  </a:ext>
                </a:extLst>
              </p:cNvPr>
              <p:cNvGrpSpPr/>
              <p:nvPr/>
            </p:nvGrpSpPr>
            <p:grpSpPr>
              <a:xfrm>
                <a:off x="6034118" y="3025345"/>
                <a:ext cx="70728" cy="54000"/>
                <a:chOff x="6034118" y="3025345"/>
                <a:chExt cx="70728" cy="54000"/>
              </a:xfrm>
            </p:grpSpPr>
            <p:sp>
              <p:nvSpPr>
                <p:cNvPr id="4510" name="Freeform: Shape 4509">
                  <a:extLst>
                    <a:ext uri="{FF2B5EF4-FFF2-40B4-BE49-F238E27FC236}">
                      <a16:creationId xmlns:a16="http://schemas.microsoft.com/office/drawing/2014/main" id="{639124A4-B1B8-93D2-7FD1-89846623AEFD}"/>
                    </a:ext>
                  </a:extLst>
                </p:cNvPr>
                <p:cNvSpPr/>
                <p:nvPr/>
              </p:nvSpPr>
              <p:spPr>
                <a:xfrm>
                  <a:off x="6034118" y="3025345"/>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1" name="Freeform: Shape 4510">
                  <a:extLst>
                    <a:ext uri="{FF2B5EF4-FFF2-40B4-BE49-F238E27FC236}">
                      <a16:creationId xmlns:a16="http://schemas.microsoft.com/office/drawing/2014/main" id="{9C30FECC-04D9-0BA9-FDC7-A3FCD4080FB7}"/>
                    </a:ext>
                  </a:extLst>
                </p:cNvPr>
                <p:cNvSpPr/>
                <p:nvPr/>
              </p:nvSpPr>
              <p:spPr>
                <a:xfrm>
                  <a:off x="6034118" y="3025345"/>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12" name="Graphic 4456">
                <a:extLst>
                  <a:ext uri="{FF2B5EF4-FFF2-40B4-BE49-F238E27FC236}">
                    <a16:creationId xmlns:a16="http://schemas.microsoft.com/office/drawing/2014/main" id="{FD1E23BC-800B-3294-AD91-432D9898B765}"/>
                  </a:ext>
                </a:extLst>
              </p:cNvPr>
              <p:cNvGrpSpPr/>
              <p:nvPr/>
            </p:nvGrpSpPr>
            <p:grpSpPr>
              <a:xfrm>
                <a:off x="6056915" y="3025345"/>
                <a:ext cx="70728" cy="54000"/>
                <a:chOff x="6056915" y="3025345"/>
                <a:chExt cx="70728" cy="54000"/>
              </a:xfrm>
            </p:grpSpPr>
            <p:sp>
              <p:nvSpPr>
                <p:cNvPr id="4513" name="Freeform: Shape 4512">
                  <a:extLst>
                    <a:ext uri="{FF2B5EF4-FFF2-40B4-BE49-F238E27FC236}">
                      <a16:creationId xmlns:a16="http://schemas.microsoft.com/office/drawing/2014/main" id="{4A7C0F35-A4EB-A7BE-03D0-DB66747A5901}"/>
                    </a:ext>
                  </a:extLst>
                </p:cNvPr>
                <p:cNvSpPr/>
                <p:nvPr/>
              </p:nvSpPr>
              <p:spPr>
                <a:xfrm>
                  <a:off x="6056915" y="3025345"/>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4" name="Freeform: Shape 4513">
                  <a:extLst>
                    <a:ext uri="{FF2B5EF4-FFF2-40B4-BE49-F238E27FC236}">
                      <a16:creationId xmlns:a16="http://schemas.microsoft.com/office/drawing/2014/main" id="{4F3DCCCA-08E2-530C-27D8-8410B86F1008}"/>
                    </a:ext>
                  </a:extLst>
                </p:cNvPr>
                <p:cNvSpPr/>
                <p:nvPr/>
              </p:nvSpPr>
              <p:spPr>
                <a:xfrm>
                  <a:off x="6056915" y="3025345"/>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15" name="Graphic 4456">
                <a:extLst>
                  <a:ext uri="{FF2B5EF4-FFF2-40B4-BE49-F238E27FC236}">
                    <a16:creationId xmlns:a16="http://schemas.microsoft.com/office/drawing/2014/main" id="{61799437-5AF6-AB31-93B6-2FA779F523C5}"/>
                  </a:ext>
                </a:extLst>
              </p:cNvPr>
              <p:cNvGrpSpPr/>
              <p:nvPr/>
            </p:nvGrpSpPr>
            <p:grpSpPr>
              <a:xfrm>
                <a:off x="6069482" y="3028394"/>
                <a:ext cx="70728" cy="54000"/>
                <a:chOff x="6069482" y="3028394"/>
                <a:chExt cx="70728" cy="54000"/>
              </a:xfrm>
            </p:grpSpPr>
            <p:sp>
              <p:nvSpPr>
                <p:cNvPr id="4516" name="Freeform: Shape 4515">
                  <a:extLst>
                    <a:ext uri="{FF2B5EF4-FFF2-40B4-BE49-F238E27FC236}">
                      <a16:creationId xmlns:a16="http://schemas.microsoft.com/office/drawing/2014/main" id="{2914CB84-19D8-1AEE-E980-29C221139DAB}"/>
                    </a:ext>
                  </a:extLst>
                </p:cNvPr>
                <p:cNvSpPr/>
                <p:nvPr/>
              </p:nvSpPr>
              <p:spPr>
                <a:xfrm>
                  <a:off x="6069482" y="3028394"/>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17" name="Freeform: Shape 4516">
                  <a:extLst>
                    <a:ext uri="{FF2B5EF4-FFF2-40B4-BE49-F238E27FC236}">
                      <a16:creationId xmlns:a16="http://schemas.microsoft.com/office/drawing/2014/main" id="{2EDAA064-4036-BED2-78D7-8067FCE44E5E}"/>
                    </a:ext>
                  </a:extLst>
                </p:cNvPr>
                <p:cNvSpPr/>
                <p:nvPr/>
              </p:nvSpPr>
              <p:spPr>
                <a:xfrm>
                  <a:off x="6069482" y="3028394"/>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18" name="Graphic 4456">
                <a:extLst>
                  <a:ext uri="{FF2B5EF4-FFF2-40B4-BE49-F238E27FC236}">
                    <a16:creationId xmlns:a16="http://schemas.microsoft.com/office/drawing/2014/main" id="{5AE92447-F34A-14D9-8DC3-2574EB2B2C8B}"/>
                  </a:ext>
                </a:extLst>
              </p:cNvPr>
              <p:cNvGrpSpPr/>
              <p:nvPr/>
            </p:nvGrpSpPr>
            <p:grpSpPr>
              <a:xfrm>
                <a:off x="6084260" y="3059596"/>
                <a:ext cx="70728" cy="54000"/>
                <a:chOff x="6084260" y="3059596"/>
                <a:chExt cx="70728" cy="54000"/>
              </a:xfrm>
            </p:grpSpPr>
            <p:sp>
              <p:nvSpPr>
                <p:cNvPr id="4519" name="Freeform: Shape 4518">
                  <a:extLst>
                    <a:ext uri="{FF2B5EF4-FFF2-40B4-BE49-F238E27FC236}">
                      <a16:creationId xmlns:a16="http://schemas.microsoft.com/office/drawing/2014/main" id="{D2E0E597-3C98-D9D4-FAFA-3DF2F4A59E4F}"/>
                    </a:ext>
                  </a:extLst>
                </p:cNvPr>
                <p:cNvSpPr/>
                <p:nvPr/>
              </p:nvSpPr>
              <p:spPr>
                <a:xfrm>
                  <a:off x="6084260" y="3059596"/>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0" name="Freeform: Shape 4519">
                  <a:extLst>
                    <a:ext uri="{FF2B5EF4-FFF2-40B4-BE49-F238E27FC236}">
                      <a16:creationId xmlns:a16="http://schemas.microsoft.com/office/drawing/2014/main" id="{D225B047-DE74-4B23-E1BA-EBCC523FD629}"/>
                    </a:ext>
                  </a:extLst>
                </p:cNvPr>
                <p:cNvSpPr/>
                <p:nvPr/>
              </p:nvSpPr>
              <p:spPr>
                <a:xfrm>
                  <a:off x="6084260" y="3059596"/>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21" name="Graphic 4456">
                <a:extLst>
                  <a:ext uri="{FF2B5EF4-FFF2-40B4-BE49-F238E27FC236}">
                    <a16:creationId xmlns:a16="http://schemas.microsoft.com/office/drawing/2014/main" id="{5AD8C746-8641-D157-2A0D-14BE0D57A320}"/>
                  </a:ext>
                </a:extLst>
              </p:cNvPr>
              <p:cNvGrpSpPr/>
              <p:nvPr/>
            </p:nvGrpSpPr>
            <p:grpSpPr>
              <a:xfrm>
                <a:off x="6104847" y="3085338"/>
                <a:ext cx="70728" cy="54000"/>
                <a:chOff x="6104847" y="3085338"/>
                <a:chExt cx="70728" cy="54000"/>
              </a:xfrm>
            </p:grpSpPr>
            <p:sp>
              <p:nvSpPr>
                <p:cNvPr id="4522" name="Freeform: Shape 4521">
                  <a:extLst>
                    <a:ext uri="{FF2B5EF4-FFF2-40B4-BE49-F238E27FC236}">
                      <a16:creationId xmlns:a16="http://schemas.microsoft.com/office/drawing/2014/main" id="{EBBCA258-CCA1-7AC7-8CFB-FBDC7F6594A5}"/>
                    </a:ext>
                  </a:extLst>
                </p:cNvPr>
                <p:cNvSpPr/>
                <p:nvPr/>
              </p:nvSpPr>
              <p:spPr>
                <a:xfrm>
                  <a:off x="6104847" y="3085338"/>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3" name="Freeform: Shape 4522">
                  <a:extLst>
                    <a:ext uri="{FF2B5EF4-FFF2-40B4-BE49-F238E27FC236}">
                      <a16:creationId xmlns:a16="http://schemas.microsoft.com/office/drawing/2014/main" id="{6ED34094-24C0-E8B2-B4CF-898F788C3902}"/>
                    </a:ext>
                  </a:extLst>
                </p:cNvPr>
                <p:cNvSpPr/>
                <p:nvPr/>
              </p:nvSpPr>
              <p:spPr>
                <a:xfrm>
                  <a:off x="6104847" y="3085338"/>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24" name="Graphic 4456">
                <a:extLst>
                  <a:ext uri="{FF2B5EF4-FFF2-40B4-BE49-F238E27FC236}">
                    <a16:creationId xmlns:a16="http://schemas.microsoft.com/office/drawing/2014/main" id="{761545F9-D61C-D321-2F67-DFF57C94E33E}"/>
                  </a:ext>
                </a:extLst>
              </p:cNvPr>
              <p:cNvGrpSpPr/>
              <p:nvPr/>
            </p:nvGrpSpPr>
            <p:grpSpPr>
              <a:xfrm>
                <a:off x="6127644" y="3091295"/>
                <a:ext cx="70728" cy="54000"/>
                <a:chOff x="6127644" y="3091295"/>
                <a:chExt cx="70728" cy="54000"/>
              </a:xfrm>
            </p:grpSpPr>
            <p:sp>
              <p:nvSpPr>
                <p:cNvPr id="4525" name="Freeform: Shape 4524">
                  <a:extLst>
                    <a:ext uri="{FF2B5EF4-FFF2-40B4-BE49-F238E27FC236}">
                      <a16:creationId xmlns:a16="http://schemas.microsoft.com/office/drawing/2014/main" id="{16BECD0C-77B6-6114-64B0-B13A91028618}"/>
                    </a:ext>
                  </a:extLst>
                </p:cNvPr>
                <p:cNvSpPr/>
                <p:nvPr/>
              </p:nvSpPr>
              <p:spPr>
                <a:xfrm>
                  <a:off x="6127644" y="3091295"/>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6" name="Freeform: Shape 4525">
                  <a:extLst>
                    <a:ext uri="{FF2B5EF4-FFF2-40B4-BE49-F238E27FC236}">
                      <a16:creationId xmlns:a16="http://schemas.microsoft.com/office/drawing/2014/main" id="{9DECB730-C066-3643-CEEF-C49CBA26E562}"/>
                    </a:ext>
                  </a:extLst>
                </p:cNvPr>
                <p:cNvSpPr/>
                <p:nvPr/>
              </p:nvSpPr>
              <p:spPr>
                <a:xfrm>
                  <a:off x="6127644" y="3091295"/>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27" name="Graphic 4456">
                <a:extLst>
                  <a:ext uri="{FF2B5EF4-FFF2-40B4-BE49-F238E27FC236}">
                    <a16:creationId xmlns:a16="http://schemas.microsoft.com/office/drawing/2014/main" id="{9F98A013-AC0B-FA85-14B7-99C3FC6E2EBC}"/>
                  </a:ext>
                </a:extLst>
              </p:cNvPr>
              <p:cNvGrpSpPr/>
              <p:nvPr/>
            </p:nvGrpSpPr>
            <p:grpSpPr>
              <a:xfrm>
                <a:off x="6210055" y="3108314"/>
                <a:ext cx="70728" cy="54000"/>
                <a:chOff x="6210055" y="3108314"/>
                <a:chExt cx="70728" cy="54000"/>
              </a:xfrm>
            </p:grpSpPr>
            <p:sp>
              <p:nvSpPr>
                <p:cNvPr id="4528" name="Freeform: Shape 4527">
                  <a:extLst>
                    <a:ext uri="{FF2B5EF4-FFF2-40B4-BE49-F238E27FC236}">
                      <a16:creationId xmlns:a16="http://schemas.microsoft.com/office/drawing/2014/main" id="{99EC739B-3D3B-D6A9-4B8D-AEE46E0C6247}"/>
                    </a:ext>
                  </a:extLst>
                </p:cNvPr>
                <p:cNvSpPr/>
                <p:nvPr/>
              </p:nvSpPr>
              <p:spPr>
                <a:xfrm>
                  <a:off x="6210055" y="3108314"/>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29" name="Freeform: Shape 4528">
                  <a:extLst>
                    <a:ext uri="{FF2B5EF4-FFF2-40B4-BE49-F238E27FC236}">
                      <a16:creationId xmlns:a16="http://schemas.microsoft.com/office/drawing/2014/main" id="{875590D8-10B1-EE23-CA80-4AE65C87B478}"/>
                    </a:ext>
                  </a:extLst>
                </p:cNvPr>
                <p:cNvSpPr/>
                <p:nvPr/>
              </p:nvSpPr>
              <p:spPr>
                <a:xfrm>
                  <a:off x="6210055" y="3108314"/>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0" name="Graphic 4456">
                <a:extLst>
                  <a:ext uri="{FF2B5EF4-FFF2-40B4-BE49-F238E27FC236}">
                    <a16:creationId xmlns:a16="http://schemas.microsoft.com/office/drawing/2014/main" id="{D95537F6-CAE7-151C-9FB2-DDD10C23E387}"/>
                  </a:ext>
                </a:extLst>
              </p:cNvPr>
              <p:cNvGrpSpPr/>
              <p:nvPr/>
            </p:nvGrpSpPr>
            <p:grpSpPr>
              <a:xfrm>
                <a:off x="6265438" y="3139020"/>
                <a:ext cx="70728" cy="54000"/>
                <a:chOff x="6265438" y="3139020"/>
                <a:chExt cx="70728" cy="54000"/>
              </a:xfrm>
            </p:grpSpPr>
            <p:sp>
              <p:nvSpPr>
                <p:cNvPr id="4531" name="Freeform: Shape 4530">
                  <a:extLst>
                    <a:ext uri="{FF2B5EF4-FFF2-40B4-BE49-F238E27FC236}">
                      <a16:creationId xmlns:a16="http://schemas.microsoft.com/office/drawing/2014/main" id="{529565E7-B95A-6B45-605D-B5EAA491924F}"/>
                    </a:ext>
                  </a:extLst>
                </p:cNvPr>
                <p:cNvSpPr/>
                <p:nvPr/>
              </p:nvSpPr>
              <p:spPr>
                <a:xfrm>
                  <a:off x="6265438" y="3139020"/>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2" name="Freeform: Shape 4531">
                  <a:extLst>
                    <a:ext uri="{FF2B5EF4-FFF2-40B4-BE49-F238E27FC236}">
                      <a16:creationId xmlns:a16="http://schemas.microsoft.com/office/drawing/2014/main" id="{2A04736E-06D2-AB8F-35C1-8AD3AC9F50AE}"/>
                    </a:ext>
                  </a:extLst>
                </p:cNvPr>
                <p:cNvSpPr/>
                <p:nvPr/>
              </p:nvSpPr>
              <p:spPr>
                <a:xfrm>
                  <a:off x="6265438" y="3139020"/>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3" name="Graphic 4456">
                <a:extLst>
                  <a:ext uri="{FF2B5EF4-FFF2-40B4-BE49-F238E27FC236}">
                    <a16:creationId xmlns:a16="http://schemas.microsoft.com/office/drawing/2014/main" id="{0692CA3B-9A37-0215-83F5-0DE153770EC0}"/>
                  </a:ext>
                </a:extLst>
              </p:cNvPr>
              <p:cNvGrpSpPr/>
              <p:nvPr/>
            </p:nvGrpSpPr>
            <p:grpSpPr>
              <a:xfrm>
                <a:off x="6309644" y="3139020"/>
                <a:ext cx="70791" cy="54000"/>
                <a:chOff x="6309644" y="3139020"/>
                <a:chExt cx="70791" cy="54000"/>
              </a:xfrm>
            </p:grpSpPr>
            <p:sp>
              <p:nvSpPr>
                <p:cNvPr id="4534" name="Freeform: Shape 4533">
                  <a:extLst>
                    <a:ext uri="{FF2B5EF4-FFF2-40B4-BE49-F238E27FC236}">
                      <a16:creationId xmlns:a16="http://schemas.microsoft.com/office/drawing/2014/main" id="{D2A577EE-2859-14C4-C0F0-BCF5DA579C37}"/>
                    </a:ext>
                  </a:extLst>
                </p:cNvPr>
                <p:cNvSpPr/>
                <p:nvPr/>
              </p:nvSpPr>
              <p:spPr>
                <a:xfrm>
                  <a:off x="6309644" y="3139020"/>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5" name="Freeform: Shape 4534">
                  <a:extLst>
                    <a:ext uri="{FF2B5EF4-FFF2-40B4-BE49-F238E27FC236}">
                      <a16:creationId xmlns:a16="http://schemas.microsoft.com/office/drawing/2014/main" id="{2B910241-DD10-D1B7-D9A8-4AEA9EFB8133}"/>
                    </a:ext>
                  </a:extLst>
                </p:cNvPr>
                <p:cNvSpPr/>
                <p:nvPr/>
              </p:nvSpPr>
              <p:spPr>
                <a:xfrm>
                  <a:off x="6309644" y="3139020"/>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6" name="Graphic 4456">
                <a:extLst>
                  <a:ext uri="{FF2B5EF4-FFF2-40B4-BE49-F238E27FC236}">
                    <a16:creationId xmlns:a16="http://schemas.microsoft.com/office/drawing/2014/main" id="{529BD901-48F0-3341-CA30-56AC1622A934}"/>
                  </a:ext>
                </a:extLst>
              </p:cNvPr>
              <p:cNvGrpSpPr/>
              <p:nvPr/>
            </p:nvGrpSpPr>
            <p:grpSpPr>
              <a:xfrm>
                <a:off x="6324737" y="3164336"/>
                <a:ext cx="70728" cy="54000"/>
                <a:chOff x="6324737" y="3164336"/>
                <a:chExt cx="70728" cy="54000"/>
              </a:xfrm>
            </p:grpSpPr>
            <p:sp>
              <p:nvSpPr>
                <p:cNvPr id="4537" name="Freeform: Shape 4536">
                  <a:extLst>
                    <a:ext uri="{FF2B5EF4-FFF2-40B4-BE49-F238E27FC236}">
                      <a16:creationId xmlns:a16="http://schemas.microsoft.com/office/drawing/2014/main" id="{A68200DD-92D0-2146-F749-4F4A2C374773}"/>
                    </a:ext>
                  </a:extLst>
                </p:cNvPr>
                <p:cNvSpPr/>
                <p:nvPr/>
              </p:nvSpPr>
              <p:spPr>
                <a:xfrm>
                  <a:off x="6324737" y="3164336"/>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38" name="Freeform: Shape 4537">
                  <a:extLst>
                    <a:ext uri="{FF2B5EF4-FFF2-40B4-BE49-F238E27FC236}">
                      <a16:creationId xmlns:a16="http://schemas.microsoft.com/office/drawing/2014/main" id="{A350E2B8-C084-6339-5FC9-50C208F8275B}"/>
                    </a:ext>
                  </a:extLst>
                </p:cNvPr>
                <p:cNvSpPr/>
                <p:nvPr/>
              </p:nvSpPr>
              <p:spPr>
                <a:xfrm>
                  <a:off x="6324737" y="3164336"/>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39" name="Graphic 4456">
                <a:extLst>
                  <a:ext uri="{FF2B5EF4-FFF2-40B4-BE49-F238E27FC236}">
                    <a16:creationId xmlns:a16="http://schemas.microsoft.com/office/drawing/2014/main" id="{2B2F69D9-0AFA-388B-51ED-DFED955AB649}"/>
                  </a:ext>
                </a:extLst>
              </p:cNvPr>
              <p:cNvGrpSpPr/>
              <p:nvPr/>
            </p:nvGrpSpPr>
            <p:grpSpPr>
              <a:xfrm>
                <a:off x="6389845" y="3164336"/>
                <a:ext cx="70728" cy="54000"/>
                <a:chOff x="6389845" y="3164336"/>
                <a:chExt cx="70728" cy="54000"/>
              </a:xfrm>
            </p:grpSpPr>
            <p:sp>
              <p:nvSpPr>
                <p:cNvPr id="4540" name="Freeform: Shape 4539">
                  <a:extLst>
                    <a:ext uri="{FF2B5EF4-FFF2-40B4-BE49-F238E27FC236}">
                      <a16:creationId xmlns:a16="http://schemas.microsoft.com/office/drawing/2014/main" id="{C967EBBB-731D-AD9D-0F11-FA2056AA490B}"/>
                    </a:ext>
                  </a:extLst>
                </p:cNvPr>
                <p:cNvSpPr/>
                <p:nvPr/>
              </p:nvSpPr>
              <p:spPr>
                <a:xfrm>
                  <a:off x="6389845" y="3164336"/>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1" name="Freeform: Shape 4540">
                  <a:extLst>
                    <a:ext uri="{FF2B5EF4-FFF2-40B4-BE49-F238E27FC236}">
                      <a16:creationId xmlns:a16="http://schemas.microsoft.com/office/drawing/2014/main" id="{208FA5FD-6169-7FC2-6C46-5F442DED991C}"/>
                    </a:ext>
                  </a:extLst>
                </p:cNvPr>
                <p:cNvSpPr/>
                <p:nvPr/>
              </p:nvSpPr>
              <p:spPr>
                <a:xfrm>
                  <a:off x="6389845" y="3164336"/>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42" name="Graphic 4456">
                <a:extLst>
                  <a:ext uri="{FF2B5EF4-FFF2-40B4-BE49-F238E27FC236}">
                    <a16:creationId xmlns:a16="http://schemas.microsoft.com/office/drawing/2014/main" id="{726FD03B-20C3-E9E5-0819-F87470581CDE}"/>
                  </a:ext>
                </a:extLst>
              </p:cNvPr>
              <p:cNvGrpSpPr/>
              <p:nvPr/>
            </p:nvGrpSpPr>
            <p:grpSpPr>
              <a:xfrm>
                <a:off x="6477055" y="3164336"/>
                <a:ext cx="70728" cy="54000"/>
                <a:chOff x="6477055" y="3164336"/>
                <a:chExt cx="70728" cy="54000"/>
              </a:xfrm>
            </p:grpSpPr>
            <p:sp>
              <p:nvSpPr>
                <p:cNvPr id="4543" name="Freeform: Shape 4542">
                  <a:extLst>
                    <a:ext uri="{FF2B5EF4-FFF2-40B4-BE49-F238E27FC236}">
                      <a16:creationId xmlns:a16="http://schemas.microsoft.com/office/drawing/2014/main" id="{21FC0350-342A-1470-FF3C-37B68D92A424}"/>
                    </a:ext>
                  </a:extLst>
                </p:cNvPr>
                <p:cNvSpPr/>
                <p:nvPr/>
              </p:nvSpPr>
              <p:spPr>
                <a:xfrm>
                  <a:off x="6477055" y="3164336"/>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4" name="Freeform: Shape 4543">
                  <a:extLst>
                    <a:ext uri="{FF2B5EF4-FFF2-40B4-BE49-F238E27FC236}">
                      <a16:creationId xmlns:a16="http://schemas.microsoft.com/office/drawing/2014/main" id="{0AD44320-5D54-2B59-1CF1-C23004FAE2C8}"/>
                    </a:ext>
                  </a:extLst>
                </p:cNvPr>
                <p:cNvSpPr/>
                <p:nvPr/>
              </p:nvSpPr>
              <p:spPr>
                <a:xfrm>
                  <a:off x="6477055" y="3164336"/>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45" name="Graphic 4456">
                <a:extLst>
                  <a:ext uri="{FF2B5EF4-FFF2-40B4-BE49-F238E27FC236}">
                    <a16:creationId xmlns:a16="http://schemas.microsoft.com/office/drawing/2014/main" id="{019751B1-6827-AF11-30F2-CB17BB59A12A}"/>
                  </a:ext>
                </a:extLst>
              </p:cNvPr>
              <p:cNvGrpSpPr/>
              <p:nvPr/>
            </p:nvGrpSpPr>
            <p:grpSpPr>
              <a:xfrm>
                <a:off x="6522019" y="3164336"/>
                <a:ext cx="70791" cy="54000"/>
                <a:chOff x="6522019" y="3164336"/>
                <a:chExt cx="70791" cy="54000"/>
              </a:xfrm>
            </p:grpSpPr>
            <p:sp>
              <p:nvSpPr>
                <p:cNvPr id="4546" name="Freeform: Shape 4545">
                  <a:extLst>
                    <a:ext uri="{FF2B5EF4-FFF2-40B4-BE49-F238E27FC236}">
                      <a16:creationId xmlns:a16="http://schemas.microsoft.com/office/drawing/2014/main" id="{C8CA1380-B71E-A5D0-3DE9-8CD8DE648E20}"/>
                    </a:ext>
                  </a:extLst>
                </p:cNvPr>
                <p:cNvSpPr/>
                <p:nvPr/>
              </p:nvSpPr>
              <p:spPr>
                <a:xfrm>
                  <a:off x="6522019" y="3164336"/>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47" name="Freeform: Shape 4546">
                  <a:extLst>
                    <a:ext uri="{FF2B5EF4-FFF2-40B4-BE49-F238E27FC236}">
                      <a16:creationId xmlns:a16="http://schemas.microsoft.com/office/drawing/2014/main" id="{4B372EC4-7610-EE6E-1D68-CED2D5D5FDC9}"/>
                    </a:ext>
                  </a:extLst>
                </p:cNvPr>
                <p:cNvSpPr/>
                <p:nvPr/>
              </p:nvSpPr>
              <p:spPr>
                <a:xfrm>
                  <a:off x="6522019" y="3164336"/>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48" name="Graphic 4456">
                <a:extLst>
                  <a:ext uri="{FF2B5EF4-FFF2-40B4-BE49-F238E27FC236}">
                    <a16:creationId xmlns:a16="http://schemas.microsoft.com/office/drawing/2014/main" id="{AA7401E3-E110-87CF-11E6-EEDE4D323ABB}"/>
                  </a:ext>
                </a:extLst>
              </p:cNvPr>
              <p:cNvGrpSpPr/>
              <p:nvPr/>
            </p:nvGrpSpPr>
            <p:grpSpPr>
              <a:xfrm>
                <a:off x="6563508" y="3200644"/>
                <a:ext cx="70728" cy="54000"/>
                <a:chOff x="6563508" y="3200644"/>
                <a:chExt cx="70728" cy="54000"/>
              </a:xfrm>
            </p:grpSpPr>
            <p:sp>
              <p:nvSpPr>
                <p:cNvPr id="4549" name="Freeform: Shape 4548">
                  <a:extLst>
                    <a:ext uri="{FF2B5EF4-FFF2-40B4-BE49-F238E27FC236}">
                      <a16:creationId xmlns:a16="http://schemas.microsoft.com/office/drawing/2014/main" id="{A2803597-0053-0B20-2118-A4578F4FE1D4}"/>
                    </a:ext>
                  </a:extLst>
                </p:cNvPr>
                <p:cNvSpPr/>
                <p:nvPr/>
              </p:nvSpPr>
              <p:spPr>
                <a:xfrm>
                  <a:off x="6563508" y="3200644"/>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0" name="Freeform: Shape 4549">
                  <a:extLst>
                    <a:ext uri="{FF2B5EF4-FFF2-40B4-BE49-F238E27FC236}">
                      <a16:creationId xmlns:a16="http://schemas.microsoft.com/office/drawing/2014/main" id="{43C5A327-6DB9-27BB-0F0F-4EACC14A8348}"/>
                    </a:ext>
                  </a:extLst>
                </p:cNvPr>
                <p:cNvSpPr/>
                <p:nvPr/>
              </p:nvSpPr>
              <p:spPr>
                <a:xfrm>
                  <a:off x="6563508" y="3200644"/>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51" name="Graphic 4456">
                <a:extLst>
                  <a:ext uri="{FF2B5EF4-FFF2-40B4-BE49-F238E27FC236}">
                    <a16:creationId xmlns:a16="http://schemas.microsoft.com/office/drawing/2014/main" id="{0C2116A4-FFAA-E2E7-54DF-2A573481F8ED}"/>
                  </a:ext>
                </a:extLst>
              </p:cNvPr>
              <p:cNvGrpSpPr/>
              <p:nvPr/>
            </p:nvGrpSpPr>
            <p:grpSpPr>
              <a:xfrm>
                <a:off x="6577212" y="3200644"/>
                <a:ext cx="70728" cy="54000"/>
                <a:chOff x="6577212" y="3200644"/>
                <a:chExt cx="70728" cy="54000"/>
              </a:xfrm>
            </p:grpSpPr>
            <p:sp>
              <p:nvSpPr>
                <p:cNvPr id="4552" name="Freeform: Shape 4551">
                  <a:extLst>
                    <a:ext uri="{FF2B5EF4-FFF2-40B4-BE49-F238E27FC236}">
                      <a16:creationId xmlns:a16="http://schemas.microsoft.com/office/drawing/2014/main" id="{34524E7E-3D69-4B32-9FCA-545AB5E16039}"/>
                    </a:ext>
                  </a:extLst>
                </p:cNvPr>
                <p:cNvSpPr/>
                <p:nvPr/>
              </p:nvSpPr>
              <p:spPr>
                <a:xfrm>
                  <a:off x="6577212" y="3200644"/>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3" name="Freeform: Shape 4552">
                  <a:extLst>
                    <a:ext uri="{FF2B5EF4-FFF2-40B4-BE49-F238E27FC236}">
                      <a16:creationId xmlns:a16="http://schemas.microsoft.com/office/drawing/2014/main" id="{FB218B8B-1E1F-3997-C966-AD887D62C7F6}"/>
                    </a:ext>
                  </a:extLst>
                </p:cNvPr>
                <p:cNvSpPr/>
                <p:nvPr/>
              </p:nvSpPr>
              <p:spPr>
                <a:xfrm>
                  <a:off x="6577212" y="3200644"/>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54" name="Graphic 4456">
                <a:extLst>
                  <a:ext uri="{FF2B5EF4-FFF2-40B4-BE49-F238E27FC236}">
                    <a16:creationId xmlns:a16="http://schemas.microsoft.com/office/drawing/2014/main" id="{1A12FFF3-DB24-4E12-D622-5DA5EA824455}"/>
                  </a:ext>
                </a:extLst>
              </p:cNvPr>
              <p:cNvGrpSpPr/>
              <p:nvPr/>
            </p:nvGrpSpPr>
            <p:grpSpPr>
              <a:xfrm>
                <a:off x="6677179" y="3278012"/>
                <a:ext cx="70728" cy="54000"/>
                <a:chOff x="6677179" y="3278012"/>
                <a:chExt cx="70728" cy="54000"/>
              </a:xfrm>
            </p:grpSpPr>
            <p:sp>
              <p:nvSpPr>
                <p:cNvPr id="4555" name="Freeform: Shape 4554">
                  <a:extLst>
                    <a:ext uri="{FF2B5EF4-FFF2-40B4-BE49-F238E27FC236}">
                      <a16:creationId xmlns:a16="http://schemas.microsoft.com/office/drawing/2014/main" id="{33D85954-69C4-61A7-23DA-E13538DFAE36}"/>
                    </a:ext>
                  </a:extLst>
                </p:cNvPr>
                <p:cNvSpPr/>
                <p:nvPr/>
              </p:nvSpPr>
              <p:spPr>
                <a:xfrm>
                  <a:off x="6677179" y="3278012"/>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6" name="Freeform: Shape 4555">
                  <a:extLst>
                    <a:ext uri="{FF2B5EF4-FFF2-40B4-BE49-F238E27FC236}">
                      <a16:creationId xmlns:a16="http://schemas.microsoft.com/office/drawing/2014/main" id="{42A1D5D1-D93A-11CB-A303-B68C914E71D0}"/>
                    </a:ext>
                  </a:extLst>
                </p:cNvPr>
                <p:cNvSpPr/>
                <p:nvPr/>
              </p:nvSpPr>
              <p:spPr>
                <a:xfrm>
                  <a:off x="6677179" y="3278012"/>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57" name="Graphic 4456">
                <a:extLst>
                  <a:ext uri="{FF2B5EF4-FFF2-40B4-BE49-F238E27FC236}">
                    <a16:creationId xmlns:a16="http://schemas.microsoft.com/office/drawing/2014/main" id="{621B92CA-10F0-8B58-B630-C3C5DA118353}"/>
                  </a:ext>
                </a:extLst>
              </p:cNvPr>
              <p:cNvGrpSpPr/>
              <p:nvPr/>
            </p:nvGrpSpPr>
            <p:grpSpPr>
              <a:xfrm>
                <a:off x="6725552" y="3278012"/>
                <a:ext cx="70728" cy="54000"/>
                <a:chOff x="6725552" y="3278012"/>
                <a:chExt cx="70728" cy="54000"/>
              </a:xfrm>
            </p:grpSpPr>
            <p:sp>
              <p:nvSpPr>
                <p:cNvPr id="4558" name="Freeform: Shape 4557">
                  <a:extLst>
                    <a:ext uri="{FF2B5EF4-FFF2-40B4-BE49-F238E27FC236}">
                      <a16:creationId xmlns:a16="http://schemas.microsoft.com/office/drawing/2014/main" id="{112CF01D-52F1-9EEE-B2A4-B99E86D14087}"/>
                    </a:ext>
                  </a:extLst>
                </p:cNvPr>
                <p:cNvSpPr/>
                <p:nvPr/>
              </p:nvSpPr>
              <p:spPr>
                <a:xfrm>
                  <a:off x="6725552" y="3278012"/>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59" name="Freeform: Shape 4558">
                  <a:extLst>
                    <a:ext uri="{FF2B5EF4-FFF2-40B4-BE49-F238E27FC236}">
                      <a16:creationId xmlns:a16="http://schemas.microsoft.com/office/drawing/2014/main" id="{F7DEE465-7B5B-31AA-1E95-6FCC8E6DDF52}"/>
                    </a:ext>
                  </a:extLst>
                </p:cNvPr>
                <p:cNvSpPr/>
                <p:nvPr/>
              </p:nvSpPr>
              <p:spPr>
                <a:xfrm>
                  <a:off x="6725552" y="3278012"/>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0" name="Graphic 4456">
                <a:extLst>
                  <a:ext uri="{FF2B5EF4-FFF2-40B4-BE49-F238E27FC236}">
                    <a16:creationId xmlns:a16="http://schemas.microsoft.com/office/drawing/2014/main" id="{3ED03C9C-A1A5-3111-476F-69345ABE4664}"/>
                  </a:ext>
                </a:extLst>
              </p:cNvPr>
              <p:cNvGrpSpPr/>
              <p:nvPr/>
            </p:nvGrpSpPr>
            <p:grpSpPr>
              <a:xfrm>
                <a:off x="6747908" y="3278012"/>
                <a:ext cx="70728" cy="54000"/>
                <a:chOff x="6747908" y="3278012"/>
                <a:chExt cx="70728" cy="54000"/>
              </a:xfrm>
            </p:grpSpPr>
            <p:sp>
              <p:nvSpPr>
                <p:cNvPr id="4561" name="Freeform: Shape 4560">
                  <a:extLst>
                    <a:ext uri="{FF2B5EF4-FFF2-40B4-BE49-F238E27FC236}">
                      <a16:creationId xmlns:a16="http://schemas.microsoft.com/office/drawing/2014/main" id="{C28366C2-E662-36B9-A386-B21EE726BF3F}"/>
                    </a:ext>
                  </a:extLst>
                </p:cNvPr>
                <p:cNvSpPr/>
                <p:nvPr/>
              </p:nvSpPr>
              <p:spPr>
                <a:xfrm>
                  <a:off x="6747908" y="3278012"/>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62" name="Freeform: Shape 4561">
                  <a:extLst>
                    <a:ext uri="{FF2B5EF4-FFF2-40B4-BE49-F238E27FC236}">
                      <a16:creationId xmlns:a16="http://schemas.microsoft.com/office/drawing/2014/main" id="{F0F3FC70-FA35-AAB5-5EC6-862DFB243837}"/>
                    </a:ext>
                  </a:extLst>
                </p:cNvPr>
                <p:cNvSpPr/>
                <p:nvPr/>
              </p:nvSpPr>
              <p:spPr>
                <a:xfrm>
                  <a:off x="6747908" y="3278012"/>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3" name="Graphic 4456">
                <a:extLst>
                  <a:ext uri="{FF2B5EF4-FFF2-40B4-BE49-F238E27FC236}">
                    <a16:creationId xmlns:a16="http://schemas.microsoft.com/office/drawing/2014/main" id="{05272216-982B-8D3D-70E0-76C8F279201D}"/>
                  </a:ext>
                </a:extLst>
              </p:cNvPr>
              <p:cNvGrpSpPr/>
              <p:nvPr/>
            </p:nvGrpSpPr>
            <p:grpSpPr>
              <a:xfrm>
                <a:off x="6760917" y="3278012"/>
                <a:ext cx="70728" cy="54000"/>
                <a:chOff x="6760917" y="3278012"/>
                <a:chExt cx="70728" cy="54000"/>
              </a:xfrm>
            </p:grpSpPr>
            <p:sp>
              <p:nvSpPr>
                <p:cNvPr id="4564" name="Freeform: Shape 4563">
                  <a:extLst>
                    <a:ext uri="{FF2B5EF4-FFF2-40B4-BE49-F238E27FC236}">
                      <a16:creationId xmlns:a16="http://schemas.microsoft.com/office/drawing/2014/main" id="{C16D83EB-577F-3994-5191-72964F285B0B}"/>
                    </a:ext>
                  </a:extLst>
                </p:cNvPr>
                <p:cNvSpPr/>
                <p:nvPr/>
              </p:nvSpPr>
              <p:spPr>
                <a:xfrm>
                  <a:off x="6760917" y="3278012"/>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65" name="Freeform: Shape 4564">
                  <a:extLst>
                    <a:ext uri="{FF2B5EF4-FFF2-40B4-BE49-F238E27FC236}">
                      <a16:creationId xmlns:a16="http://schemas.microsoft.com/office/drawing/2014/main" id="{7BAAB9D9-F5A7-DB5E-AD20-3CD019B61FCB}"/>
                    </a:ext>
                  </a:extLst>
                </p:cNvPr>
                <p:cNvSpPr/>
                <p:nvPr/>
              </p:nvSpPr>
              <p:spPr>
                <a:xfrm>
                  <a:off x="6760917" y="3278012"/>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6" name="Graphic 4456">
                <a:extLst>
                  <a:ext uri="{FF2B5EF4-FFF2-40B4-BE49-F238E27FC236}">
                    <a16:creationId xmlns:a16="http://schemas.microsoft.com/office/drawing/2014/main" id="{7493FD30-A087-764E-7814-82B149C32F65}"/>
                  </a:ext>
                </a:extLst>
              </p:cNvPr>
              <p:cNvGrpSpPr/>
              <p:nvPr/>
            </p:nvGrpSpPr>
            <p:grpSpPr>
              <a:xfrm>
                <a:off x="6836508" y="3278012"/>
                <a:ext cx="70791" cy="54000"/>
                <a:chOff x="6836508" y="3278012"/>
                <a:chExt cx="70791" cy="54000"/>
              </a:xfrm>
            </p:grpSpPr>
            <p:sp>
              <p:nvSpPr>
                <p:cNvPr id="4567" name="Freeform: Shape 4566">
                  <a:extLst>
                    <a:ext uri="{FF2B5EF4-FFF2-40B4-BE49-F238E27FC236}">
                      <a16:creationId xmlns:a16="http://schemas.microsoft.com/office/drawing/2014/main" id="{12116F61-DF56-3AF1-ED35-4E2A50C2BF76}"/>
                    </a:ext>
                  </a:extLst>
                </p:cNvPr>
                <p:cNvSpPr/>
                <p:nvPr/>
              </p:nvSpPr>
              <p:spPr>
                <a:xfrm>
                  <a:off x="6836508" y="3278012"/>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68" name="Freeform: Shape 4567">
                  <a:extLst>
                    <a:ext uri="{FF2B5EF4-FFF2-40B4-BE49-F238E27FC236}">
                      <a16:creationId xmlns:a16="http://schemas.microsoft.com/office/drawing/2014/main" id="{1C8C5C19-A578-DE6B-E2F8-F3E1E19FCF51}"/>
                    </a:ext>
                  </a:extLst>
                </p:cNvPr>
                <p:cNvSpPr/>
                <p:nvPr/>
              </p:nvSpPr>
              <p:spPr>
                <a:xfrm>
                  <a:off x="6836508" y="3278012"/>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69" name="Graphic 4456">
                <a:extLst>
                  <a:ext uri="{FF2B5EF4-FFF2-40B4-BE49-F238E27FC236}">
                    <a16:creationId xmlns:a16="http://schemas.microsoft.com/office/drawing/2014/main" id="{11DF9FC7-3BA0-75D2-4756-BC948A572AE0}"/>
                  </a:ext>
                </a:extLst>
              </p:cNvPr>
              <p:cNvGrpSpPr/>
              <p:nvPr/>
            </p:nvGrpSpPr>
            <p:grpSpPr>
              <a:xfrm>
                <a:off x="6849391" y="3278012"/>
                <a:ext cx="70728" cy="54000"/>
                <a:chOff x="6849391" y="3278012"/>
                <a:chExt cx="70728" cy="54000"/>
              </a:xfrm>
            </p:grpSpPr>
            <p:sp>
              <p:nvSpPr>
                <p:cNvPr id="4570" name="Freeform: Shape 4569">
                  <a:extLst>
                    <a:ext uri="{FF2B5EF4-FFF2-40B4-BE49-F238E27FC236}">
                      <a16:creationId xmlns:a16="http://schemas.microsoft.com/office/drawing/2014/main" id="{FC6587BE-E9AF-126F-9FF8-8FD638FCAD5E}"/>
                    </a:ext>
                  </a:extLst>
                </p:cNvPr>
                <p:cNvSpPr/>
                <p:nvPr/>
              </p:nvSpPr>
              <p:spPr>
                <a:xfrm>
                  <a:off x="6849391" y="3278012"/>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71" name="Freeform: Shape 4570">
                  <a:extLst>
                    <a:ext uri="{FF2B5EF4-FFF2-40B4-BE49-F238E27FC236}">
                      <a16:creationId xmlns:a16="http://schemas.microsoft.com/office/drawing/2014/main" id="{E6201DD4-C76F-A66B-1F4E-ADD1AFFF538D}"/>
                    </a:ext>
                  </a:extLst>
                </p:cNvPr>
                <p:cNvSpPr/>
                <p:nvPr/>
              </p:nvSpPr>
              <p:spPr>
                <a:xfrm>
                  <a:off x="6849391" y="3278012"/>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2" name="Graphic 4456">
                <a:extLst>
                  <a:ext uri="{FF2B5EF4-FFF2-40B4-BE49-F238E27FC236}">
                    <a16:creationId xmlns:a16="http://schemas.microsoft.com/office/drawing/2014/main" id="{3171B617-C6F9-54BD-DF3B-F1BFD8DEB299}"/>
                  </a:ext>
                </a:extLst>
              </p:cNvPr>
              <p:cNvGrpSpPr/>
              <p:nvPr/>
            </p:nvGrpSpPr>
            <p:grpSpPr>
              <a:xfrm>
                <a:off x="6866252" y="3278012"/>
                <a:ext cx="70728" cy="54000"/>
                <a:chOff x="6866252" y="3278012"/>
                <a:chExt cx="70728" cy="54000"/>
              </a:xfrm>
            </p:grpSpPr>
            <p:sp>
              <p:nvSpPr>
                <p:cNvPr id="4573" name="Freeform: Shape 4572">
                  <a:extLst>
                    <a:ext uri="{FF2B5EF4-FFF2-40B4-BE49-F238E27FC236}">
                      <a16:creationId xmlns:a16="http://schemas.microsoft.com/office/drawing/2014/main" id="{EF1556CF-B413-AD9C-D270-833C4881C5DF}"/>
                    </a:ext>
                  </a:extLst>
                </p:cNvPr>
                <p:cNvSpPr/>
                <p:nvPr/>
              </p:nvSpPr>
              <p:spPr>
                <a:xfrm>
                  <a:off x="6866252" y="3278012"/>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74" name="Freeform: Shape 4573">
                  <a:extLst>
                    <a:ext uri="{FF2B5EF4-FFF2-40B4-BE49-F238E27FC236}">
                      <a16:creationId xmlns:a16="http://schemas.microsoft.com/office/drawing/2014/main" id="{7CC59A1E-2F94-94AD-EA1E-4CF51092F5ED}"/>
                    </a:ext>
                  </a:extLst>
                </p:cNvPr>
                <p:cNvSpPr/>
                <p:nvPr/>
              </p:nvSpPr>
              <p:spPr>
                <a:xfrm>
                  <a:off x="6866252" y="3278012"/>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5" name="Graphic 4456">
                <a:extLst>
                  <a:ext uri="{FF2B5EF4-FFF2-40B4-BE49-F238E27FC236}">
                    <a16:creationId xmlns:a16="http://schemas.microsoft.com/office/drawing/2014/main" id="{C497BB95-5574-AE17-68BD-75E2D1C1E16B}"/>
                  </a:ext>
                </a:extLst>
              </p:cNvPr>
              <p:cNvGrpSpPr/>
              <p:nvPr/>
            </p:nvGrpSpPr>
            <p:grpSpPr>
              <a:xfrm>
                <a:off x="6911152" y="3350273"/>
                <a:ext cx="70791" cy="54000"/>
                <a:chOff x="6911152" y="3350273"/>
                <a:chExt cx="70791" cy="54000"/>
              </a:xfrm>
            </p:grpSpPr>
            <p:sp>
              <p:nvSpPr>
                <p:cNvPr id="4576" name="Freeform: Shape 4575">
                  <a:extLst>
                    <a:ext uri="{FF2B5EF4-FFF2-40B4-BE49-F238E27FC236}">
                      <a16:creationId xmlns:a16="http://schemas.microsoft.com/office/drawing/2014/main" id="{B2F79814-4ED9-C778-C9DA-151C58C0631D}"/>
                    </a:ext>
                  </a:extLst>
                </p:cNvPr>
                <p:cNvSpPr/>
                <p:nvPr/>
              </p:nvSpPr>
              <p:spPr>
                <a:xfrm>
                  <a:off x="6911152" y="3350273"/>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77" name="Freeform: Shape 4576">
                  <a:extLst>
                    <a:ext uri="{FF2B5EF4-FFF2-40B4-BE49-F238E27FC236}">
                      <a16:creationId xmlns:a16="http://schemas.microsoft.com/office/drawing/2014/main" id="{CC9BD252-B3FE-C075-1A74-E4675E656F13}"/>
                    </a:ext>
                  </a:extLst>
                </p:cNvPr>
                <p:cNvSpPr/>
                <p:nvPr/>
              </p:nvSpPr>
              <p:spPr>
                <a:xfrm>
                  <a:off x="6911152" y="3350273"/>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8" name="Graphic 4456">
                <a:extLst>
                  <a:ext uri="{FF2B5EF4-FFF2-40B4-BE49-F238E27FC236}">
                    <a16:creationId xmlns:a16="http://schemas.microsoft.com/office/drawing/2014/main" id="{A3686C90-AE12-0495-8EE8-8720FAA5499E}"/>
                  </a:ext>
                </a:extLst>
              </p:cNvPr>
              <p:cNvGrpSpPr/>
              <p:nvPr/>
            </p:nvGrpSpPr>
            <p:grpSpPr>
              <a:xfrm>
                <a:off x="7018002" y="3421259"/>
                <a:ext cx="70728" cy="54000"/>
                <a:chOff x="7018002" y="3421259"/>
                <a:chExt cx="70728" cy="54000"/>
              </a:xfrm>
            </p:grpSpPr>
            <p:sp>
              <p:nvSpPr>
                <p:cNvPr id="4579" name="Freeform: Shape 4578">
                  <a:extLst>
                    <a:ext uri="{FF2B5EF4-FFF2-40B4-BE49-F238E27FC236}">
                      <a16:creationId xmlns:a16="http://schemas.microsoft.com/office/drawing/2014/main" id="{70884D6D-DB46-8553-36C8-802CF688B72B}"/>
                    </a:ext>
                  </a:extLst>
                </p:cNvPr>
                <p:cNvSpPr/>
                <p:nvPr/>
              </p:nvSpPr>
              <p:spPr>
                <a:xfrm>
                  <a:off x="7018002" y="3421259"/>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0" name="Freeform: Shape 4579">
                  <a:extLst>
                    <a:ext uri="{FF2B5EF4-FFF2-40B4-BE49-F238E27FC236}">
                      <a16:creationId xmlns:a16="http://schemas.microsoft.com/office/drawing/2014/main" id="{B40F1AE9-6FCA-8E59-3851-AC9428FE6290}"/>
                    </a:ext>
                  </a:extLst>
                </p:cNvPr>
                <p:cNvSpPr/>
                <p:nvPr/>
              </p:nvSpPr>
              <p:spPr>
                <a:xfrm>
                  <a:off x="7018002" y="3421259"/>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81" name="Graphic 4456">
                <a:extLst>
                  <a:ext uri="{FF2B5EF4-FFF2-40B4-BE49-F238E27FC236}">
                    <a16:creationId xmlns:a16="http://schemas.microsoft.com/office/drawing/2014/main" id="{8F86844D-391F-71EE-12C0-F2FC9EF41D7F}"/>
                  </a:ext>
                </a:extLst>
              </p:cNvPr>
              <p:cNvGrpSpPr/>
              <p:nvPr/>
            </p:nvGrpSpPr>
            <p:grpSpPr>
              <a:xfrm>
                <a:off x="7074017" y="3421259"/>
                <a:ext cx="70728" cy="54000"/>
                <a:chOff x="7074017" y="3421259"/>
                <a:chExt cx="70728" cy="54000"/>
              </a:xfrm>
            </p:grpSpPr>
            <p:sp>
              <p:nvSpPr>
                <p:cNvPr id="4582" name="Freeform: Shape 4581">
                  <a:extLst>
                    <a:ext uri="{FF2B5EF4-FFF2-40B4-BE49-F238E27FC236}">
                      <a16:creationId xmlns:a16="http://schemas.microsoft.com/office/drawing/2014/main" id="{D14040D5-2610-FBD7-0FC7-6C3EC0ADF09E}"/>
                    </a:ext>
                  </a:extLst>
                </p:cNvPr>
                <p:cNvSpPr/>
                <p:nvPr/>
              </p:nvSpPr>
              <p:spPr>
                <a:xfrm>
                  <a:off x="7074017" y="3421259"/>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3" name="Freeform: Shape 4582">
                  <a:extLst>
                    <a:ext uri="{FF2B5EF4-FFF2-40B4-BE49-F238E27FC236}">
                      <a16:creationId xmlns:a16="http://schemas.microsoft.com/office/drawing/2014/main" id="{EADEC418-8FF1-3367-FA29-8004A4B86A1F}"/>
                    </a:ext>
                  </a:extLst>
                </p:cNvPr>
                <p:cNvSpPr/>
                <p:nvPr/>
              </p:nvSpPr>
              <p:spPr>
                <a:xfrm>
                  <a:off x="7074017" y="3421259"/>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84" name="Graphic 4456">
                <a:extLst>
                  <a:ext uri="{FF2B5EF4-FFF2-40B4-BE49-F238E27FC236}">
                    <a16:creationId xmlns:a16="http://schemas.microsoft.com/office/drawing/2014/main" id="{D6A73594-E752-00D5-DA71-AD02EA27B155}"/>
                  </a:ext>
                </a:extLst>
              </p:cNvPr>
              <p:cNvGrpSpPr/>
              <p:nvPr/>
            </p:nvGrpSpPr>
            <p:grpSpPr>
              <a:xfrm>
                <a:off x="7149166" y="3421259"/>
                <a:ext cx="70791" cy="54000"/>
                <a:chOff x="7149166" y="3421259"/>
                <a:chExt cx="70791" cy="54000"/>
              </a:xfrm>
            </p:grpSpPr>
            <p:sp>
              <p:nvSpPr>
                <p:cNvPr id="4585" name="Freeform: Shape 4584">
                  <a:extLst>
                    <a:ext uri="{FF2B5EF4-FFF2-40B4-BE49-F238E27FC236}">
                      <a16:creationId xmlns:a16="http://schemas.microsoft.com/office/drawing/2014/main" id="{EB3D1A82-2255-72DC-F0AB-D84F233BECA6}"/>
                    </a:ext>
                  </a:extLst>
                </p:cNvPr>
                <p:cNvSpPr/>
                <p:nvPr/>
              </p:nvSpPr>
              <p:spPr>
                <a:xfrm>
                  <a:off x="7149166" y="3421259"/>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6" name="Freeform: Shape 4585">
                  <a:extLst>
                    <a:ext uri="{FF2B5EF4-FFF2-40B4-BE49-F238E27FC236}">
                      <a16:creationId xmlns:a16="http://schemas.microsoft.com/office/drawing/2014/main" id="{7144456F-6BB4-1C07-CE0D-C2E81D6586AD}"/>
                    </a:ext>
                  </a:extLst>
                </p:cNvPr>
                <p:cNvSpPr/>
                <p:nvPr/>
              </p:nvSpPr>
              <p:spPr>
                <a:xfrm>
                  <a:off x="7149166" y="3421259"/>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87" name="Graphic 4456">
                <a:extLst>
                  <a:ext uri="{FF2B5EF4-FFF2-40B4-BE49-F238E27FC236}">
                    <a16:creationId xmlns:a16="http://schemas.microsoft.com/office/drawing/2014/main" id="{6E8588BE-68B4-8326-EB3F-CBD63AD579C8}"/>
                  </a:ext>
                </a:extLst>
              </p:cNvPr>
              <p:cNvGrpSpPr/>
              <p:nvPr/>
            </p:nvGrpSpPr>
            <p:grpSpPr>
              <a:xfrm>
                <a:off x="7224883" y="3421259"/>
                <a:ext cx="70728" cy="54000"/>
                <a:chOff x="7224883" y="3421259"/>
                <a:chExt cx="70728" cy="54000"/>
              </a:xfrm>
            </p:grpSpPr>
            <p:sp>
              <p:nvSpPr>
                <p:cNvPr id="4588" name="Freeform: Shape 4587">
                  <a:extLst>
                    <a:ext uri="{FF2B5EF4-FFF2-40B4-BE49-F238E27FC236}">
                      <a16:creationId xmlns:a16="http://schemas.microsoft.com/office/drawing/2014/main" id="{57771D6B-1E94-E0E2-76D9-EE3B85A3AB23}"/>
                    </a:ext>
                  </a:extLst>
                </p:cNvPr>
                <p:cNvSpPr/>
                <p:nvPr/>
              </p:nvSpPr>
              <p:spPr>
                <a:xfrm>
                  <a:off x="7224883" y="3421259"/>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89" name="Freeform: Shape 4588">
                  <a:extLst>
                    <a:ext uri="{FF2B5EF4-FFF2-40B4-BE49-F238E27FC236}">
                      <a16:creationId xmlns:a16="http://schemas.microsoft.com/office/drawing/2014/main" id="{E9F6E36B-AAFA-F194-0827-265DCE8A5CAF}"/>
                    </a:ext>
                  </a:extLst>
                </p:cNvPr>
                <p:cNvSpPr/>
                <p:nvPr/>
              </p:nvSpPr>
              <p:spPr>
                <a:xfrm>
                  <a:off x="7224883" y="3421259"/>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0" name="Graphic 4456">
                <a:extLst>
                  <a:ext uri="{FF2B5EF4-FFF2-40B4-BE49-F238E27FC236}">
                    <a16:creationId xmlns:a16="http://schemas.microsoft.com/office/drawing/2014/main" id="{9D7D8E32-8361-7954-CA90-9B276B753ADD}"/>
                  </a:ext>
                </a:extLst>
              </p:cNvPr>
              <p:cNvGrpSpPr/>
              <p:nvPr/>
            </p:nvGrpSpPr>
            <p:grpSpPr>
              <a:xfrm>
                <a:off x="7351752" y="3421259"/>
                <a:ext cx="70791" cy="54000"/>
                <a:chOff x="7351752" y="3421259"/>
                <a:chExt cx="70791" cy="54000"/>
              </a:xfrm>
            </p:grpSpPr>
            <p:sp>
              <p:nvSpPr>
                <p:cNvPr id="4591" name="Freeform: Shape 4590">
                  <a:extLst>
                    <a:ext uri="{FF2B5EF4-FFF2-40B4-BE49-F238E27FC236}">
                      <a16:creationId xmlns:a16="http://schemas.microsoft.com/office/drawing/2014/main" id="{5D98F869-AEEC-F420-B1B3-3D029F5E9BAE}"/>
                    </a:ext>
                  </a:extLst>
                </p:cNvPr>
                <p:cNvSpPr/>
                <p:nvPr/>
              </p:nvSpPr>
              <p:spPr>
                <a:xfrm>
                  <a:off x="7351752" y="3421259"/>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92" name="Freeform: Shape 4591">
                  <a:extLst>
                    <a:ext uri="{FF2B5EF4-FFF2-40B4-BE49-F238E27FC236}">
                      <a16:creationId xmlns:a16="http://schemas.microsoft.com/office/drawing/2014/main" id="{F0B9BC47-9645-06ED-F7C0-30FA9269A68B}"/>
                    </a:ext>
                  </a:extLst>
                </p:cNvPr>
                <p:cNvSpPr/>
                <p:nvPr/>
              </p:nvSpPr>
              <p:spPr>
                <a:xfrm>
                  <a:off x="7351752" y="3421259"/>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3" name="Graphic 4456">
                <a:extLst>
                  <a:ext uri="{FF2B5EF4-FFF2-40B4-BE49-F238E27FC236}">
                    <a16:creationId xmlns:a16="http://schemas.microsoft.com/office/drawing/2014/main" id="{28A57E51-F0AB-ADB7-82D0-906D2F64F70D}"/>
                  </a:ext>
                </a:extLst>
              </p:cNvPr>
              <p:cNvGrpSpPr/>
              <p:nvPr/>
            </p:nvGrpSpPr>
            <p:grpSpPr>
              <a:xfrm>
                <a:off x="7422544" y="3421259"/>
                <a:ext cx="70728" cy="54000"/>
                <a:chOff x="7422544" y="3421259"/>
                <a:chExt cx="70728" cy="54000"/>
              </a:xfrm>
            </p:grpSpPr>
            <p:sp>
              <p:nvSpPr>
                <p:cNvPr id="4594" name="Freeform: Shape 4593">
                  <a:extLst>
                    <a:ext uri="{FF2B5EF4-FFF2-40B4-BE49-F238E27FC236}">
                      <a16:creationId xmlns:a16="http://schemas.microsoft.com/office/drawing/2014/main" id="{9B572378-C15B-B8A0-B343-BDC782088C0F}"/>
                    </a:ext>
                  </a:extLst>
                </p:cNvPr>
                <p:cNvSpPr/>
                <p:nvPr/>
              </p:nvSpPr>
              <p:spPr>
                <a:xfrm>
                  <a:off x="7422544" y="3421259"/>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95" name="Freeform: Shape 4594">
                  <a:extLst>
                    <a:ext uri="{FF2B5EF4-FFF2-40B4-BE49-F238E27FC236}">
                      <a16:creationId xmlns:a16="http://schemas.microsoft.com/office/drawing/2014/main" id="{64B5310D-FD7D-B5F0-9D05-7EDC1D15E754}"/>
                    </a:ext>
                  </a:extLst>
                </p:cNvPr>
                <p:cNvSpPr/>
                <p:nvPr/>
              </p:nvSpPr>
              <p:spPr>
                <a:xfrm>
                  <a:off x="7422544" y="3421259"/>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6" name="Graphic 4456">
                <a:extLst>
                  <a:ext uri="{FF2B5EF4-FFF2-40B4-BE49-F238E27FC236}">
                    <a16:creationId xmlns:a16="http://schemas.microsoft.com/office/drawing/2014/main" id="{44D7CEDB-B6EF-6B84-687F-FDA1B7655E3A}"/>
                  </a:ext>
                </a:extLst>
              </p:cNvPr>
              <p:cNvGrpSpPr/>
              <p:nvPr/>
            </p:nvGrpSpPr>
            <p:grpSpPr>
              <a:xfrm>
                <a:off x="7467949" y="3421259"/>
                <a:ext cx="70728" cy="54000"/>
                <a:chOff x="7467949" y="3421259"/>
                <a:chExt cx="70728" cy="54000"/>
              </a:xfrm>
            </p:grpSpPr>
            <p:sp>
              <p:nvSpPr>
                <p:cNvPr id="4597" name="Freeform: Shape 4596">
                  <a:extLst>
                    <a:ext uri="{FF2B5EF4-FFF2-40B4-BE49-F238E27FC236}">
                      <a16:creationId xmlns:a16="http://schemas.microsoft.com/office/drawing/2014/main" id="{25AF6248-9A3E-F242-0B46-6BB8FB78EC67}"/>
                    </a:ext>
                  </a:extLst>
                </p:cNvPr>
                <p:cNvSpPr/>
                <p:nvPr/>
              </p:nvSpPr>
              <p:spPr>
                <a:xfrm>
                  <a:off x="7467949" y="3421259"/>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98" name="Freeform: Shape 4597">
                  <a:extLst>
                    <a:ext uri="{FF2B5EF4-FFF2-40B4-BE49-F238E27FC236}">
                      <a16:creationId xmlns:a16="http://schemas.microsoft.com/office/drawing/2014/main" id="{809EE908-B46F-CA3C-5FC3-8327188B0D4A}"/>
                    </a:ext>
                  </a:extLst>
                </p:cNvPr>
                <p:cNvSpPr/>
                <p:nvPr/>
              </p:nvSpPr>
              <p:spPr>
                <a:xfrm>
                  <a:off x="7467949" y="3421259"/>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99" name="Graphic 4456">
                <a:extLst>
                  <a:ext uri="{FF2B5EF4-FFF2-40B4-BE49-F238E27FC236}">
                    <a16:creationId xmlns:a16="http://schemas.microsoft.com/office/drawing/2014/main" id="{D4B2A50D-8F37-5427-29C5-D1DD612AE117}"/>
                  </a:ext>
                </a:extLst>
              </p:cNvPr>
              <p:cNvGrpSpPr/>
              <p:nvPr/>
            </p:nvGrpSpPr>
            <p:grpSpPr>
              <a:xfrm>
                <a:off x="7604354" y="3421259"/>
                <a:ext cx="70728" cy="54000"/>
                <a:chOff x="7604354" y="3421259"/>
                <a:chExt cx="70728" cy="54000"/>
              </a:xfrm>
            </p:grpSpPr>
            <p:sp>
              <p:nvSpPr>
                <p:cNvPr id="4600" name="Freeform: Shape 4599">
                  <a:extLst>
                    <a:ext uri="{FF2B5EF4-FFF2-40B4-BE49-F238E27FC236}">
                      <a16:creationId xmlns:a16="http://schemas.microsoft.com/office/drawing/2014/main" id="{16A7FE78-798D-0AF9-E9A6-35DF85F5095D}"/>
                    </a:ext>
                  </a:extLst>
                </p:cNvPr>
                <p:cNvSpPr/>
                <p:nvPr/>
              </p:nvSpPr>
              <p:spPr>
                <a:xfrm>
                  <a:off x="7604354" y="3421259"/>
                  <a:ext cx="70728" cy="54000"/>
                </a:xfrm>
                <a:custGeom>
                  <a:avLst/>
                  <a:gdLst>
                    <a:gd name="connsiteX0" fmla="*/ 70728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8"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01" name="Freeform: Shape 4600">
                  <a:extLst>
                    <a:ext uri="{FF2B5EF4-FFF2-40B4-BE49-F238E27FC236}">
                      <a16:creationId xmlns:a16="http://schemas.microsoft.com/office/drawing/2014/main" id="{7A62A455-4B20-90BA-2B12-6EE5D9A629F4}"/>
                    </a:ext>
                  </a:extLst>
                </p:cNvPr>
                <p:cNvSpPr/>
                <p:nvPr/>
              </p:nvSpPr>
              <p:spPr>
                <a:xfrm>
                  <a:off x="7604354" y="3421259"/>
                  <a:ext cx="70728" cy="54000"/>
                </a:xfrm>
                <a:custGeom>
                  <a:avLst/>
                  <a:gdLst>
                    <a:gd name="connsiteX0" fmla="*/ 70728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8"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02" name="Graphic 4456">
                <a:extLst>
                  <a:ext uri="{FF2B5EF4-FFF2-40B4-BE49-F238E27FC236}">
                    <a16:creationId xmlns:a16="http://schemas.microsoft.com/office/drawing/2014/main" id="{B4B402D7-D728-BAE1-5734-92375407ED96}"/>
                  </a:ext>
                </a:extLst>
              </p:cNvPr>
              <p:cNvGrpSpPr/>
              <p:nvPr/>
            </p:nvGrpSpPr>
            <p:grpSpPr>
              <a:xfrm>
                <a:off x="7960018" y="3421259"/>
                <a:ext cx="70728" cy="54000"/>
                <a:chOff x="7960018" y="3421259"/>
                <a:chExt cx="70728" cy="54000"/>
              </a:xfrm>
            </p:grpSpPr>
            <p:sp>
              <p:nvSpPr>
                <p:cNvPr id="4603" name="Freeform: Shape 4602">
                  <a:extLst>
                    <a:ext uri="{FF2B5EF4-FFF2-40B4-BE49-F238E27FC236}">
                      <a16:creationId xmlns:a16="http://schemas.microsoft.com/office/drawing/2014/main" id="{15102E8D-4FB2-7488-0B49-967EB71269AD}"/>
                    </a:ext>
                  </a:extLst>
                </p:cNvPr>
                <p:cNvSpPr/>
                <p:nvPr/>
              </p:nvSpPr>
              <p:spPr>
                <a:xfrm>
                  <a:off x="7960018" y="3421259"/>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04" name="Freeform: Shape 4603">
                  <a:extLst>
                    <a:ext uri="{FF2B5EF4-FFF2-40B4-BE49-F238E27FC236}">
                      <a16:creationId xmlns:a16="http://schemas.microsoft.com/office/drawing/2014/main" id="{007ECCEC-252C-1972-9371-0D685EC536E3}"/>
                    </a:ext>
                  </a:extLst>
                </p:cNvPr>
                <p:cNvSpPr/>
                <p:nvPr/>
              </p:nvSpPr>
              <p:spPr>
                <a:xfrm>
                  <a:off x="7960018" y="3421259"/>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05" name="Graphic 4456">
                <a:extLst>
                  <a:ext uri="{FF2B5EF4-FFF2-40B4-BE49-F238E27FC236}">
                    <a16:creationId xmlns:a16="http://schemas.microsoft.com/office/drawing/2014/main" id="{190C5857-26B6-D8F4-01CA-452FD4D4C07F}"/>
                  </a:ext>
                </a:extLst>
              </p:cNvPr>
              <p:cNvGrpSpPr/>
              <p:nvPr/>
            </p:nvGrpSpPr>
            <p:grpSpPr>
              <a:xfrm>
                <a:off x="2067259" y="1823278"/>
                <a:ext cx="70728" cy="54000"/>
                <a:chOff x="2067259" y="1823278"/>
                <a:chExt cx="70728" cy="54000"/>
              </a:xfrm>
            </p:grpSpPr>
            <p:sp>
              <p:nvSpPr>
                <p:cNvPr id="4606" name="Freeform: Shape 4605">
                  <a:extLst>
                    <a:ext uri="{FF2B5EF4-FFF2-40B4-BE49-F238E27FC236}">
                      <a16:creationId xmlns:a16="http://schemas.microsoft.com/office/drawing/2014/main" id="{4FAFFA79-368A-A99D-010D-1EF11E5DC278}"/>
                    </a:ext>
                  </a:extLst>
                </p:cNvPr>
                <p:cNvSpPr/>
                <p:nvPr/>
              </p:nvSpPr>
              <p:spPr>
                <a:xfrm>
                  <a:off x="2067259" y="182327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07" name="Freeform: Shape 4606">
                  <a:extLst>
                    <a:ext uri="{FF2B5EF4-FFF2-40B4-BE49-F238E27FC236}">
                      <a16:creationId xmlns:a16="http://schemas.microsoft.com/office/drawing/2014/main" id="{55EB9581-29C1-C64D-B000-8A6A1B35FD31}"/>
                    </a:ext>
                  </a:extLst>
                </p:cNvPr>
                <p:cNvSpPr/>
                <p:nvPr/>
              </p:nvSpPr>
              <p:spPr>
                <a:xfrm>
                  <a:off x="2067259" y="182327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4608" name="Freeform: Shape 4607">
              <a:extLst>
                <a:ext uri="{FF2B5EF4-FFF2-40B4-BE49-F238E27FC236}">
                  <a16:creationId xmlns:a16="http://schemas.microsoft.com/office/drawing/2014/main" id="{69450F4B-DE23-7965-4BCC-EF0F1300A2F5}"/>
                </a:ext>
              </a:extLst>
            </p:cNvPr>
            <p:cNvSpPr/>
            <p:nvPr/>
          </p:nvSpPr>
          <p:spPr>
            <a:xfrm>
              <a:off x="7113691" y="2204149"/>
              <a:ext cx="4204301" cy="1854832"/>
            </a:xfrm>
            <a:custGeom>
              <a:avLst/>
              <a:gdLst>
                <a:gd name="connsiteX0" fmla="*/ 0 w 6745289"/>
                <a:gd name="connsiteY0" fmla="*/ 0 h 1854832"/>
                <a:gd name="connsiteX1" fmla="*/ 265169 w 6745289"/>
                <a:gd name="connsiteY1" fmla="*/ 0 h 1854832"/>
                <a:gd name="connsiteX2" fmla="*/ 265169 w 6745289"/>
                <a:gd name="connsiteY2" fmla="*/ 28508 h 1854832"/>
                <a:gd name="connsiteX3" fmla="*/ 577637 w 6745289"/>
                <a:gd name="connsiteY3" fmla="*/ 28508 h 1854832"/>
                <a:gd name="connsiteX4" fmla="*/ 577637 w 6745289"/>
                <a:gd name="connsiteY4" fmla="*/ 68219 h 1854832"/>
                <a:gd name="connsiteX5" fmla="*/ 627210 w 6745289"/>
                <a:gd name="connsiteY5" fmla="*/ 68219 h 1854832"/>
                <a:gd name="connsiteX6" fmla="*/ 627210 w 6745289"/>
                <a:gd name="connsiteY6" fmla="*/ 93110 h 1854832"/>
                <a:gd name="connsiteX7" fmla="*/ 655060 w 6745289"/>
                <a:gd name="connsiteY7" fmla="*/ 93110 h 1854832"/>
                <a:gd name="connsiteX8" fmla="*/ 655060 w 6745289"/>
                <a:gd name="connsiteY8" fmla="*/ 105379 h 1854832"/>
                <a:gd name="connsiteX9" fmla="*/ 713474 w 6745289"/>
                <a:gd name="connsiteY9" fmla="*/ 105379 h 1854832"/>
                <a:gd name="connsiteX10" fmla="*/ 713474 w 6745289"/>
                <a:gd name="connsiteY10" fmla="*/ 121192 h 1854832"/>
                <a:gd name="connsiteX11" fmla="*/ 727178 w 6745289"/>
                <a:gd name="connsiteY11" fmla="*/ 121192 h 1854832"/>
                <a:gd name="connsiteX12" fmla="*/ 727178 w 6745289"/>
                <a:gd name="connsiteY12" fmla="*/ 144736 h 1854832"/>
                <a:gd name="connsiteX13" fmla="*/ 742902 w 6745289"/>
                <a:gd name="connsiteY13" fmla="*/ 144736 h 1854832"/>
                <a:gd name="connsiteX14" fmla="*/ 742902 w 6745289"/>
                <a:gd name="connsiteY14" fmla="*/ 166152 h 1854832"/>
                <a:gd name="connsiteX15" fmla="*/ 769488 w 6745289"/>
                <a:gd name="connsiteY15" fmla="*/ 166152 h 1854832"/>
                <a:gd name="connsiteX16" fmla="*/ 769488 w 6745289"/>
                <a:gd name="connsiteY16" fmla="*/ 194305 h 1854832"/>
                <a:gd name="connsiteX17" fmla="*/ 794938 w 6745289"/>
                <a:gd name="connsiteY17" fmla="*/ 194305 h 1854832"/>
                <a:gd name="connsiteX18" fmla="*/ 794938 w 6745289"/>
                <a:gd name="connsiteY18" fmla="*/ 209906 h 1854832"/>
                <a:gd name="connsiteX19" fmla="*/ 826766 w 6745289"/>
                <a:gd name="connsiteY19" fmla="*/ 209906 h 1854832"/>
                <a:gd name="connsiteX20" fmla="*/ 826766 w 6745289"/>
                <a:gd name="connsiteY20" fmla="*/ 225791 h 1854832"/>
                <a:gd name="connsiteX21" fmla="*/ 859794 w 6745289"/>
                <a:gd name="connsiteY21" fmla="*/ 225791 h 1854832"/>
                <a:gd name="connsiteX22" fmla="*/ 859794 w 6745289"/>
                <a:gd name="connsiteY22" fmla="*/ 249263 h 1854832"/>
                <a:gd name="connsiteX23" fmla="*/ 903746 w 6745289"/>
                <a:gd name="connsiteY23" fmla="*/ 249263 h 1854832"/>
                <a:gd name="connsiteX24" fmla="*/ 903746 w 6745289"/>
                <a:gd name="connsiteY24" fmla="*/ 263801 h 1854832"/>
                <a:gd name="connsiteX25" fmla="*/ 935574 w 6745289"/>
                <a:gd name="connsiteY25" fmla="*/ 263801 h 1854832"/>
                <a:gd name="connsiteX26" fmla="*/ 935574 w 6745289"/>
                <a:gd name="connsiteY26" fmla="*/ 278693 h 1854832"/>
                <a:gd name="connsiteX27" fmla="*/ 958561 w 6745289"/>
                <a:gd name="connsiteY27" fmla="*/ 278693 h 1854832"/>
                <a:gd name="connsiteX28" fmla="*/ 958561 w 6745289"/>
                <a:gd name="connsiteY28" fmla="*/ 288195 h 1854832"/>
                <a:gd name="connsiteX29" fmla="*/ 1089977 w 6745289"/>
                <a:gd name="connsiteY29" fmla="*/ 288195 h 1854832"/>
                <a:gd name="connsiteX30" fmla="*/ 1089977 w 6745289"/>
                <a:gd name="connsiteY30" fmla="*/ 337977 h 1854832"/>
                <a:gd name="connsiteX31" fmla="*/ 1119026 w 6745289"/>
                <a:gd name="connsiteY31" fmla="*/ 337977 h 1854832"/>
                <a:gd name="connsiteX32" fmla="*/ 1119026 w 6745289"/>
                <a:gd name="connsiteY32" fmla="*/ 356131 h 1854832"/>
                <a:gd name="connsiteX33" fmla="*/ 1145991 w 6745289"/>
                <a:gd name="connsiteY33" fmla="*/ 356131 h 1854832"/>
                <a:gd name="connsiteX34" fmla="*/ 1145991 w 6745289"/>
                <a:gd name="connsiteY34" fmla="*/ 374711 h 1854832"/>
                <a:gd name="connsiteX35" fmla="*/ 1181040 w 6745289"/>
                <a:gd name="connsiteY35" fmla="*/ 374711 h 1854832"/>
                <a:gd name="connsiteX36" fmla="*/ 1181040 w 6745289"/>
                <a:gd name="connsiteY36" fmla="*/ 385064 h 1854832"/>
                <a:gd name="connsiteX37" fmla="*/ 1240717 w 6745289"/>
                <a:gd name="connsiteY37" fmla="*/ 385064 h 1854832"/>
                <a:gd name="connsiteX38" fmla="*/ 1240717 w 6745289"/>
                <a:gd name="connsiteY38" fmla="*/ 408182 h 1854832"/>
                <a:gd name="connsiteX39" fmla="*/ 1331022 w 6745289"/>
                <a:gd name="connsiteY39" fmla="*/ 408182 h 1854832"/>
                <a:gd name="connsiteX40" fmla="*/ 1331022 w 6745289"/>
                <a:gd name="connsiteY40" fmla="*/ 428109 h 1854832"/>
                <a:gd name="connsiteX41" fmla="*/ 1461239 w 6745289"/>
                <a:gd name="connsiteY41" fmla="*/ 428109 h 1854832"/>
                <a:gd name="connsiteX42" fmla="*/ 1461239 w 6745289"/>
                <a:gd name="connsiteY42" fmla="*/ 456617 h 1854832"/>
                <a:gd name="connsiteX43" fmla="*/ 1551481 w 6745289"/>
                <a:gd name="connsiteY43" fmla="*/ 456617 h 1854832"/>
                <a:gd name="connsiteX44" fmla="*/ 1551481 w 6745289"/>
                <a:gd name="connsiteY44" fmla="*/ 472005 h 1854832"/>
                <a:gd name="connsiteX45" fmla="*/ 1576109 w 6745289"/>
                <a:gd name="connsiteY45" fmla="*/ 472005 h 1854832"/>
                <a:gd name="connsiteX46" fmla="*/ 1576109 w 6745289"/>
                <a:gd name="connsiteY46" fmla="*/ 489663 h 1854832"/>
                <a:gd name="connsiteX47" fmla="*/ 1597833 w 6745289"/>
                <a:gd name="connsiteY47" fmla="*/ 489663 h 1854832"/>
                <a:gd name="connsiteX48" fmla="*/ 1597833 w 6745289"/>
                <a:gd name="connsiteY48" fmla="*/ 514554 h 1854832"/>
                <a:gd name="connsiteX49" fmla="*/ 1607937 w 6745289"/>
                <a:gd name="connsiteY49" fmla="*/ 514554 h 1854832"/>
                <a:gd name="connsiteX50" fmla="*/ 1607937 w 6745289"/>
                <a:gd name="connsiteY50" fmla="*/ 543983 h 1854832"/>
                <a:gd name="connsiteX51" fmla="*/ 1641407 w 6745289"/>
                <a:gd name="connsiteY51" fmla="*/ 543983 h 1854832"/>
                <a:gd name="connsiteX52" fmla="*/ 1641407 w 6745289"/>
                <a:gd name="connsiteY52" fmla="*/ 550294 h 1854832"/>
                <a:gd name="connsiteX53" fmla="*/ 1713967 w 6745289"/>
                <a:gd name="connsiteY53" fmla="*/ 550294 h 1854832"/>
                <a:gd name="connsiteX54" fmla="*/ 1713967 w 6745289"/>
                <a:gd name="connsiteY54" fmla="*/ 579298 h 1854832"/>
                <a:gd name="connsiteX55" fmla="*/ 1755456 w 6745289"/>
                <a:gd name="connsiteY55" fmla="*/ 579298 h 1854832"/>
                <a:gd name="connsiteX56" fmla="*/ 1755456 w 6745289"/>
                <a:gd name="connsiteY56" fmla="*/ 595112 h 1854832"/>
                <a:gd name="connsiteX57" fmla="*/ 1986840 w 6745289"/>
                <a:gd name="connsiteY57" fmla="*/ 595112 h 1854832"/>
                <a:gd name="connsiteX58" fmla="*/ 1986840 w 6745289"/>
                <a:gd name="connsiteY58" fmla="*/ 623194 h 1854832"/>
                <a:gd name="connsiteX59" fmla="*/ 2079987 w 6745289"/>
                <a:gd name="connsiteY59" fmla="*/ 623194 h 1854832"/>
                <a:gd name="connsiteX60" fmla="*/ 2079987 w 6745289"/>
                <a:gd name="connsiteY60" fmla="*/ 644894 h 1854832"/>
                <a:gd name="connsiteX61" fmla="*/ 2186774 w 6745289"/>
                <a:gd name="connsiteY61" fmla="*/ 644894 h 1854832"/>
                <a:gd name="connsiteX62" fmla="*/ 2186774 w 6745289"/>
                <a:gd name="connsiteY62" fmla="*/ 654893 h 1854832"/>
                <a:gd name="connsiteX63" fmla="*/ 2243231 w 6745289"/>
                <a:gd name="connsiteY63" fmla="*/ 654893 h 1854832"/>
                <a:gd name="connsiteX64" fmla="*/ 2243231 w 6745289"/>
                <a:gd name="connsiteY64" fmla="*/ 714177 h 1854832"/>
                <a:gd name="connsiteX65" fmla="*/ 2289141 w 6745289"/>
                <a:gd name="connsiteY65" fmla="*/ 714177 h 1854832"/>
                <a:gd name="connsiteX66" fmla="*/ 2289141 w 6745289"/>
                <a:gd name="connsiteY66" fmla="*/ 735877 h 1854832"/>
                <a:gd name="connsiteX67" fmla="*/ 2304487 w 6745289"/>
                <a:gd name="connsiteY67" fmla="*/ 735877 h 1854832"/>
                <a:gd name="connsiteX68" fmla="*/ 2304487 w 6745289"/>
                <a:gd name="connsiteY68" fmla="*/ 761690 h 1854832"/>
                <a:gd name="connsiteX69" fmla="*/ 2383109 w 6745289"/>
                <a:gd name="connsiteY69" fmla="*/ 761690 h 1854832"/>
                <a:gd name="connsiteX70" fmla="*/ 2383109 w 6745289"/>
                <a:gd name="connsiteY70" fmla="*/ 798352 h 1854832"/>
                <a:gd name="connsiteX71" fmla="*/ 2392771 w 6745289"/>
                <a:gd name="connsiteY71" fmla="*/ 798352 h 1854832"/>
                <a:gd name="connsiteX72" fmla="*/ 2392771 w 6745289"/>
                <a:gd name="connsiteY72" fmla="*/ 822818 h 1854832"/>
                <a:gd name="connsiteX73" fmla="*/ 2410516 w 6745289"/>
                <a:gd name="connsiteY73" fmla="*/ 822818 h 1854832"/>
                <a:gd name="connsiteX74" fmla="*/ 2410516 w 6745289"/>
                <a:gd name="connsiteY74" fmla="*/ 845439 h 1854832"/>
                <a:gd name="connsiteX75" fmla="*/ 2436282 w 6745289"/>
                <a:gd name="connsiteY75" fmla="*/ 845439 h 1854832"/>
                <a:gd name="connsiteX76" fmla="*/ 2436282 w 6745289"/>
                <a:gd name="connsiteY76" fmla="*/ 860828 h 1854832"/>
                <a:gd name="connsiteX77" fmla="*/ 2453206 w 6745289"/>
                <a:gd name="connsiteY77" fmla="*/ 860828 h 1854832"/>
                <a:gd name="connsiteX78" fmla="*/ 2453206 w 6745289"/>
                <a:gd name="connsiteY78" fmla="*/ 879833 h 1854832"/>
                <a:gd name="connsiteX79" fmla="*/ 2470951 w 6745289"/>
                <a:gd name="connsiteY79" fmla="*/ 879833 h 1854832"/>
                <a:gd name="connsiteX80" fmla="*/ 2470951 w 6745289"/>
                <a:gd name="connsiteY80" fmla="*/ 896994 h 1854832"/>
                <a:gd name="connsiteX81" fmla="*/ 2512062 w 6745289"/>
                <a:gd name="connsiteY81" fmla="*/ 896994 h 1854832"/>
                <a:gd name="connsiteX82" fmla="*/ 2512062 w 6745289"/>
                <a:gd name="connsiteY82" fmla="*/ 911531 h 1854832"/>
                <a:gd name="connsiteX83" fmla="*/ 2641079 w 6745289"/>
                <a:gd name="connsiteY83" fmla="*/ 911531 h 1854832"/>
                <a:gd name="connsiteX84" fmla="*/ 2641079 w 6745289"/>
                <a:gd name="connsiteY84" fmla="*/ 949541 h 1854832"/>
                <a:gd name="connsiteX85" fmla="*/ 2700440 w 6745289"/>
                <a:gd name="connsiteY85" fmla="*/ 949541 h 1854832"/>
                <a:gd name="connsiteX86" fmla="*/ 2700440 w 6745289"/>
                <a:gd name="connsiteY86" fmla="*/ 966064 h 1854832"/>
                <a:gd name="connsiteX87" fmla="*/ 2741804 w 6745289"/>
                <a:gd name="connsiteY87" fmla="*/ 966064 h 1854832"/>
                <a:gd name="connsiteX88" fmla="*/ 2741804 w 6745289"/>
                <a:gd name="connsiteY88" fmla="*/ 993012 h 1854832"/>
                <a:gd name="connsiteX89" fmla="*/ 2759549 w 6745289"/>
                <a:gd name="connsiteY89" fmla="*/ 993012 h 1854832"/>
                <a:gd name="connsiteX90" fmla="*/ 2759549 w 6745289"/>
                <a:gd name="connsiteY90" fmla="*/ 1005776 h 1854832"/>
                <a:gd name="connsiteX91" fmla="*/ 2787777 w 6745289"/>
                <a:gd name="connsiteY91" fmla="*/ 1005776 h 1854832"/>
                <a:gd name="connsiteX92" fmla="*/ 2787777 w 6745289"/>
                <a:gd name="connsiteY92" fmla="*/ 1038255 h 1854832"/>
                <a:gd name="connsiteX93" fmla="*/ 2915152 w 6745289"/>
                <a:gd name="connsiteY93" fmla="*/ 1038255 h 1854832"/>
                <a:gd name="connsiteX94" fmla="*/ 2915152 w 6745289"/>
                <a:gd name="connsiteY94" fmla="*/ 1094348 h 1854832"/>
                <a:gd name="connsiteX95" fmla="*/ 3036085 w 6745289"/>
                <a:gd name="connsiteY95" fmla="*/ 1094348 h 1854832"/>
                <a:gd name="connsiteX96" fmla="*/ 3036085 w 6745289"/>
                <a:gd name="connsiteY96" fmla="*/ 1117041 h 1854832"/>
                <a:gd name="connsiteX97" fmla="*/ 3232799 w 6745289"/>
                <a:gd name="connsiteY97" fmla="*/ 1117041 h 1854832"/>
                <a:gd name="connsiteX98" fmla="*/ 3232799 w 6745289"/>
                <a:gd name="connsiteY98" fmla="*/ 1149590 h 1854832"/>
                <a:gd name="connsiteX99" fmla="*/ 3433554 w 6745289"/>
                <a:gd name="connsiteY99" fmla="*/ 1149590 h 1854832"/>
                <a:gd name="connsiteX100" fmla="*/ 3433554 w 6745289"/>
                <a:gd name="connsiteY100" fmla="*/ 1182211 h 1854832"/>
                <a:gd name="connsiteX101" fmla="*/ 3455277 w 6745289"/>
                <a:gd name="connsiteY101" fmla="*/ 1182211 h 1854832"/>
                <a:gd name="connsiteX102" fmla="*/ 3455277 w 6745289"/>
                <a:gd name="connsiteY102" fmla="*/ 1212066 h 1854832"/>
                <a:gd name="connsiteX103" fmla="*/ 3544004 w 6745289"/>
                <a:gd name="connsiteY103" fmla="*/ 1212066 h 1854832"/>
                <a:gd name="connsiteX104" fmla="*/ 3544004 w 6745289"/>
                <a:gd name="connsiteY104" fmla="*/ 1229298 h 1854832"/>
                <a:gd name="connsiteX105" fmla="*/ 3600397 w 6745289"/>
                <a:gd name="connsiteY105" fmla="*/ 1229298 h 1854832"/>
                <a:gd name="connsiteX106" fmla="*/ 3600397 w 6745289"/>
                <a:gd name="connsiteY106" fmla="*/ 1250076 h 1854832"/>
                <a:gd name="connsiteX107" fmla="*/ 3635067 w 6745289"/>
                <a:gd name="connsiteY107" fmla="*/ 1250076 h 1854832"/>
                <a:gd name="connsiteX108" fmla="*/ 3635067 w 6745289"/>
                <a:gd name="connsiteY108" fmla="*/ 1265464 h 1854832"/>
                <a:gd name="connsiteX109" fmla="*/ 3693102 w 6745289"/>
                <a:gd name="connsiteY109" fmla="*/ 1265464 h 1854832"/>
                <a:gd name="connsiteX110" fmla="*/ 3693102 w 6745289"/>
                <a:gd name="connsiteY110" fmla="*/ 1288086 h 1854832"/>
                <a:gd name="connsiteX111" fmla="*/ 3763262 w 6745289"/>
                <a:gd name="connsiteY111" fmla="*/ 1288086 h 1854832"/>
                <a:gd name="connsiteX112" fmla="*/ 3763262 w 6745289"/>
                <a:gd name="connsiteY112" fmla="*/ 1305318 h 1854832"/>
                <a:gd name="connsiteX113" fmla="*/ 3777787 w 6745289"/>
                <a:gd name="connsiteY113" fmla="*/ 1305318 h 1854832"/>
                <a:gd name="connsiteX114" fmla="*/ 3777787 w 6745289"/>
                <a:gd name="connsiteY114" fmla="*/ 1327940 h 1854832"/>
                <a:gd name="connsiteX115" fmla="*/ 3805952 w 6745289"/>
                <a:gd name="connsiteY115" fmla="*/ 1327940 h 1854832"/>
                <a:gd name="connsiteX116" fmla="*/ 3805952 w 6745289"/>
                <a:gd name="connsiteY116" fmla="*/ 1351483 h 1854832"/>
                <a:gd name="connsiteX117" fmla="*/ 3895436 w 6745289"/>
                <a:gd name="connsiteY117" fmla="*/ 1351483 h 1854832"/>
                <a:gd name="connsiteX118" fmla="*/ 3895436 w 6745289"/>
                <a:gd name="connsiteY118" fmla="*/ 1397506 h 1854832"/>
                <a:gd name="connsiteX119" fmla="*/ 3931748 w 6745289"/>
                <a:gd name="connsiteY119" fmla="*/ 1397506 h 1854832"/>
                <a:gd name="connsiteX120" fmla="*/ 3931748 w 6745289"/>
                <a:gd name="connsiteY120" fmla="*/ 1424808 h 1854832"/>
                <a:gd name="connsiteX121" fmla="*/ 3960860 w 6745289"/>
                <a:gd name="connsiteY121" fmla="*/ 1424808 h 1854832"/>
                <a:gd name="connsiteX122" fmla="*/ 3960860 w 6745289"/>
                <a:gd name="connsiteY122" fmla="*/ 1478207 h 1854832"/>
                <a:gd name="connsiteX123" fmla="*/ 4002666 w 6745289"/>
                <a:gd name="connsiteY123" fmla="*/ 1478207 h 1854832"/>
                <a:gd name="connsiteX124" fmla="*/ 4002666 w 6745289"/>
                <a:gd name="connsiteY124" fmla="*/ 1493595 h 1854832"/>
                <a:gd name="connsiteX125" fmla="*/ 4088171 w 6745289"/>
                <a:gd name="connsiteY125" fmla="*/ 1493595 h 1854832"/>
                <a:gd name="connsiteX126" fmla="*/ 4088171 w 6745289"/>
                <a:gd name="connsiteY126" fmla="*/ 1515366 h 1854832"/>
                <a:gd name="connsiteX127" fmla="*/ 4164710 w 6745289"/>
                <a:gd name="connsiteY127" fmla="*/ 1515366 h 1854832"/>
                <a:gd name="connsiteX128" fmla="*/ 4164710 w 6745289"/>
                <a:gd name="connsiteY128" fmla="*/ 1548837 h 1854832"/>
                <a:gd name="connsiteX129" fmla="*/ 4240491 w 6745289"/>
                <a:gd name="connsiteY129" fmla="*/ 1548837 h 1854832"/>
                <a:gd name="connsiteX130" fmla="*/ 4240491 w 6745289"/>
                <a:gd name="connsiteY130" fmla="*/ 1570537 h 1854832"/>
                <a:gd name="connsiteX131" fmla="*/ 4313050 w 6745289"/>
                <a:gd name="connsiteY131" fmla="*/ 1570537 h 1854832"/>
                <a:gd name="connsiteX132" fmla="*/ 4313050 w 6745289"/>
                <a:gd name="connsiteY132" fmla="*/ 1610391 h 1854832"/>
                <a:gd name="connsiteX133" fmla="*/ 4359845 w 6745289"/>
                <a:gd name="connsiteY133" fmla="*/ 1610391 h 1854832"/>
                <a:gd name="connsiteX134" fmla="*/ 4359845 w 6745289"/>
                <a:gd name="connsiteY134" fmla="*/ 1626701 h 1854832"/>
                <a:gd name="connsiteX135" fmla="*/ 4548475 w 6745289"/>
                <a:gd name="connsiteY135" fmla="*/ 1626701 h 1854832"/>
                <a:gd name="connsiteX136" fmla="*/ 4548475 w 6745289"/>
                <a:gd name="connsiteY136" fmla="*/ 1650245 h 1854832"/>
                <a:gd name="connsiteX137" fmla="*/ 4567799 w 6745289"/>
                <a:gd name="connsiteY137" fmla="*/ 1650245 h 1854832"/>
                <a:gd name="connsiteX138" fmla="*/ 4567799 w 6745289"/>
                <a:gd name="connsiteY138" fmla="*/ 1662016 h 1854832"/>
                <a:gd name="connsiteX139" fmla="*/ 4594449 w 6745289"/>
                <a:gd name="connsiteY139" fmla="*/ 1662016 h 1854832"/>
                <a:gd name="connsiteX140" fmla="*/ 4594449 w 6745289"/>
                <a:gd name="connsiteY140" fmla="*/ 1678256 h 1854832"/>
                <a:gd name="connsiteX141" fmla="*/ 4795141 w 6745289"/>
                <a:gd name="connsiteY141" fmla="*/ 1678256 h 1854832"/>
                <a:gd name="connsiteX142" fmla="*/ 4795141 w 6745289"/>
                <a:gd name="connsiteY142" fmla="*/ 1704565 h 1854832"/>
                <a:gd name="connsiteX143" fmla="*/ 4865743 w 6745289"/>
                <a:gd name="connsiteY143" fmla="*/ 1704565 h 1854832"/>
                <a:gd name="connsiteX144" fmla="*/ 4865743 w 6745289"/>
                <a:gd name="connsiteY144" fmla="*/ 1724492 h 1854832"/>
                <a:gd name="connsiteX145" fmla="*/ 4879826 w 6745289"/>
                <a:gd name="connsiteY145" fmla="*/ 1724492 h 1854832"/>
                <a:gd name="connsiteX146" fmla="*/ 4879826 w 6745289"/>
                <a:gd name="connsiteY146" fmla="*/ 1748886 h 1854832"/>
                <a:gd name="connsiteX147" fmla="*/ 5206693 w 6745289"/>
                <a:gd name="connsiteY147" fmla="*/ 1748886 h 1854832"/>
                <a:gd name="connsiteX148" fmla="*/ 5206693 w 6745289"/>
                <a:gd name="connsiteY148" fmla="*/ 1767891 h 1854832"/>
                <a:gd name="connsiteX149" fmla="*/ 5226458 w 6745289"/>
                <a:gd name="connsiteY149" fmla="*/ 1767891 h 1854832"/>
                <a:gd name="connsiteX150" fmla="*/ 5226458 w 6745289"/>
                <a:gd name="connsiteY150" fmla="*/ 1780585 h 1854832"/>
                <a:gd name="connsiteX151" fmla="*/ 5409658 w 6745289"/>
                <a:gd name="connsiteY151" fmla="*/ 1780585 h 1854832"/>
                <a:gd name="connsiteX152" fmla="*/ 5409658 w 6745289"/>
                <a:gd name="connsiteY152" fmla="*/ 1811362 h 1854832"/>
                <a:gd name="connsiteX153" fmla="*/ 5542400 w 6745289"/>
                <a:gd name="connsiteY153" fmla="*/ 1811362 h 1854832"/>
                <a:gd name="connsiteX154" fmla="*/ 5542400 w 6745289"/>
                <a:gd name="connsiteY154" fmla="*/ 1830367 h 1854832"/>
                <a:gd name="connsiteX155" fmla="*/ 5564755 w 6745289"/>
                <a:gd name="connsiteY155" fmla="*/ 1830367 h 1854832"/>
                <a:gd name="connsiteX156" fmla="*/ 5564755 w 6745289"/>
                <a:gd name="connsiteY156" fmla="*/ 1854832 h 1854832"/>
                <a:gd name="connsiteX157" fmla="*/ 6745290 w 6745289"/>
                <a:gd name="connsiteY157" fmla="*/ 1854832 h 185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745289" h="1854832">
                  <a:moveTo>
                    <a:pt x="0" y="0"/>
                  </a:moveTo>
                  <a:lnTo>
                    <a:pt x="265169" y="0"/>
                  </a:lnTo>
                  <a:lnTo>
                    <a:pt x="265169" y="28508"/>
                  </a:lnTo>
                  <a:lnTo>
                    <a:pt x="577637" y="28508"/>
                  </a:lnTo>
                  <a:lnTo>
                    <a:pt x="577637" y="68219"/>
                  </a:lnTo>
                  <a:lnTo>
                    <a:pt x="627210" y="68219"/>
                  </a:lnTo>
                  <a:lnTo>
                    <a:pt x="627210" y="93110"/>
                  </a:lnTo>
                  <a:lnTo>
                    <a:pt x="655060" y="93110"/>
                  </a:lnTo>
                  <a:lnTo>
                    <a:pt x="655060" y="105379"/>
                  </a:lnTo>
                  <a:lnTo>
                    <a:pt x="713474" y="105379"/>
                  </a:lnTo>
                  <a:lnTo>
                    <a:pt x="713474" y="121192"/>
                  </a:lnTo>
                  <a:lnTo>
                    <a:pt x="727178" y="121192"/>
                  </a:lnTo>
                  <a:lnTo>
                    <a:pt x="727178" y="144736"/>
                  </a:lnTo>
                  <a:lnTo>
                    <a:pt x="742902" y="144736"/>
                  </a:lnTo>
                  <a:lnTo>
                    <a:pt x="742902" y="166152"/>
                  </a:lnTo>
                  <a:lnTo>
                    <a:pt x="769488" y="166152"/>
                  </a:lnTo>
                  <a:lnTo>
                    <a:pt x="769488" y="194305"/>
                  </a:lnTo>
                  <a:lnTo>
                    <a:pt x="794938" y="194305"/>
                  </a:lnTo>
                  <a:lnTo>
                    <a:pt x="794938" y="209906"/>
                  </a:lnTo>
                  <a:lnTo>
                    <a:pt x="826766" y="209906"/>
                  </a:lnTo>
                  <a:lnTo>
                    <a:pt x="826766" y="225791"/>
                  </a:lnTo>
                  <a:lnTo>
                    <a:pt x="859794" y="225791"/>
                  </a:lnTo>
                  <a:lnTo>
                    <a:pt x="859794" y="249263"/>
                  </a:lnTo>
                  <a:lnTo>
                    <a:pt x="903746" y="249263"/>
                  </a:lnTo>
                  <a:lnTo>
                    <a:pt x="903746" y="263801"/>
                  </a:lnTo>
                  <a:lnTo>
                    <a:pt x="935574" y="263801"/>
                  </a:lnTo>
                  <a:lnTo>
                    <a:pt x="935574" y="278693"/>
                  </a:lnTo>
                  <a:lnTo>
                    <a:pt x="958561" y="278693"/>
                  </a:lnTo>
                  <a:lnTo>
                    <a:pt x="958561" y="288195"/>
                  </a:lnTo>
                  <a:lnTo>
                    <a:pt x="1089977" y="288195"/>
                  </a:lnTo>
                  <a:lnTo>
                    <a:pt x="1089977" y="337977"/>
                  </a:lnTo>
                  <a:lnTo>
                    <a:pt x="1119026" y="337977"/>
                  </a:lnTo>
                  <a:lnTo>
                    <a:pt x="1119026" y="356131"/>
                  </a:lnTo>
                  <a:lnTo>
                    <a:pt x="1145991" y="356131"/>
                  </a:lnTo>
                  <a:lnTo>
                    <a:pt x="1145991" y="374711"/>
                  </a:lnTo>
                  <a:lnTo>
                    <a:pt x="1181040" y="374711"/>
                  </a:lnTo>
                  <a:lnTo>
                    <a:pt x="1181040" y="385064"/>
                  </a:lnTo>
                  <a:lnTo>
                    <a:pt x="1240717" y="385064"/>
                  </a:lnTo>
                  <a:lnTo>
                    <a:pt x="1240717" y="408182"/>
                  </a:lnTo>
                  <a:lnTo>
                    <a:pt x="1331022" y="408182"/>
                  </a:lnTo>
                  <a:lnTo>
                    <a:pt x="1331022" y="428109"/>
                  </a:lnTo>
                  <a:lnTo>
                    <a:pt x="1461239" y="428109"/>
                  </a:lnTo>
                  <a:lnTo>
                    <a:pt x="1461239" y="456617"/>
                  </a:lnTo>
                  <a:lnTo>
                    <a:pt x="1551481" y="456617"/>
                  </a:lnTo>
                  <a:lnTo>
                    <a:pt x="1551481" y="472005"/>
                  </a:lnTo>
                  <a:lnTo>
                    <a:pt x="1576109" y="472005"/>
                  </a:lnTo>
                  <a:lnTo>
                    <a:pt x="1576109" y="489663"/>
                  </a:lnTo>
                  <a:lnTo>
                    <a:pt x="1597833" y="489663"/>
                  </a:lnTo>
                  <a:lnTo>
                    <a:pt x="1597833" y="514554"/>
                  </a:lnTo>
                  <a:lnTo>
                    <a:pt x="1607937" y="514554"/>
                  </a:lnTo>
                  <a:lnTo>
                    <a:pt x="1607937" y="543983"/>
                  </a:lnTo>
                  <a:lnTo>
                    <a:pt x="1641407" y="543983"/>
                  </a:lnTo>
                  <a:lnTo>
                    <a:pt x="1641407" y="550294"/>
                  </a:lnTo>
                  <a:lnTo>
                    <a:pt x="1713967" y="550294"/>
                  </a:lnTo>
                  <a:lnTo>
                    <a:pt x="1713967" y="579298"/>
                  </a:lnTo>
                  <a:lnTo>
                    <a:pt x="1755456" y="579298"/>
                  </a:lnTo>
                  <a:lnTo>
                    <a:pt x="1755456" y="595112"/>
                  </a:lnTo>
                  <a:lnTo>
                    <a:pt x="1986840" y="595112"/>
                  </a:lnTo>
                  <a:lnTo>
                    <a:pt x="1986840" y="623194"/>
                  </a:lnTo>
                  <a:lnTo>
                    <a:pt x="2079987" y="623194"/>
                  </a:lnTo>
                  <a:lnTo>
                    <a:pt x="2079987" y="644894"/>
                  </a:lnTo>
                  <a:lnTo>
                    <a:pt x="2186774" y="644894"/>
                  </a:lnTo>
                  <a:lnTo>
                    <a:pt x="2186774" y="654893"/>
                  </a:lnTo>
                  <a:lnTo>
                    <a:pt x="2243231" y="654893"/>
                  </a:lnTo>
                  <a:lnTo>
                    <a:pt x="2243231" y="714177"/>
                  </a:lnTo>
                  <a:lnTo>
                    <a:pt x="2289141" y="714177"/>
                  </a:lnTo>
                  <a:lnTo>
                    <a:pt x="2289141" y="735877"/>
                  </a:lnTo>
                  <a:lnTo>
                    <a:pt x="2304487" y="735877"/>
                  </a:lnTo>
                  <a:lnTo>
                    <a:pt x="2304487" y="761690"/>
                  </a:lnTo>
                  <a:lnTo>
                    <a:pt x="2383109" y="761690"/>
                  </a:lnTo>
                  <a:lnTo>
                    <a:pt x="2383109" y="798352"/>
                  </a:lnTo>
                  <a:lnTo>
                    <a:pt x="2392771" y="798352"/>
                  </a:lnTo>
                  <a:lnTo>
                    <a:pt x="2392771" y="822818"/>
                  </a:lnTo>
                  <a:lnTo>
                    <a:pt x="2410516" y="822818"/>
                  </a:lnTo>
                  <a:lnTo>
                    <a:pt x="2410516" y="845439"/>
                  </a:lnTo>
                  <a:lnTo>
                    <a:pt x="2436282" y="845439"/>
                  </a:lnTo>
                  <a:lnTo>
                    <a:pt x="2436282" y="860828"/>
                  </a:lnTo>
                  <a:lnTo>
                    <a:pt x="2453206" y="860828"/>
                  </a:lnTo>
                  <a:lnTo>
                    <a:pt x="2453206" y="879833"/>
                  </a:lnTo>
                  <a:lnTo>
                    <a:pt x="2470951" y="879833"/>
                  </a:lnTo>
                  <a:lnTo>
                    <a:pt x="2470951" y="896994"/>
                  </a:lnTo>
                  <a:lnTo>
                    <a:pt x="2512062" y="896994"/>
                  </a:lnTo>
                  <a:lnTo>
                    <a:pt x="2512062" y="911531"/>
                  </a:lnTo>
                  <a:lnTo>
                    <a:pt x="2641079" y="911531"/>
                  </a:lnTo>
                  <a:lnTo>
                    <a:pt x="2641079" y="949541"/>
                  </a:lnTo>
                  <a:lnTo>
                    <a:pt x="2700440" y="949541"/>
                  </a:lnTo>
                  <a:lnTo>
                    <a:pt x="2700440" y="966064"/>
                  </a:lnTo>
                  <a:lnTo>
                    <a:pt x="2741804" y="966064"/>
                  </a:lnTo>
                  <a:lnTo>
                    <a:pt x="2741804" y="993012"/>
                  </a:lnTo>
                  <a:lnTo>
                    <a:pt x="2759549" y="993012"/>
                  </a:lnTo>
                  <a:lnTo>
                    <a:pt x="2759549" y="1005776"/>
                  </a:lnTo>
                  <a:lnTo>
                    <a:pt x="2787777" y="1005776"/>
                  </a:lnTo>
                  <a:lnTo>
                    <a:pt x="2787777" y="1038255"/>
                  </a:lnTo>
                  <a:lnTo>
                    <a:pt x="2915152" y="1038255"/>
                  </a:lnTo>
                  <a:lnTo>
                    <a:pt x="2915152" y="1094348"/>
                  </a:lnTo>
                  <a:lnTo>
                    <a:pt x="3036085" y="1094348"/>
                  </a:lnTo>
                  <a:lnTo>
                    <a:pt x="3036085" y="1117041"/>
                  </a:lnTo>
                  <a:lnTo>
                    <a:pt x="3232799" y="1117041"/>
                  </a:lnTo>
                  <a:lnTo>
                    <a:pt x="3232799" y="1149590"/>
                  </a:lnTo>
                  <a:lnTo>
                    <a:pt x="3433554" y="1149590"/>
                  </a:lnTo>
                  <a:lnTo>
                    <a:pt x="3433554" y="1182211"/>
                  </a:lnTo>
                  <a:lnTo>
                    <a:pt x="3455277" y="1182211"/>
                  </a:lnTo>
                  <a:lnTo>
                    <a:pt x="3455277" y="1212066"/>
                  </a:lnTo>
                  <a:lnTo>
                    <a:pt x="3544004" y="1212066"/>
                  </a:lnTo>
                  <a:lnTo>
                    <a:pt x="3544004" y="1229298"/>
                  </a:lnTo>
                  <a:lnTo>
                    <a:pt x="3600397" y="1229298"/>
                  </a:lnTo>
                  <a:lnTo>
                    <a:pt x="3600397" y="1250076"/>
                  </a:lnTo>
                  <a:lnTo>
                    <a:pt x="3635067" y="1250076"/>
                  </a:lnTo>
                  <a:lnTo>
                    <a:pt x="3635067" y="1265464"/>
                  </a:lnTo>
                  <a:lnTo>
                    <a:pt x="3693102" y="1265464"/>
                  </a:lnTo>
                  <a:lnTo>
                    <a:pt x="3693102" y="1288086"/>
                  </a:lnTo>
                  <a:lnTo>
                    <a:pt x="3763262" y="1288086"/>
                  </a:lnTo>
                  <a:lnTo>
                    <a:pt x="3763262" y="1305318"/>
                  </a:lnTo>
                  <a:lnTo>
                    <a:pt x="3777787" y="1305318"/>
                  </a:lnTo>
                  <a:lnTo>
                    <a:pt x="3777787" y="1327940"/>
                  </a:lnTo>
                  <a:lnTo>
                    <a:pt x="3805952" y="1327940"/>
                  </a:lnTo>
                  <a:lnTo>
                    <a:pt x="3805952" y="1351483"/>
                  </a:lnTo>
                  <a:lnTo>
                    <a:pt x="3895436" y="1351483"/>
                  </a:lnTo>
                  <a:lnTo>
                    <a:pt x="3895436" y="1397506"/>
                  </a:lnTo>
                  <a:lnTo>
                    <a:pt x="3931748" y="1397506"/>
                  </a:lnTo>
                  <a:lnTo>
                    <a:pt x="3931748" y="1424808"/>
                  </a:lnTo>
                  <a:lnTo>
                    <a:pt x="3960860" y="1424808"/>
                  </a:lnTo>
                  <a:lnTo>
                    <a:pt x="3960860" y="1478207"/>
                  </a:lnTo>
                  <a:lnTo>
                    <a:pt x="4002666" y="1478207"/>
                  </a:lnTo>
                  <a:lnTo>
                    <a:pt x="4002666" y="1493595"/>
                  </a:lnTo>
                  <a:lnTo>
                    <a:pt x="4088171" y="1493595"/>
                  </a:lnTo>
                  <a:lnTo>
                    <a:pt x="4088171" y="1515366"/>
                  </a:lnTo>
                  <a:lnTo>
                    <a:pt x="4164710" y="1515366"/>
                  </a:lnTo>
                  <a:lnTo>
                    <a:pt x="4164710" y="1548837"/>
                  </a:lnTo>
                  <a:lnTo>
                    <a:pt x="4240491" y="1548837"/>
                  </a:lnTo>
                  <a:lnTo>
                    <a:pt x="4240491" y="1570537"/>
                  </a:lnTo>
                  <a:lnTo>
                    <a:pt x="4313050" y="1570537"/>
                  </a:lnTo>
                  <a:lnTo>
                    <a:pt x="4313050" y="1610391"/>
                  </a:lnTo>
                  <a:lnTo>
                    <a:pt x="4359845" y="1610391"/>
                  </a:lnTo>
                  <a:lnTo>
                    <a:pt x="4359845" y="1626701"/>
                  </a:lnTo>
                  <a:lnTo>
                    <a:pt x="4548475" y="1626701"/>
                  </a:lnTo>
                  <a:lnTo>
                    <a:pt x="4548475" y="1650245"/>
                  </a:lnTo>
                  <a:lnTo>
                    <a:pt x="4567799" y="1650245"/>
                  </a:lnTo>
                  <a:lnTo>
                    <a:pt x="4567799" y="1662016"/>
                  </a:lnTo>
                  <a:lnTo>
                    <a:pt x="4594449" y="1662016"/>
                  </a:lnTo>
                  <a:lnTo>
                    <a:pt x="4594449" y="1678256"/>
                  </a:lnTo>
                  <a:lnTo>
                    <a:pt x="4795141" y="1678256"/>
                  </a:lnTo>
                  <a:lnTo>
                    <a:pt x="4795141" y="1704565"/>
                  </a:lnTo>
                  <a:lnTo>
                    <a:pt x="4865743" y="1704565"/>
                  </a:lnTo>
                  <a:lnTo>
                    <a:pt x="4865743" y="1724492"/>
                  </a:lnTo>
                  <a:lnTo>
                    <a:pt x="4879826" y="1724492"/>
                  </a:lnTo>
                  <a:lnTo>
                    <a:pt x="4879826" y="1748886"/>
                  </a:lnTo>
                  <a:lnTo>
                    <a:pt x="5206693" y="1748886"/>
                  </a:lnTo>
                  <a:lnTo>
                    <a:pt x="5206693" y="1767891"/>
                  </a:lnTo>
                  <a:lnTo>
                    <a:pt x="5226458" y="1767891"/>
                  </a:lnTo>
                  <a:lnTo>
                    <a:pt x="5226458" y="1780585"/>
                  </a:lnTo>
                  <a:lnTo>
                    <a:pt x="5409658" y="1780585"/>
                  </a:lnTo>
                  <a:lnTo>
                    <a:pt x="5409658" y="1811362"/>
                  </a:lnTo>
                  <a:lnTo>
                    <a:pt x="5542400" y="1811362"/>
                  </a:lnTo>
                  <a:lnTo>
                    <a:pt x="5542400" y="1830367"/>
                  </a:lnTo>
                  <a:lnTo>
                    <a:pt x="5564755" y="1830367"/>
                  </a:lnTo>
                  <a:lnTo>
                    <a:pt x="5564755" y="1854832"/>
                  </a:lnTo>
                  <a:lnTo>
                    <a:pt x="6745290" y="1854832"/>
                  </a:lnTo>
                </a:path>
              </a:pathLst>
            </a:custGeom>
            <a:noFill/>
            <a:ln w="1587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4609" name="Graphic 4456">
              <a:extLst>
                <a:ext uri="{FF2B5EF4-FFF2-40B4-BE49-F238E27FC236}">
                  <a16:creationId xmlns:a16="http://schemas.microsoft.com/office/drawing/2014/main" id="{95E4A93B-3C1A-500F-BDDC-35E05D7ACE19}"/>
                </a:ext>
              </a:extLst>
            </p:cNvPr>
            <p:cNvGrpSpPr/>
            <p:nvPr/>
          </p:nvGrpSpPr>
          <p:grpSpPr>
            <a:xfrm>
              <a:off x="7095979" y="2179816"/>
              <a:ext cx="4241694" cy="1905358"/>
              <a:chOff x="1154735" y="1700312"/>
              <a:chExt cx="6805282" cy="1905358"/>
            </a:xfrm>
          </p:grpSpPr>
          <p:grpSp>
            <p:nvGrpSpPr>
              <p:cNvPr id="4610" name="Graphic 4456">
                <a:extLst>
                  <a:ext uri="{FF2B5EF4-FFF2-40B4-BE49-F238E27FC236}">
                    <a16:creationId xmlns:a16="http://schemas.microsoft.com/office/drawing/2014/main" id="{ECBAF0CA-3134-6B76-9D51-3D7A0D04187D}"/>
                  </a:ext>
                </a:extLst>
              </p:cNvPr>
              <p:cNvGrpSpPr/>
              <p:nvPr/>
            </p:nvGrpSpPr>
            <p:grpSpPr>
              <a:xfrm>
                <a:off x="1154735" y="1700312"/>
                <a:ext cx="70791" cy="54000"/>
                <a:chOff x="1154735" y="1700312"/>
                <a:chExt cx="70791" cy="54000"/>
              </a:xfrm>
            </p:grpSpPr>
            <p:sp>
              <p:nvSpPr>
                <p:cNvPr id="4611" name="Freeform: Shape 4610">
                  <a:extLst>
                    <a:ext uri="{FF2B5EF4-FFF2-40B4-BE49-F238E27FC236}">
                      <a16:creationId xmlns:a16="http://schemas.microsoft.com/office/drawing/2014/main" id="{4697317F-C5C1-FA10-295A-9804104525F8}"/>
                    </a:ext>
                  </a:extLst>
                </p:cNvPr>
                <p:cNvSpPr/>
                <p:nvPr/>
              </p:nvSpPr>
              <p:spPr>
                <a:xfrm>
                  <a:off x="1154735" y="1700312"/>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2" name="Freeform: Shape 4611">
                  <a:extLst>
                    <a:ext uri="{FF2B5EF4-FFF2-40B4-BE49-F238E27FC236}">
                      <a16:creationId xmlns:a16="http://schemas.microsoft.com/office/drawing/2014/main" id="{B2AE73C1-F95B-2FC6-CBE7-8AB8B71891B2}"/>
                    </a:ext>
                  </a:extLst>
                </p:cNvPr>
                <p:cNvSpPr/>
                <p:nvPr/>
              </p:nvSpPr>
              <p:spPr>
                <a:xfrm>
                  <a:off x="1154735" y="1700312"/>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13" name="Graphic 4456">
                <a:extLst>
                  <a:ext uri="{FF2B5EF4-FFF2-40B4-BE49-F238E27FC236}">
                    <a16:creationId xmlns:a16="http://schemas.microsoft.com/office/drawing/2014/main" id="{589F3032-2735-3B5E-1918-B4808C95196E}"/>
                  </a:ext>
                </a:extLst>
              </p:cNvPr>
              <p:cNvGrpSpPr/>
              <p:nvPr/>
            </p:nvGrpSpPr>
            <p:grpSpPr>
              <a:xfrm>
                <a:off x="1776451" y="1779807"/>
                <a:ext cx="70791" cy="54000"/>
                <a:chOff x="1776451" y="1779807"/>
                <a:chExt cx="70791" cy="54000"/>
              </a:xfrm>
            </p:grpSpPr>
            <p:sp>
              <p:nvSpPr>
                <p:cNvPr id="4614" name="Freeform: Shape 4613">
                  <a:extLst>
                    <a:ext uri="{FF2B5EF4-FFF2-40B4-BE49-F238E27FC236}">
                      <a16:creationId xmlns:a16="http://schemas.microsoft.com/office/drawing/2014/main" id="{36E31345-47C0-EEB3-7FAF-DA1163E95F46}"/>
                    </a:ext>
                  </a:extLst>
                </p:cNvPr>
                <p:cNvSpPr/>
                <p:nvPr/>
              </p:nvSpPr>
              <p:spPr>
                <a:xfrm>
                  <a:off x="1776451" y="1779807"/>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5" name="Freeform: Shape 4614">
                  <a:extLst>
                    <a:ext uri="{FF2B5EF4-FFF2-40B4-BE49-F238E27FC236}">
                      <a16:creationId xmlns:a16="http://schemas.microsoft.com/office/drawing/2014/main" id="{F01C2785-4F3F-E7BD-EB98-91124B97F23F}"/>
                    </a:ext>
                  </a:extLst>
                </p:cNvPr>
                <p:cNvSpPr/>
                <p:nvPr/>
              </p:nvSpPr>
              <p:spPr>
                <a:xfrm>
                  <a:off x="1776451" y="1779807"/>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16" name="Graphic 4456">
                <a:extLst>
                  <a:ext uri="{FF2B5EF4-FFF2-40B4-BE49-F238E27FC236}">
                    <a16:creationId xmlns:a16="http://schemas.microsoft.com/office/drawing/2014/main" id="{07AAD2C4-AB67-2BD9-52B0-45BD5E651F83}"/>
                  </a:ext>
                </a:extLst>
              </p:cNvPr>
              <p:cNvGrpSpPr/>
              <p:nvPr/>
            </p:nvGrpSpPr>
            <p:grpSpPr>
              <a:xfrm>
                <a:off x="1891511" y="1845758"/>
                <a:ext cx="70728" cy="54000"/>
                <a:chOff x="1891511" y="1845758"/>
                <a:chExt cx="70728" cy="54000"/>
              </a:xfrm>
            </p:grpSpPr>
            <p:sp>
              <p:nvSpPr>
                <p:cNvPr id="4617" name="Freeform: Shape 4616">
                  <a:extLst>
                    <a:ext uri="{FF2B5EF4-FFF2-40B4-BE49-F238E27FC236}">
                      <a16:creationId xmlns:a16="http://schemas.microsoft.com/office/drawing/2014/main" id="{6AF5D60C-106C-7CB9-FCBB-0DF6E2FD7E8A}"/>
                    </a:ext>
                  </a:extLst>
                </p:cNvPr>
                <p:cNvSpPr/>
                <p:nvPr/>
              </p:nvSpPr>
              <p:spPr>
                <a:xfrm>
                  <a:off x="1891511" y="184575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18" name="Freeform: Shape 4617">
                  <a:extLst>
                    <a:ext uri="{FF2B5EF4-FFF2-40B4-BE49-F238E27FC236}">
                      <a16:creationId xmlns:a16="http://schemas.microsoft.com/office/drawing/2014/main" id="{DA990F1D-A2D6-E914-5074-AC01C2020B36}"/>
                    </a:ext>
                  </a:extLst>
                </p:cNvPr>
                <p:cNvSpPr/>
                <p:nvPr/>
              </p:nvSpPr>
              <p:spPr>
                <a:xfrm>
                  <a:off x="1891511" y="184575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19" name="Graphic 4456">
                <a:extLst>
                  <a:ext uri="{FF2B5EF4-FFF2-40B4-BE49-F238E27FC236}">
                    <a16:creationId xmlns:a16="http://schemas.microsoft.com/office/drawing/2014/main" id="{533EE9CF-6881-B5B7-9154-98FEAAFF0B93}"/>
                  </a:ext>
                </a:extLst>
              </p:cNvPr>
              <p:cNvGrpSpPr/>
              <p:nvPr/>
            </p:nvGrpSpPr>
            <p:grpSpPr>
              <a:xfrm>
                <a:off x="1911846" y="1866181"/>
                <a:ext cx="70728" cy="54000"/>
                <a:chOff x="1911846" y="1866181"/>
                <a:chExt cx="70728" cy="54000"/>
              </a:xfrm>
            </p:grpSpPr>
            <p:sp>
              <p:nvSpPr>
                <p:cNvPr id="4620" name="Freeform: Shape 4619">
                  <a:extLst>
                    <a:ext uri="{FF2B5EF4-FFF2-40B4-BE49-F238E27FC236}">
                      <a16:creationId xmlns:a16="http://schemas.microsoft.com/office/drawing/2014/main" id="{86CF3113-BFFF-4162-C1CE-832D8AED4D75}"/>
                    </a:ext>
                  </a:extLst>
                </p:cNvPr>
                <p:cNvSpPr/>
                <p:nvPr/>
              </p:nvSpPr>
              <p:spPr>
                <a:xfrm>
                  <a:off x="1911846" y="1866181"/>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21" name="Freeform: Shape 4620">
                  <a:extLst>
                    <a:ext uri="{FF2B5EF4-FFF2-40B4-BE49-F238E27FC236}">
                      <a16:creationId xmlns:a16="http://schemas.microsoft.com/office/drawing/2014/main" id="{C558B745-7A7D-B246-709D-8D346BDB1129}"/>
                    </a:ext>
                  </a:extLst>
                </p:cNvPr>
                <p:cNvSpPr/>
                <p:nvPr/>
              </p:nvSpPr>
              <p:spPr>
                <a:xfrm>
                  <a:off x="1911846" y="1866181"/>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2" name="Graphic 4456">
                <a:extLst>
                  <a:ext uri="{FF2B5EF4-FFF2-40B4-BE49-F238E27FC236}">
                    <a16:creationId xmlns:a16="http://schemas.microsoft.com/office/drawing/2014/main" id="{B56FD2DB-D573-BA5D-1A2F-460092B4BCF3}"/>
                  </a:ext>
                </a:extLst>
              </p:cNvPr>
              <p:cNvGrpSpPr/>
              <p:nvPr/>
            </p:nvGrpSpPr>
            <p:grpSpPr>
              <a:xfrm>
                <a:off x="2009034" y="1937308"/>
                <a:ext cx="70728" cy="54000"/>
                <a:chOff x="2009034" y="1937308"/>
                <a:chExt cx="70728" cy="54000"/>
              </a:xfrm>
            </p:grpSpPr>
            <p:sp>
              <p:nvSpPr>
                <p:cNvPr id="4623" name="Freeform: Shape 4622">
                  <a:extLst>
                    <a:ext uri="{FF2B5EF4-FFF2-40B4-BE49-F238E27FC236}">
                      <a16:creationId xmlns:a16="http://schemas.microsoft.com/office/drawing/2014/main" id="{B7658135-789C-14A3-C830-34F2508EBEE5}"/>
                    </a:ext>
                  </a:extLst>
                </p:cNvPr>
                <p:cNvSpPr/>
                <p:nvPr/>
              </p:nvSpPr>
              <p:spPr>
                <a:xfrm>
                  <a:off x="2009034" y="193730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24" name="Freeform: Shape 4623">
                  <a:extLst>
                    <a:ext uri="{FF2B5EF4-FFF2-40B4-BE49-F238E27FC236}">
                      <a16:creationId xmlns:a16="http://schemas.microsoft.com/office/drawing/2014/main" id="{4F08CB47-53E3-8FE4-F350-BD16EF5C37E0}"/>
                    </a:ext>
                  </a:extLst>
                </p:cNvPr>
                <p:cNvSpPr/>
                <p:nvPr/>
              </p:nvSpPr>
              <p:spPr>
                <a:xfrm>
                  <a:off x="2009034" y="193730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5" name="Graphic 4456">
                <a:extLst>
                  <a:ext uri="{FF2B5EF4-FFF2-40B4-BE49-F238E27FC236}">
                    <a16:creationId xmlns:a16="http://schemas.microsoft.com/office/drawing/2014/main" id="{E70D22C6-2D63-E73E-6598-55AE4DFE7CC2}"/>
                  </a:ext>
                </a:extLst>
              </p:cNvPr>
              <p:cNvGrpSpPr/>
              <p:nvPr/>
            </p:nvGrpSpPr>
            <p:grpSpPr>
              <a:xfrm>
                <a:off x="2122073" y="1984820"/>
                <a:ext cx="70728" cy="54000"/>
                <a:chOff x="2122073" y="1984820"/>
                <a:chExt cx="70728" cy="54000"/>
              </a:xfrm>
            </p:grpSpPr>
            <p:sp>
              <p:nvSpPr>
                <p:cNvPr id="4626" name="Freeform: Shape 4625">
                  <a:extLst>
                    <a:ext uri="{FF2B5EF4-FFF2-40B4-BE49-F238E27FC236}">
                      <a16:creationId xmlns:a16="http://schemas.microsoft.com/office/drawing/2014/main" id="{6F4642B2-E347-0B13-4B41-7066AB5E2B32}"/>
                    </a:ext>
                  </a:extLst>
                </p:cNvPr>
                <p:cNvSpPr/>
                <p:nvPr/>
              </p:nvSpPr>
              <p:spPr>
                <a:xfrm>
                  <a:off x="2122073" y="1984820"/>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27" name="Freeform: Shape 4626">
                  <a:extLst>
                    <a:ext uri="{FF2B5EF4-FFF2-40B4-BE49-F238E27FC236}">
                      <a16:creationId xmlns:a16="http://schemas.microsoft.com/office/drawing/2014/main" id="{C1579790-8747-BE25-32B1-6C9562BDB76A}"/>
                    </a:ext>
                  </a:extLst>
                </p:cNvPr>
                <p:cNvSpPr/>
                <p:nvPr/>
              </p:nvSpPr>
              <p:spPr>
                <a:xfrm>
                  <a:off x="2122073" y="1984820"/>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28" name="Graphic 4456">
                <a:extLst>
                  <a:ext uri="{FF2B5EF4-FFF2-40B4-BE49-F238E27FC236}">
                    <a16:creationId xmlns:a16="http://schemas.microsoft.com/office/drawing/2014/main" id="{27244495-3757-7D16-5DBD-143531B68360}"/>
                  </a:ext>
                </a:extLst>
              </p:cNvPr>
              <p:cNvGrpSpPr/>
              <p:nvPr/>
            </p:nvGrpSpPr>
            <p:grpSpPr>
              <a:xfrm>
                <a:off x="2507544" y="2116863"/>
                <a:ext cx="70728" cy="54000"/>
                <a:chOff x="2507544" y="2116863"/>
                <a:chExt cx="70728" cy="54000"/>
              </a:xfrm>
            </p:grpSpPr>
            <p:sp>
              <p:nvSpPr>
                <p:cNvPr id="4629" name="Freeform: Shape 4628">
                  <a:extLst>
                    <a:ext uri="{FF2B5EF4-FFF2-40B4-BE49-F238E27FC236}">
                      <a16:creationId xmlns:a16="http://schemas.microsoft.com/office/drawing/2014/main" id="{D9D10466-8385-D3FC-6771-511DBF0286A0}"/>
                    </a:ext>
                  </a:extLst>
                </p:cNvPr>
                <p:cNvSpPr/>
                <p:nvPr/>
              </p:nvSpPr>
              <p:spPr>
                <a:xfrm>
                  <a:off x="2507544" y="2116863"/>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0" name="Freeform: Shape 4629">
                  <a:extLst>
                    <a:ext uri="{FF2B5EF4-FFF2-40B4-BE49-F238E27FC236}">
                      <a16:creationId xmlns:a16="http://schemas.microsoft.com/office/drawing/2014/main" id="{E9ABD50D-6F73-5153-03A4-71824ADA756B}"/>
                    </a:ext>
                  </a:extLst>
                </p:cNvPr>
                <p:cNvSpPr/>
                <p:nvPr/>
              </p:nvSpPr>
              <p:spPr>
                <a:xfrm>
                  <a:off x="2507544" y="2116863"/>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31" name="Graphic 4456">
                <a:extLst>
                  <a:ext uri="{FF2B5EF4-FFF2-40B4-BE49-F238E27FC236}">
                    <a16:creationId xmlns:a16="http://schemas.microsoft.com/office/drawing/2014/main" id="{70624469-EBF8-3E05-CC79-7020566B10C1}"/>
                  </a:ext>
                </a:extLst>
              </p:cNvPr>
              <p:cNvGrpSpPr/>
              <p:nvPr/>
            </p:nvGrpSpPr>
            <p:grpSpPr>
              <a:xfrm>
                <a:off x="2584335" y="2116863"/>
                <a:ext cx="70728" cy="54000"/>
                <a:chOff x="2584335" y="2116863"/>
                <a:chExt cx="70728" cy="54000"/>
              </a:xfrm>
            </p:grpSpPr>
            <p:sp>
              <p:nvSpPr>
                <p:cNvPr id="4632" name="Freeform: Shape 4631">
                  <a:extLst>
                    <a:ext uri="{FF2B5EF4-FFF2-40B4-BE49-F238E27FC236}">
                      <a16:creationId xmlns:a16="http://schemas.microsoft.com/office/drawing/2014/main" id="{4BEC8F6A-B3F7-52FE-FD38-BEF01407C882}"/>
                    </a:ext>
                  </a:extLst>
                </p:cNvPr>
                <p:cNvSpPr/>
                <p:nvPr/>
              </p:nvSpPr>
              <p:spPr>
                <a:xfrm>
                  <a:off x="2584335" y="2116863"/>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3" name="Freeform: Shape 4632">
                  <a:extLst>
                    <a:ext uri="{FF2B5EF4-FFF2-40B4-BE49-F238E27FC236}">
                      <a16:creationId xmlns:a16="http://schemas.microsoft.com/office/drawing/2014/main" id="{2662FBFA-C429-A989-06D0-AF12CC4B89ED}"/>
                    </a:ext>
                  </a:extLst>
                </p:cNvPr>
                <p:cNvSpPr/>
                <p:nvPr/>
              </p:nvSpPr>
              <p:spPr>
                <a:xfrm>
                  <a:off x="2584335" y="2116863"/>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34" name="Graphic 4456">
                <a:extLst>
                  <a:ext uri="{FF2B5EF4-FFF2-40B4-BE49-F238E27FC236}">
                    <a16:creationId xmlns:a16="http://schemas.microsoft.com/office/drawing/2014/main" id="{C11C0BCF-AF57-4F50-1F17-70FAD4A47502}"/>
                  </a:ext>
                </a:extLst>
              </p:cNvPr>
              <p:cNvGrpSpPr/>
              <p:nvPr/>
            </p:nvGrpSpPr>
            <p:grpSpPr>
              <a:xfrm>
                <a:off x="2785027" y="2241813"/>
                <a:ext cx="70791" cy="54000"/>
                <a:chOff x="2785027" y="2241813"/>
                <a:chExt cx="70791" cy="54000"/>
              </a:xfrm>
            </p:grpSpPr>
            <p:sp>
              <p:nvSpPr>
                <p:cNvPr id="4635" name="Freeform: Shape 4634">
                  <a:extLst>
                    <a:ext uri="{FF2B5EF4-FFF2-40B4-BE49-F238E27FC236}">
                      <a16:creationId xmlns:a16="http://schemas.microsoft.com/office/drawing/2014/main" id="{F0736261-55B5-4565-C4FB-ECE8470C3FBA}"/>
                    </a:ext>
                  </a:extLst>
                </p:cNvPr>
                <p:cNvSpPr/>
                <p:nvPr/>
              </p:nvSpPr>
              <p:spPr>
                <a:xfrm>
                  <a:off x="2785027" y="2241813"/>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6" name="Freeform: Shape 4635">
                  <a:extLst>
                    <a:ext uri="{FF2B5EF4-FFF2-40B4-BE49-F238E27FC236}">
                      <a16:creationId xmlns:a16="http://schemas.microsoft.com/office/drawing/2014/main" id="{D33D2278-57C8-E388-71D9-226C923F69B1}"/>
                    </a:ext>
                  </a:extLst>
                </p:cNvPr>
                <p:cNvSpPr/>
                <p:nvPr/>
              </p:nvSpPr>
              <p:spPr>
                <a:xfrm>
                  <a:off x="2785027" y="2241813"/>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37" name="Graphic 4456">
                <a:extLst>
                  <a:ext uri="{FF2B5EF4-FFF2-40B4-BE49-F238E27FC236}">
                    <a16:creationId xmlns:a16="http://schemas.microsoft.com/office/drawing/2014/main" id="{509C8A26-416F-C5F2-12E4-AD59730EE044}"/>
                  </a:ext>
                </a:extLst>
              </p:cNvPr>
              <p:cNvGrpSpPr/>
              <p:nvPr/>
            </p:nvGrpSpPr>
            <p:grpSpPr>
              <a:xfrm>
                <a:off x="2852787" y="2241813"/>
                <a:ext cx="70728" cy="54000"/>
                <a:chOff x="2852787" y="2241813"/>
                <a:chExt cx="70728" cy="54000"/>
              </a:xfrm>
            </p:grpSpPr>
            <p:sp>
              <p:nvSpPr>
                <p:cNvPr id="4638" name="Freeform: Shape 4637">
                  <a:extLst>
                    <a:ext uri="{FF2B5EF4-FFF2-40B4-BE49-F238E27FC236}">
                      <a16:creationId xmlns:a16="http://schemas.microsoft.com/office/drawing/2014/main" id="{A2752BBA-B953-3AF9-7607-99DB62582B42}"/>
                    </a:ext>
                  </a:extLst>
                </p:cNvPr>
                <p:cNvSpPr/>
                <p:nvPr/>
              </p:nvSpPr>
              <p:spPr>
                <a:xfrm>
                  <a:off x="2852787" y="2241813"/>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39" name="Freeform: Shape 4638">
                  <a:extLst>
                    <a:ext uri="{FF2B5EF4-FFF2-40B4-BE49-F238E27FC236}">
                      <a16:creationId xmlns:a16="http://schemas.microsoft.com/office/drawing/2014/main" id="{F2CBF586-6BBD-6955-B0F0-944B886D691C}"/>
                    </a:ext>
                  </a:extLst>
                </p:cNvPr>
                <p:cNvSpPr/>
                <p:nvPr/>
              </p:nvSpPr>
              <p:spPr>
                <a:xfrm>
                  <a:off x="2852787" y="2241813"/>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40" name="Graphic 4456">
                <a:extLst>
                  <a:ext uri="{FF2B5EF4-FFF2-40B4-BE49-F238E27FC236}">
                    <a16:creationId xmlns:a16="http://schemas.microsoft.com/office/drawing/2014/main" id="{9BED4ACD-EC21-1BE1-3F1B-72C1E5156C01}"/>
                  </a:ext>
                </a:extLst>
              </p:cNvPr>
              <p:cNvGrpSpPr/>
              <p:nvPr/>
            </p:nvGrpSpPr>
            <p:grpSpPr>
              <a:xfrm>
                <a:off x="3139048" y="2302587"/>
                <a:ext cx="70791" cy="54000"/>
                <a:chOff x="3139048" y="2302587"/>
                <a:chExt cx="70791" cy="54000"/>
              </a:xfrm>
            </p:grpSpPr>
            <p:sp>
              <p:nvSpPr>
                <p:cNvPr id="4641" name="Freeform: Shape 4640">
                  <a:extLst>
                    <a:ext uri="{FF2B5EF4-FFF2-40B4-BE49-F238E27FC236}">
                      <a16:creationId xmlns:a16="http://schemas.microsoft.com/office/drawing/2014/main" id="{C6AAA003-317A-D6A4-8EAA-420B51473343}"/>
                    </a:ext>
                  </a:extLst>
                </p:cNvPr>
                <p:cNvSpPr/>
                <p:nvPr/>
              </p:nvSpPr>
              <p:spPr>
                <a:xfrm>
                  <a:off x="3139048" y="2302587"/>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42" name="Freeform: Shape 4641">
                  <a:extLst>
                    <a:ext uri="{FF2B5EF4-FFF2-40B4-BE49-F238E27FC236}">
                      <a16:creationId xmlns:a16="http://schemas.microsoft.com/office/drawing/2014/main" id="{6283F3C1-C4D4-B977-FA41-1771D3106D1E}"/>
                    </a:ext>
                  </a:extLst>
                </p:cNvPr>
                <p:cNvSpPr/>
                <p:nvPr/>
              </p:nvSpPr>
              <p:spPr>
                <a:xfrm>
                  <a:off x="3139048" y="2302587"/>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43" name="Graphic 4456">
                <a:extLst>
                  <a:ext uri="{FF2B5EF4-FFF2-40B4-BE49-F238E27FC236}">
                    <a16:creationId xmlns:a16="http://schemas.microsoft.com/office/drawing/2014/main" id="{9278FA46-4C7F-3DDD-03CB-7D272E9A9DEE}"/>
                  </a:ext>
                </a:extLst>
              </p:cNvPr>
              <p:cNvGrpSpPr/>
              <p:nvPr/>
            </p:nvGrpSpPr>
            <p:grpSpPr>
              <a:xfrm>
                <a:off x="3235479" y="2330740"/>
                <a:ext cx="70791" cy="54000"/>
                <a:chOff x="3235479" y="2330740"/>
                <a:chExt cx="70791" cy="54000"/>
              </a:xfrm>
            </p:grpSpPr>
            <p:sp>
              <p:nvSpPr>
                <p:cNvPr id="4644" name="Freeform: Shape 4643">
                  <a:extLst>
                    <a:ext uri="{FF2B5EF4-FFF2-40B4-BE49-F238E27FC236}">
                      <a16:creationId xmlns:a16="http://schemas.microsoft.com/office/drawing/2014/main" id="{04A5E47D-A37C-9CF2-E2EA-5A0148DE385D}"/>
                    </a:ext>
                  </a:extLst>
                </p:cNvPr>
                <p:cNvSpPr/>
                <p:nvPr/>
              </p:nvSpPr>
              <p:spPr>
                <a:xfrm>
                  <a:off x="3235479" y="233074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45" name="Freeform: Shape 4644">
                  <a:extLst>
                    <a:ext uri="{FF2B5EF4-FFF2-40B4-BE49-F238E27FC236}">
                      <a16:creationId xmlns:a16="http://schemas.microsoft.com/office/drawing/2014/main" id="{E75DB071-55AC-9A2F-BECF-55CFD8240055}"/>
                    </a:ext>
                  </a:extLst>
                </p:cNvPr>
                <p:cNvSpPr/>
                <p:nvPr/>
              </p:nvSpPr>
              <p:spPr>
                <a:xfrm>
                  <a:off x="3235479" y="233074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46" name="Graphic 4456">
                <a:extLst>
                  <a:ext uri="{FF2B5EF4-FFF2-40B4-BE49-F238E27FC236}">
                    <a16:creationId xmlns:a16="http://schemas.microsoft.com/office/drawing/2014/main" id="{CE47635B-9CB8-FD66-FBD9-A75C4DF8F412}"/>
                  </a:ext>
                </a:extLst>
              </p:cNvPr>
              <p:cNvGrpSpPr/>
              <p:nvPr/>
            </p:nvGrpSpPr>
            <p:grpSpPr>
              <a:xfrm>
                <a:off x="3306271" y="2336200"/>
                <a:ext cx="70728" cy="54000"/>
                <a:chOff x="3306271" y="2336200"/>
                <a:chExt cx="70728" cy="54000"/>
              </a:xfrm>
            </p:grpSpPr>
            <p:sp>
              <p:nvSpPr>
                <p:cNvPr id="4647" name="Freeform: Shape 4646">
                  <a:extLst>
                    <a:ext uri="{FF2B5EF4-FFF2-40B4-BE49-F238E27FC236}">
                      <a16:creationId xmlns:a16="http://schemas.microsoft.com/office/drawing/2014/main" id="{A5961910-4612-DC32-5A5E-C2660060F820}"/>
                    </a:ext>
                  </a:extLst>
                </p:cNvPr>
                <p:cNvSpPr/>
                <p:nvPr/>
              </p:nvSpPr>
              <p:spPr>
                <a:xfrm>
                  <a:off x="3306271" y="233620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48" name="Freeform: Shape 4647">
                  <a:extLst>
                    <a:ext uri="{FF2B5EF4-FFF2-40B4-BE49-F238E27FC236}">
                      <a16:creationId xmlns:a16="http://schemas.microsoft.com/office/drawing/2014/main" id="{1D5EA1FE-6D1A-C553-7CD4-C018663421CB}"/>
                    </a:ext>
                  </a:extLst>
                </p:cNvPr>
                <p:cNvSpPr/>
                <p:nvPr/>
              </p:nvSpPr>
              <p:spPr>
                <a:xfrm>
                  <a:off x="3306271" y="233620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49" name="Graphic 4456">
                <a:extLst>
                  <a:ext uri="{FF2B5EF4-FFF2-40B4-BE49-F238E27FC236}">
                    <a16:creationId xmlns:a16="http://schemas.microsoft.com/office/drawing/2014/main" id="{728F496E-CB36-0921-8DE6-96D3CE191196}"/>
                  </a:ext>
                </a:extLst>
              </p:cNvPr>
              <p:cNvGrpSpPr/>
              <p:nvPr/>
            </p:nvGrpSpPr>
            <p:grpSpPr>
              <a:xfrm>
                <a:off x="3584386" y="2552772"/>
                <a:ext cx="70728" cy="54000"/>
                <a:chOff x="3584386" y="2552772"/>
                <a:chExt cx="70728" cy="54000"/>
              </a:xfrm>
            </p:grpSpPr>
            <p:sp>
              <p:nvSpPr>
                <p:cNvPr id="4650" name="Freeform: Shape 4649">
                  <a:extLst>
                    <a:ext uri="{FF2B5EF4-FFF2-40B4-BE49-F238E27FC236}">
                      <a16:creationId xmlns:a16="http://schemas.microsoft.com/office/drawing/2014/main" id="{75F8B457-70E5-A5CA-283C-AB2A54805F9D}"/>
                    </a:ext>
                  </a:extLst>
                </p:cNvPr>
                <p:cNvSpPr/>
                <p:nvPr/>
              </p:nvSpPr>
              <p:spPr>
                <a:xfrm>
                  <a:off x="3584386" y="2552772"/>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51" name="Freeform: Shape 4650">
                  <a:extLst>
                    <a:ext uri="{FF2B5EF4-FFF2-40B4-BE49-F238E27FC236}">
                      <a16:creationId xmlns:a16="http://schemas.microsoft.com/office/drawing/2014/main" id="{3BF109BE-64D3-4FEB-2297-28C0545E19DD}"/>
                    </a:ext>
                  </a:extLst>
                </p:cNvPr>
                <p:cNvSpPr/>
                <p:nvPr/>
              </p:nvSpPr>
              <p:spPr>
                <a:xfrm>
                  <a:off x="3584386" y="2552772"/>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52" name="Graphic 4456">
                <a:extLst>
                  <a:ext uri="{FF2B5EF4-FFF2-40B4-BE49-F238E27FC236}">
                    <a16:creationId xmlns:a16="http://schemas.microsoft.com/office/drawing/2014/main" id="{EAC170E1-5629-6048-0350-064F77E1F803}"/>
                  </a:ext>
                </a:extLst>
              </p:cNvPr>
              <p:cNvGrpSpPr/>
              <p:nvPr/>
            </p:nvGrpSpPr>
            <p:grpSpPr>
              <a:xfrm>
                <a:off x="4497099" y="2851817"/>
                <a:ext cx="70728" cy="54000"/>
                <a:chOff x="4497099" y="2851817"/>
                <a:chExt cx="70728" cy="54000"/>
              </a:xfrm>
            </p:grpSpPr>
            <p:sp>
              <p:nvSpPr>
                <p:cNvPr id="4653" name="Freeform: Shape 4652">
                  <a:extLst>
                    <a:ext uri="{FF2B5EF4-FFF2-40B4-BE49-F238E27FC236}">
                      <a16:creationId xmlns:a16="http://schemas.microsoft.com/office/drawing/2014/main" id="{19523CE3-BB83-0A56-294C-3FB71DAD4558}"/>
                    </a:ext>
                  </a:extLst>
                </p:cNvPr>
                <p:cNvSpPr/>
                <p:nvPr/>
              </p:nvSpPr>
              <p:spPr>
                <a:xfrm>
                  <a:off x="4497099" y="2851817"/>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54" name="Freeform: Shape 4653">
                  <a:extLst>
                    <a:ext uri="{FF2B5EF4-FFF2-40B4-BE49-F238E27FC236}">
                      <a16:creationId xmlns:a16="http://schemas.microsoft.com/office/drawing/2014/main" id="{6F194C85-AFF9-8E53-C55B-40C03484FF7F}"/>
                    </a:ext>
                  </a:extLst>
                </p:cNvPr>
                <p:cNvSpPr/>
                <p:nvPr/>
              </p:nvSpPr>
              <p:spPr>
                <a:xfrm>
                  <a:off x="4497099" y="2851817"/>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55" name="Graphic 4456">
                <a:extLst>
                  <a:ext uri="{FF2B5EF4-FFF2-40B4-BE49-F238E27FC236}">
                    <a16:creationId xmlns:a16="http://schemas.microsoft.com/office/drawing/2014/main" id="{54FB4B5C-962B-5C38-C1AC-684012C52893}"/>
                  </a:ext>
                </a:extLst>
              </p:cNvPr>
              <p:cNvGrpSpPr/>
              <p:nvPr/>
            </p:nvGrpSpPr>
            <p:grpSpPr>
              <a:xfrm>
                <a:off x="4768962" y="2947693"/>
                <a:ext cx="70728" cy="54000"/>
                <a:chOff x="4768962" y="2947693"/>
                <a:chExt cx="70728" cy="54000"/>
              </a:xfrm>
            </p:grpSpPr>
            <p:sp>
              <p:nvSpPr>
                <p:cNvPr id="4656" name="Freeform: Shape 4655">
                  <a:extLst>
                    <a:ext uri="{FF2B5EF4-FFF2-40B4-BE49-F238E27FC236}">
                      <a16:creationId xmlns:a16="http://schemas.microsoft.com/office/drawing/2014/main" id="{50DA67E6-211F-C727-9D30-8740623E8F2F}"/>
                    </a:ext>
                  </a:extLst>
                </p:cNvPr>
                <p:cNvSpPr/>
                <p:nvPr/>
              </p:nvSpPr>
              <p:spPr>
                <a:xfrm>
                  <a:off x="4768962" y="2947693"/>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57" name="Freeform: Shape 4656">
                  <a:extLst>
                    <a:ext uri="{FF2B5EF4-FFF2-40B4-BE49-F238E27FC236}">
                      <a16:creationId xmlns:a16="http://schemas.microsoft.com/office/drawing/2014/main" id="{78C544CC-0C78-6F85-A133-DE940D3EF6B8}"/>
                    </a:ext>
                  </a:extLst>
                </p:cNvPr>
                <p:cNvSpPr/>
                <p:nvPr/>
              </p:nvSpPr>
              <p:spPr>
                <a:xfrm>
                  <a:off x="4768962" y="2947693"/>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58" name="Graphic 4456">
                <a:extLst>
                  <a:ext uri="{FF2B5EF4-FFF2-40B4-BE49-F238E27FC236}">
                    <a16:creationId xmlns:a16="http://schemas.microsoft.com/office/drawing/2014/main" id="{F0A8C51B-6A14-5168-2965-554D7F119832}"/>
                  </a:ext>
                </a:extLst>
              </p:cNvPr>
              <p:cNvGrpSpPr/>
              <p:nvPr/>
            </p:nvGrpSpPr>
            <p:grpSpPr>
              <a:xfrm>
                <a:off x="5507254" y="3309640"/>
                <a:ext cx="70728" cy="54000"/>
                <a:chOff x="5507254" y="3309640"/>
                <a:chExt cx="70728" cy="54000"/>
              </a:xfrm>
            </p:grpSpPr>
            <p:sp>
              <p:nvSpPr>
                <p:cNvPr id="4659" name="Freeform: Shape 4658">
                  <a:extLst>
                    <a:ext uri="{FF2B5EF4-FFF2-40B4-BE49-F238E27FC236}">
                      <a16:creationId xmlns:a16="http://schemas.microsoft.com/office/drawing/2014/main" id="{05B38A18-B540-2004-18FD-42ADCB74F223}"/>
                    </a:ext>
                  </a:extLst>
                </p:cNvPr>
                <p:cNvSpPr/>
                <p:nvPr/>
              </p:nvSpPr>
              <p:spPr>
                <a:xfrm>
                  <a:off x="5507254" y="330964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0" name="Freeform: Shape 4659">
                  <a:extLst>
                    <a:ext uri="{FF2B5EF4-FFF2-40B4-BE49-F238E27FC236}">
                      <a16:creationId xmlns:a16="http://schemas.microsoft.com/office/drawing/2014/main" id="{21CBE598-47C7-C540-C394-C2D40B803E4E}"/>
                    </a:ext>
                  </a:extLst>
                </p:cNvPr>
                <p:cNvSpPr/>
                <p:nvPr/>
              </p:nvSpPr>
              <p:spPr>
                <a:xfrm>
                  <a:off x="5507254" y="330964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61" name="Graphic 4456">
                <a:extLst>
                  <a:ext uri="{FF2B5EF4-FFF2-40B4-BE49-F238E27FC236}">
                    <a16:creationId xmlns:a16="http://schemas.microsoft.com/office/drawing/2014/main" id="{649396F8-E319-1A92-922C-816C3BF0631E}"/>
                  </a:ext>
                </a:extLst>
              </p:cNvPr>
              <p:cNvGrpSpPr/>
              <p:nvPr/>
            </p:nvGrpSpPr>
            <p:grpSpPr>
              <a:xfrm>
                <a:off x="5950065" y="3398566"/>
                <a:ext cx="70791" cy="54000"/>
                <a:chOff x="5950065" y="3398566"/>
                <a:chExt cx="70791" cy="54000"/>
              </a:xfrm>
            </p:grpSpPr>
            <p:sp>
              <p:nvSpPr>
                <p:cNvPr id="4662" name="Freeform: Shape 4661">
                  <a:extLst>
                    <a:ext uri="{FF2B5EF4-FFF2-40B4-BE49-F238E27FC236}">
                      <a16:creationId xmlns:a16="http://schemas.microsoft.com/office/drawing/2014/main" id="{EBFFC8B6-6042-53B6-2F92-7E3F4B19A757}"/>
                    </a:ext>
                  </a:extLst>
                </p:cNvPr>
                <p:cNvSpPr/>
                <p:nvPr/>
              </p:nvSpPr>
              <p:spPr>
                <a:xfrm>
                  <a:off x="5950065" y="3398566"/>
                  <a:ext cx="70791" cy="54000"/>
                </a:xfrm>
                <a:custGeom>
                  <a:avLst/>
                  <a:gdLst>
                    <a:gd name="connsiteX0" fmla="*/ 70791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1"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3" name="Freeform: Shape 4662">
                  <a:extLst>
                    <a:ext uri="{FF2B5EF4-FFF2-40B4-BE49-F238E27FC236}">
                      <a16:creationId xmlns:a16="http://schemas.microsoft.com/office/drawing/2014/main" id="{7A26C253-75C9-5637-B3A4-0A286795DBD9}"/>
                    </a:ext>
                  </a:extLst>
                </p:cNvPr>
                <p:cNvSpPr/>
                <p:nvPr/>
              </p:nvSpPr>
              <p:spPr>
                <a:xfrm>
                  <a:off x="5950065" y="3398566"/>
                  <a:ext cx="70791" cy="54000"/>
                </a:xfrm>
                <a:custGeom>
                  <a:avLst/>
                  <a:gdLst>
                    <a:gd name="connsiteX0" fmla="*/ 70791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1"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64" name="Graphic 4456">
                <a:extLst>
                  <a:ext uri="{FF2B5EF4-FFF2-40B4-BE49-F238E27FC236}">
                    <a16:creationId xmlns:a16="http://schemas.microsoft.com/office/drawing/2014/main" id="{C82DE46E-EA1B-4C45-8CE4-F5412A88B6D0}"/>
                  </a:ext>
                </a:extLst>
              </p:cNvPr>
              <p:cNvGrpSpPr/>
              <p:nvPr/>
            </p:nvGrpSpPr>
            <p:grpSpPr>
              <a:xfrm>
                <a:off x="6006332" y="3406934"/>
                <a:ext cx="70728" cy="54000"/>
                <a:chOff x="6006332" y="3406934"/>
                <a:chExt cx="70728" cy="54000"/>
              </a:xfrm>
            </p:grpSpPr>
            <p:sp>
              <p:nvSpPr>
                <p:cNvPr id="4665" name="Freeform: Shape 4664">
                  <a:extLst>
                    <a:ext uri="{FF2B5EF4-FFF2-40B4-BE49-F238E27FC236}">
                      <a16:creationId xmlns:a16="http://schemas.microsoft.com/office/drawing/2014/main" id="{7E99CB56-B1D8-B90D-E4E4-4538D265147F}"/>
                    </a:ext>
                  </a:extLst>
                </p:cNvPr>
                <p:cNvSpPr/>
                <p:nvPr/>
              </p:nvSpPr>
              <p:spPr>
                <a:xfrm>
                  <a:off x="6006332" y="3406934"/>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6" name="Freeform: Shape 4665">
                  <a:extLst>
                    <a:ext uri="{FF2B5EF4-FFF2-40B4-BE49-F238E27FC236}">
                      <a16:creationId xmlns:a16="http://schemas.microsoft.com/office/drawing/2014/main" id="{F6DE45CB-1CF3-EB8A-69D5-372B928DB0E1}"/>
                    </a:ext>
                  </a:extLst>
                </p:cNvPr>
                <p:cNvSpPr/>
                <p:nvPr/>
              </p:nvSpPr>
              <p:spPr>
                <a:xfrm>
                  <a:off x="6006332" y="3406934"/>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67" name="Graphic 4456">
                <a:extLst>
                  <a:ext uri="{FF2B5EF4-FFF2-40B4-BE49-F238E27FC236}">
                    <a16:creationId xmlns:a16="http://schemas.microsoft.com/office/drawing/2014/main" id="{7620C5D7-580D-D134-B796-BCC5A68FCC4E}"/>
                  </a:ext>
                </a:extLst>
              </p:cNvPr>
              <p:cNvGrpSpPr/>
              <p:nvPr/>
            </p:nvGrpSpPr>
            <p:grpSpPr>
              <a:xfrm>
                <a:off x="6019909" y="3413387"/>
                <a:ext cx="70791" cy="54000"/>
                <a:chOff x="6019909" y="3413387"/>
                <a:chExt cx="70791" cy="54000"/>
              </a:xfrm>
            </p:grpSpPr>
            <p:sp>
              <p:nvSpPr>
                <p:cNvPr id="4668" name="Freeform: Shape 4667">
                  <a:extLst>
                    <a:ext uri="{FF2B5EF4-FFF2-40B4-BE49-F238E27FC236}">
                      <a16:creationId xmlns:a16="http://schemas.microsoft.com/office/drawing/2014/main" id="{25F7EA78-56DA-8FD3-E8F0-8988E0724E6C}"/>
                    </a:ext>
                  </a:extLst>
                </p:cNvPr>
                <p:cNvSpPr/>
                <p:nvPr/>
              </p:nvSpPr>
              <p:spPr>
                <a:xfrm>
                  <a:off x="6019909" y="3413387"/>
                  <a:ext cx="70791" cy="54000"/>
                </a:xfrm>
                <a:custGeom>
                  <a:avLst/>
                  <a:gdLst>
                    <a:gd name="connsiteX0" fmla="*/ 70791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1"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69" name="Freeform: Shape 4668">
                  <a:extLst>
                    <a:ext uri="{FF2B5EF4-FFF2-40B4-BE49-F238E27FC236}">
                      <a16:creationId xmlns:a16="http://schemas.microsoft.com/office/drawing/2014/main" id="{E3E01F14-071C-DE03-A941-A8A4F30D5D26}"/>
                    </a:ext>
                  </a:extLst>
                </p:cNvPr>
                <p:cNvSpPr/>
                <p:nvPr/>
              </p:nvSpPr>
              <p:spPr>
                <a:xfrm>
                  <a:off x="6019909" y="3413387"/>
                  <a:ext cx="70791" cy="54000"/>
                </a:xfrm>
                <a:custGeom>
                  <a:avLst/>
                  <a:gdLst>
                    <a:gd name="connsiteX0" fmla="*/ 70791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1"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0" name="Graphic 4456">
                <a:extLst>
                  <a:ext uri="{FF2B5EF4-FFF2-40B4-BE49-F238E27FC236}">
                    <a16:creationId xmlns:a16="http://schemas.microsoft.com/office/drawing/2014/main" id="{A1346DAF-CF42-4B87-06D8-B51D3CF69C9E}"/>
                  </a:ext>
                </a:extLst>
              </p:cNvPr>
              <p:cNvGrpSpPr/>
              <p:nvPr/>
            </p:nvGrpSpPr>
            <p:grpSpPr>
              <a:xfrm>
                <a:off x="6029003" y="3439838"/>
                <a:ext cx="70728" cy="54000"/>
                <a:chOff x="6029003" y="3439838"/>
                <a:chExt cx="70728" cy="54000"/>
              </a:xfrm>
            </p:grpSpPr>
            <p:sp>
              <p:nvSpPr>
                <p:cNvPr id="4671" name="Freeform: Shape 4670">
                  <a:extLst>
                    <a:ext uri="{FF2B5EF4-FFF2-40B4-BE49-F238E27FC236}">
                      <a16:creationId xmlns:a16="http://schemas.microsoft.com/office/drawing/2014/main" id="{8C8A006C-4AF0-D703-C4F4-9851B4FEDDBE}"/>
                    </a:ext>
                  </a:extLst>
                </p:cNvPr>
                <p:cNvSpPr/>
                <p:nvPr/>
              </p:nvSpPr>
              <p:spPr>
                <a:xfrm>
                  <a:off x="6029003" y="343983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72" name="Freeform: Shape 4671">
                  <a:extLst>
                    <a:ext uri="{FF2B5EF4-FFF2-40B4-BE49-F238E27FC236}">
                      <a16:creationId xmlns:a16="http://schemas.microsoft.com/office/drawing/2014/main" id="{8846BE10-4C3B-81B0-39B1-706D871A3A92}"/>
                    </a:ext>
                  </a:extLst>
                </p:cNvPr>
                <p:cNvSpPr/>
                <p:nvPr/>
              </p:nvSpPr>
              <p:spPr>
                <a:xfrm>
                  <a:off x="6029003" y="343983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3" name="Graphic 4456">
                <a:extLst>
                  <a:ext uri="{FF2B5EF4-FFF2-40B4-BE49-F238E27FC236}">
                    <a16:creationId xmlns:a16="http://schemas.microsoft.com/office/drawing/2014/main" id="{FBF84731-73A0-8432-DD2D-180448CE8C97}"/>
                  </a:ext>
                </a:extLst>
              </p:cNvPr>
              <p:cNvGrpSpPr/>
              <p:nvPr/>
            </p:nvGrpSpPr>
            <p:grpSpPr>
              <a:xfrm>
                <a:off x="6041696" y="3439838"/>
                <a:ext cx="70728" cy="54000"/>
                <a:chOff x="6041696" y="3439838"/>
                <a:chExt cx="70728" cy="54000"/>
              </a:xfrm>
            </p:grpSpPr>
            <p:sp>
              <p:nvSpPr>
                <p:cNvPr id="4674" name="Freeform: Shape 4673">
                  <a:extLst>
                    <a:ext uri="{FF2B5EF4-FFF2-40B4-BE49-F238E27FC236}">
                      <a16:creationId xmlns:a16="http://schemas.microsoft.com/office/drawing/2014/main" id="{FD4FDA38-7CA5-3155-44CB-FCFCF11DA581}"/>
                    </a:ext>
                  </a:extLst>
                </p:cNvPr>
                <p:cNvSpPr/>
                <p:nvPr/>
              </p:nvSpPr>
              <p:spPr>
                <a:xfrm>
                  <a:off x="6041696" y="3439838"/>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75" name="Freeform: Shape 4674">
                  <a:extLst>
                    <a:ext uri="{FF2B5EF4-FFF2-40B4-BE49-F238E27FC236}">
                      <a16:creationId xmlns:a16="http://schemas.microsoft.com/office/drawing/2014/main" id="{2F994F80-FE10-93B5-7B95-AC8FAB3BC088}"/>
                    </a:ext>
                  </a:extLst>
                </p:cNvPr>
                <p:cNvSpPr/>
                <p:nvPr/>
              </p:nvSpPr>
              <p:spPr>
                <a:xfrm>
                  <a:off x="6041696" y="3439838"/>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6" name="Graphic 4456">
                <a:extLst>
                  <a:ext uri="{FF2B5EF4-FFF2-40B4-BE49-F238E27FC236}">
                    <a16:creationId xmlns:a16="http://schemas.microsoft.com/office/drawing/2014/main" id="{B01B5037-B2F3-01D3-5DD0-77DC45807C27}"/>
                  </a:ext>
                </a:extLst>
              </p:cNvPr>
              <p:cNvGrpSpPr/>
              <p:nvPr/>
            </p:nvGrpSpPr>
            <p:grpSpPr>
              <a:xfrm>
                <a:off x="6060641" y="3439838"/>
                <a:ext cx="70728" cy="54000"/>
                <a:chOff x="6060641" y="3439838"/>
                <a:chExt cx="70728" cy="54000"/>
              </a:xfrm>
            </p:grpSpPr>
            <p:sp>
              <p:nvSpPr>
                <p:cNvPr id="4677" name="Freeform: Shape 4676">
                  <a:extLst>
                    <a:ext uri="{FF2B5EF4-FFF2-40B4-BE49-F238E27FC236}">
                      <a16:creationId xmlns:a16="http://schemas.microsoft.com/office/drawing/2014/main" id="{2F65D026-BA9A-30AB-BE03-C16FFE9C614D}"/>
                    </a:ext>
                  </a:extLst>
                </p:cNvPr>
                <p:cNvSpPr/>
                <p:nvPr/>
              </p:nvSpPr>
              <p:spPr>
                <a:xfrm>
                  <a:off x="6060641" y="3439838"/>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78" name="Freeform: Shape 4677">
                  <a:extLst>
                    <a:ext uri="{FF2B5EF4-FFF2-40B4-BE49-F238E27FC236}">
                      <a16:creationId xmlns:a16="http://schemas.microsoft.com/office/drawing/2014/main" id="{662CF054-3C29-6D03-2A35-239DCEE5764A}"/>
                    </a:ext>
                  </a:extLst>
                </p:cNvPr>
                <p:cNvSpPr/>
                <p:nvPr/>
              </p:nvSpPr>
              <p:spPr>
                <a:xfrm>
                  <a:off x="6060641" y="3439838"/>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79" name="Graphic 4456">
                <a:extLst>
                  <a:ext uri="{FF2B5EF4-FFF2-40B4-BE49-F238E27FC236}">
                    <a16:creationId xmlns:a16="http://schemas.microsoft.com/office/drawing/2014/main" id="{6DA3B3F8-C8BB-12A2-7F2A-3AE52F1BD35A}"/>
                  </a:ext>
                </a:extLst>
              </p:cNvPr>
              <p:cNvGrpSpPr/>
              <p:nvPr/>
            </p:nvGrpSpPr>
            <p:grpSpPr>
              <a:xfrm>
                <a:off x="6085017" y="3439838"/>
                <a:ext cx="70728" cy="54000"/>
                <a:chOff x="6085017" y="3439838"/>
                <a:chExt cx="70728" cy="54000"/>
              </a:xfrm>
            </p:grpSpPr>
            <p:sp>
              <p:nvSpPr>
                <p:cNvPr id="4680" name="Freeform: Shape 4679">
                  <a:extLst>
                    <a:ext uri="{FF2B5EF4-FFF2-40B4-BE49-F238E27FC236}">
                      <a16:creationId xmlns:a16="http://schemas.microsoft.com/office/drawing/2014/main" id="{4FBA6CFE-F5BC-05DE-B8B6-147385C3EAC7}"/>
                    </a:ext>
                  </a:extLst>
                </p:cNvPr>
                <p:cNvSpPr/>
                <p:nvPr/>
              </p:nvSpPr>
              <p:spPr>
                <a:xfrm>
                  <a:off x="6085017" y="343983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81" name="Freeform: Shape 4680">
                  <a:extLst>
                    <a:ext uri="{FF2B5EF4-FFF2-40B4-BE49-F238E27FC236}">
                      <a16:creationId xmlns:a16="http://schemas.microsoft.com/office/drawing/2014/main" id="{14A5B2D5-00ED-E64B-81CE-0B9E95A08A9B}"/>
                    </a:ext>
                  </a:extLst>
                </p:cNvPr>
                <p:cNvSpPr/>
                <p:nvPr/>
              </p:nvSpPr>
              <p:spPr>
                <a:xfrm>
                  <a:off x="6085017" y="343983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82" name="Graphic 4456">
                <a:extLst>
                  <a:ext uri="{FF2B5EF4-FFF2-40B4-BE49-F238E27FC236}">
                    <a16:creationId xmlns:a16="http://schemas.microsoft.com/office/drawing/2014/main" id="{404F6C18-66F7-ECC0-700D-3538CEC7243B}"/>
                  </a:ext>
                </a:extLst>
              </p:cNvPr>
              <p:cNvGrpSpPr/>
              <p:nvPr/>
            </p:nvGrpSpPr>
            <p:grpSpPr>
              <a:xfrm>
                <a:off x="6098342" y="3439838"/>
                <a:ext cx="70728" cy="54000"/>
                <a:chOff x="6098342" y="3439838"/>
                <a:chExt cx="70728" cy="54000"/>
              </a:xfrm>
            </p:grpSpPr>
            <p:sp>
              <p:nvSpPr>
                <p:cNvPr id="4683" name="Freeform: Shape 4682">
                  <a:extLst>
                    <a:ext uri="{FF2B5EF4-FFF2-40B4-BE49-F238E27FC236}">
                      <a16:creationId xmlns:a16="http://schemas.microsoft.com/office/drawing/2014/main" id="{ADBCC66E-8EE3-ACB4-9483-D9EEAB18EDE0}"/>
                    </a:ext>
                  </a:extLst>
                </p:cNvPr>
                <p:cNvSpPr/>
                <p:nvPr/>
              </p:nvSpPr>
              <p:spPr>
                <a:xfrm>
                  <a:off x="6098342" y="343983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84" name="Freeform: Shape 4683">
                  <a:extLst>
                    <a:ext uri="{FF2B5EF4-FFF2-40B4-BE49-F238E27FC236}">
                      <a16:creationId xmlns:a16="http://schemas.microsoft.com/office/drawing/2014/main" id="{D0079AE7-26B4-2986-5383-A2C9805B5A0E}"/>
                    </a:ext>
                  </a:extLst>
                </p:cNvPr>
                <p:cNvSpPr/>
                <p:nvPr/>
              </p:nvSpPr>
              <p:spPr>
                <a:xfrm>
                  <a:off x="6098342" y="343983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85" name="Graphic 4456">
                <a:extLst>
                  <a:ext uri="{FF2B5EF4-FFF2-40B4-BE49-F238E27FC236}">
                    <a16:creationId xmlns:a16="http://schemas.microsoft.com/office/drawing/2014/main" id="{D7EA526B-3D6B-1C46-855B-F1BDAEE01FDA}"/>
                  </a:ext>
                </a:extLst>
              </p:cNvPr>
              <p:cNvGrpSpPr/>
              <p:nvPr/>
            </p:nvGrpSpPr>
            <p:grpSpPr>
              <a:xfrm>
                <a:off x="6167366" y="3439838"/>
                <a:ext cx="70728" cy="54000"/>
                <a:chOff x="6167366" y="3439838"/>
                <a:chExt cx="70728" cy="54000"/>
              </a:xfrm>
            </p:grpSpPr>
            <p:sp>
              <p:nvSpPr>
                <p:cNvPr id="4686" name="Freeform: Shape 4685">
                  <a:extLst>
                    <a:ext uri="{FF2B5EF4-FFF2-40B4-BE49-F238E27FC236}">
                      <a16:creationId xmlns:a16="http://schemas.microsoft.com/office/drawing/2014/main" id="{0F7B088C-D3E6-0569-35F6-DE6A7519206F}"/>
                    </a:ext>
                  </a:extLst>
                </p:cNvPr>
                <p:cNvSpPr/>
                <p:nvPr/>
              </p:nvSpPr>
              <p:spPr>
                <a:xfrm>
                  <a:off x="6167366" y="3439838"/>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87" name="Freeform: Shape 4686">
                  <a:extLst>
                    <a:ext uri="{FF2B5EF4-FFF2-40B4-BE49-F238E27FC236}">
                      <a16:creationId xmlns:a16="http://schemas.microsoft.com/office/drawing/2014/main" id="{09E8104E-47C3-5E32-FF25-B56319F7D15C}"/>
                    </a:ext>
                  </a:extLst>
                </p:cNvPr>
                <p:cNvSpPr/>
                <p:nvPr/>
              </p:nvSpPr>
              <p:spPr>
                <a:xfrm>
                  <a:off x="6167366" y="3439838"/>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88" name="Graphic 4456">
                <a:extLst>
                  <a:ext uri="{FF2B5EF4-FFF2-40B4-BE49-F238E27FC236}">
                    <a16:creationId xmlns:a16="http://schemas.microsoft.com/office/drawing/2014/main" id="{8F1CA39B-E966-4827-80D2-7148FA643863}"/>
                  </a:ext>
                </a:extLst>
              </p:cNvPr>
              <p:cNvGrpSpPr/>
              <p:nvPr/>
            </p:nvGrpSpPr>
            <p:grpSpPr>
              <a:xfrm>
                <a:off x="6241883" y="3439838"/>
                <a:ext cx="70728" cy="54000"/>
                <a:chOff x="6241883" y="3439838"/>
                <a:chExt cx="70728" cy="54000"/>
              </a:xfrm>
            </p:grpSpPr>
            <p:sp>
              <p:nvSpPr>
                <p:cNvPr id="4689" name="Freeform: Shape 4688">
                  <a:extLst>
                    <a:ext uri="{FF2B5EF4-FFF2-40B4-BE49-F238E27FC236}">
                      <a16:creationId xmlns:a16="http://schemas.microsoft.com/office/drawing/2014/main" id="{01EF210D-1B40-501A-DB86-0E11EF5B191E}"/>
                    </a:ext>
                  </a:extLst>
                </p:cNvPr>
                <p:cNvSpPr/>
                <p:nvPr/>
              </p:nvSpPr>
              <p:spPr>
                <a:xfrm>
                  <a:off x="6241883" y="3439838"/>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0" name="Freeform: Shape 4689">
                  <a:extLst>
                    <a:ext uri="{FF2B5EF4-FFF2-40B4-BE49-F238E27FC236}">
                      <a16:creationId xmlns:a16="http://schemas.microsoft.com/office/drawing/2014/main" id="{B2D6FD3A-D4E5-AC33-13F9-077CB9DCE710}"/>
                    </a:ext>
                  </a:extLst>
                </p:cNvPr>
                <p:cNvSpPr/>
                <p:nvPr/>
              </p:nvSpPr>
              <p:spPr>
                <a:xfrm>
                  <a:off x="6241883" y="3439838"/>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91" name="Graphic 4456">
                <a:extLst>
                  <a:ext uri="{FF2B5EF4-FFF2-40B4-BE49-F238E27FC236}">
                    <a16:creationId xmlns:a16="http://schemas.microsoft.com/office/drawing/2014/main" id="{1944661B-D896-7232-F05F-56C0D054BADC}"/>
                  </a:ext>
                </a:extLst>
              </p:cNvPr>
              <p:cNvGrpSpPr/>
              <p:nvPr/>
            </p:nvGrpSpPr>
            <p:grpSpPr>
              <a:xfrm>
                <a:off x="6296950" y="3439838"/>
                <a:ext cx="70791" cy="54000"/>
                <a:chOff x="6296950" y="3439838"/>
                <a:chExt cx="70791" cy="54000"/>
              </a:xfrm>
            </p:grpSpPr>
            <p:sp>
              <p:nvSpPr>
                <p:cNvPr id="4692" name="Freeform: Shape 4691">
                  <a:extLst>
                    <a:ext uri="{FF2B5EF4-FFF2-40B4-BE49-F238E27FC236}">
                      <a16:creationId xmlns:a16="http://schemas.microsoft.com/office/drawing/2014/main" id="{BF6C5058-222D-5429-B52B-830231656AD1}"/>
                    </a:ext>
                  </a:extLst>
                </p:cNvPr>
                <p:cNvSpPr/>
                <p:nvPr/>
              </p:nvSpPr>
              <p:spPr>
                <a:xfrm>
                  <a:off x="6296950" y="3439838"/>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3" name="Freeform: Shape 4692">
                  <a:extLst>
                    <a:ext uri="{FF2B5EF4-FFF2-40B4-BE49-F238E27FC236}">
                      <a16:creationId xmlns:a16="http://schemas.microsoft.com/office/drawing/2014/main" id="{CBB30604-DF23-642C-958A-134D5A3A348A}"/>
                    </a:ext>
                  </a:extLst>
                </p:cNvPr>
                <p:cNvSpPr/>
                <p:nvPr/>
              </p:nvSpPr>
              <p:spPr>
                <a:xfrm>
                  <a:off x="6296950" y="3439838"/>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94" name="Graphic 4456">
                <a:extLst>
                  <a:ext uri="{FF2B5EF4-FFF2-40B4-BE49-F238E27FC236}">
                    <a16:creationId xmlns:a16="http://schemas.microsoft.com/office/drawing/2014/main" id="{EBEF8C2B-AB79-18AA-454A-CF781A438005}"/>
                  </a:ext>
                </a:extLst>
              </p:cNvPr>
              <p:cNvGrpSpPr/>
              <p:nvPr/>
            </p:nvGrpSpPr>
            <p:grpSpPr>
              <a:xfrm>
                <a:off x="6373489" y="3473381"/>
                <a:ext cx="70728" cy="54000"/>
                <a:chOff x="6373489" y="3473381"/>
                <a:chExt cx="70728" cy="54000"/>
              </a:xfrm>
            </p:grpSpPr>
            <p:sp>
              <p:nvSpPr>
                <p:cNvPr id="4695" name="Freeform: Shape 4694">
                  <a:extLst>
                    <a:ext uri="{FF2B5EF4-FFF2-40B4-BE49-F238E27FC236}">
                      <a16:creationId xmlns:a16="http://schemas.microsoft.com/office/drawing/2014/main" id="{F5CC8711-637A-D464-B8C1-1E18F75C8C5F}"/>
                    </a:ext>
                  </a:extLst>
                </p:cNvPr>
                <p:cNvSpPr/>
                <p:nvPr/>
              </p:nvSpPr>
              <p:spPr>
                <a:xfrm>
                  <a:off x="6373489" y="3473381"/>
                  <a:ext cx="70728" cy="54000"/>
                </a:xfrm>
                <a:custGeom>
                  <a:avLst/>
                  <a:gdLst>
                    <a:gd name="connsiteX0" fmla="*/ 70729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9" y="0"/>
                      </a:moveTo>
                      <a:lnTo>
                        <a:pt x="0" y="7949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6" name="Freeform: Shape 4695">
                  <a:extLst>
                    <a:ext uri="{FF2B5EF4-FFF2-40B4-BE49-F238E27FC236}">
                      <a16:creationId xmlns:a16="http://schemas.microsoft.com/office/drawing/2014/main" id="{C5D08356-223A-7914-5114-1D9D09A584A0}"/>
                    </a:ext>
                  </a:extLst>
                </p:cNvPr>
                <p:cNvSpPr/>
                <p:nvPr/>
              </p:nvSpPr>
              <p:spPr>
                <a:xfrm>
                  <a:off x="6373489" y="3473381"/>
                  <a:ext cx="70728" cy="54000"/>
                </a:xfrm>
                <a:custGeom>
                  <a:avLst/>
                  <a:gdLst>
                    <a:gd name="connsiteX0" fmla="*/ 70729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9" y="7949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697" name="Graphic 4456">
                <a:extLst>
                  <a:ext uri="{FF2B5EF4-FFF2-40B4-BE49-F238E27FC236}">
                    <a16:creationId xmlns:a16="http://schemas.microsoft.com/office/drawing/2014/main" id="{FB21D5F3-F828-2849-649C-62E037380BEA}"/>
                  </a:ext>
                </a:extLst>
              </p:cNvPr>
              <p:cNvGrpSpPr/>
              <p:nvPr/>
            </p:nvGrpSpPr>
            <p:grpSpPr>
              <a:xfrm>
                <a:off x="6454132" y="3473381"/>
                <a:ext cx="70728" cy="54000"/>
                <a:chOff x="6454132" y="3473381"/>
                <a:chExt cx="70728" cy="54000"/>
              </a:xfrm>
            </p:grpSpPr>
            <p:sp>
              <p:nvSpPr>
                <p:cNvPr id="4698" name="Freeform: Shape 4697">
                  <a:extLst>
                    <a:ext uri="{FF2B5EF4-FFF2-40B4-BE49-F238E27FC236}">
                      <a16:creationId xmlns:a16="http://schemas.microsoft.com/office/drawing/2014/main" id="{B0FDF4A6-9495-09B3-257C-0B91F80F1806}"/>
                    </a:ext>
                  </a:extLst>
                </p:cNvPr>
                <p:cNvSpPr/>
                <p:nvPr/>
              </p:nvSpPr>
              <p:spPr>
                <a:xfrm>
                  <a:off x="6454132" y="3473381"/>
                  <a:ext cx="70728" cy="54000"/>
                </a:xfrm>
                <a:custGeom>
                  <a:avLst/>
                  <a:gdLst>
                    <a:gd name="connsiteX0" fmla="*/ 70728 w 70728"/>
                    <a:gd name="connsiteY0" fmla="*/ 0 h 79494"/>
                    <a:gd name="connsiteX1" fmla="*/ 0 w 70728"/>
                    <a:gd name="connsiteY1" fmla="*/ 79495 h 79494"/>
                  </a:gdLst>
                  <a:ahLst/>
                  <a:cxnLst>
                    <a:cxn ang="0">
                      <a:pos x="connsiteX0" y="connsiteY0"/>
                    </a:cxn>
                    <a:cxn ang="0">
                      <a:pos x="connsiteX1" y="connsiteY1"/>
                    </a:cxn>
                  </a:cxnLst>
                  <a:rect l="l" t="t" r="r" b="b"/>
                  <a:pathLst>
                    <a:path w="70728" h="79494">
                      <a:moveTo>
                        <a:pt x="70728" y="0"/>
                      </a:moveTo>
                      <a:lnTo>
                        <a:pt x="0" y="7949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99" name="Freeform: Shape 4698">
                  <a:extLst>
                    <a:ext uri="{FF2B5EF4-FFF2-40B4-BE49-F238E27FC236}">
                      <a16:creationId xmlns:a16="http://schemas.microsoft.com/office/drawing/2014/main" id="{419C6F98-084D-011A-614A-65A362DEB9DB}"/>
                    </a:ext>
                  </a:extLst>
                </p:cNvPr>
                <p:cNvSpPr/>
                <p:nvPr/>
              </p:nvSpPr>
              <p:spPr>
                <a:xfrm>
                  <a:off x="6454132" y="3473381"/>
                  <a:ext cx="70728" cy="54000"/>
                </a:xfrm>
                <a:custGeom>
                  <a:avLst/>
                  <a:gdLst>
                    <a:gd name="connsiteX0" fmla="*/ 70728 w 70728"/>
                    <a:gd name="connsiteY0" fmla="*/ 79495 h 79494"/>
                    <a:gd name="connsiteX1" fmla="*/ 0 w 70728"/>
                    <a:gd name="connsiteY1" fmla="*/ 0 h 79494"/>
                  </a:gdLst>
                  <a:ahLst/>
                  <a:cxnLst>
                    <a:cxn ang="0">
                      <a:pos x="connsiteX0" y="connsiteY0"/>
                    </a:cxn>
                    <a:cxn ang="0">
                      <a:pos x="connsiteX1" y="connsiteY1"/>
                    </a:cxn>
                  </a:cxnLst>
                  <a:rect l="l" t="t" r="r" b="b"/>
                  <a:pathLst>
                    <a:path w="70728" h="79494">
                      <a:moveTo>
                        <a:pt x="70728" y="7949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0" name="Graphic 4456">
                <a:extLst>
                  <a:ext uri="{FF2B5EF4-FFF2-40B4-BE49-F238E27FC236}">
                    <a16:creationId xmlns:a16="http://schemas.microsoft.com/office/drawing/2014/main" id="{B04C86BF-F5E5-62E4-9901-F08523D18179}"/>
                  </a:ext>
                </a:extLst>
              </p:cNvPr>
              <p:cNvGrpSpPr/>
              <p:nvPr/>
            </p:nvGrpSpPr>
            <p:grpSpPr>
              <a:xfrm>
                <a:off x="6466383" y="3473381"/>
                <a:ext cx="70791" cy="54000"/>
                <a:chOff x="6466383" y="3473381"/>
                <a:chExt cx="70791" cy="54000"/>
              </a:xfrm>
            </p:grpSpPr>
            <p:sp>
              <p:nvSpPr>
                <p:cNvPr id="4701" name="Freeform: Shape 4700">
                  <a:extLst>
                    <a:ext uri="{FF2B5EF4-FFF2-40B4-BE49-F238E27FC236}">
                      <a16:creationId xmlns:a16="http://schemas.microsoft.com/office/drawing/2014/main" id="{7C9B6506-C9F9-D462-CBB7-A6AA919F7EAC}"/>
                    </a:ext>
                  </a:extLst>
                </p:cNvPr>
                <p:cNvSpPr/>
                <p:nvPr/>
              </p:nvSpPr>
              <p:spPr>
                <a:xfrm>
                  <a:off x="6466383" y="3473381"/>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02" name="Freeform: Shape 4701">
                  <a:extLst>
                    <a:ext uri="{FF2B5EF4-FFF2-40B4-BE49-F238E27FC236}">
                      <a16:creationId xmlns:a16="http://schemas.microsoft.com/office/drawing/2014/main" id="{652B9C59-AE3F-A1B2-510F-D2ADC3FAC4F3}"/>
                    </a:ext>
                  </a:extLst>
                </p:cNvPr>
                <p:cNvSpPr/>
                <p:nvPr/>
              </p:nvSpPr>
              <p:spPr>
                <a:xfrm>
                  <a:off x="6466383" y="3473381"/>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3" name="Graphic 4456">
                <a:extLst>
                  <a:ext uri="{FF2B5EF4-FFF2-40B4-BE49-F238E27FC236}">
                    <a16:creationId xmlns:a16="http://schemas.microsoft.com/office/drawing/2014/main" id="{F6FBDA6D-5FC6-904B-CD55-E751F2DFBB90}"/>
                  </a:ext>
                </a:extLst>
              </p:cNvPr>
              <p:cNvGrpSpPr/>
              <p:nvPr/>
            </p:nvGrpSpPr>
            <p:grpSpPr>
              <a:xfrm>
                <a:off x="6533701" y="3473381"/>
                <a:ext cx="70791" cy="54000"/>
                <a:chOff x="6533701" y="3473381"/>
                <a:chExt cx="70791" cy="54000"/>
              </a:xfrm>
            </p:grpSpPr>
            <p:sp>
              <p:nvSpPr>
                <p:cNvPr id="4704" name="Freeform: Shape 4703">
                  <a:extLst>
                    <a:ext uri="{FF2B5EF4-FFF2-40B4-BE49-F238E27FC236}">
                      <a16:creationId xmlns:a16="http://schemas.microsoft.com/office/drawing/2014/main" id="{C1328F1D-7537-007A-0BB3-6DDC2CA30AFF}"/>
                    </a:ext>
                  </a:extLst>
                </p:cNvPr>
                <p:cNvSpPr/>
                <p:nvPr/>
              </p:nvSpPr>
              <p:spPr>
                <a:xfrm>
                  <a:off x="6533701" y="3473381"/>
                  <a:ext cx="70791" cy="54000"/>
                </a:xfrm>
                <a:custGeom>
                  <a:avLst/>
                  <a:gdLst>
                    <a:gd name="connsiteX0" fmla="*/ 70792 w 70791"/>
                    <a:gd name="connsiteY0" fmla="*/ 0 h 79494"/>
                    <a:gd name="connsiteX1" fmla="*/ 0 w 70791"/>
                    <a:gd name="connsiteY1" fmla="*/ 79495 h 79494"/>
                  </a:gdLst>
                  <a:ahLst/>
                  <a:cxnLst>
                    <a:cxn ang="0">
                      <a:pos x="connsiteX0" y="connsiteY0"/>
                    </a:cxn>
                    <a:cxn ang="0">
                      <a:pos x="connsiteX1" y="connsiteY1"/>
                    </a:cxn>
                  </a:cxnLst>
                  <a:rect l="l" t="t" r="r" b="b"/>
                  <a:pathLst>
                    <a:path w="70791" h="79494">
                      <a:moveTo>
                        <a:pt x="70792" y="0"/>
                      </a:moveTo>
                      <a:lnTo>
                        <a:pt x="0" y="79495"/>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05" name="Freeform: Shape 4704">
                  <a:extLst>
                    <a:ext uri="{FF2B5EF4-FFF2-40B4-BE49-F238E27FC236}">
                      <a16:creationId xmlns:a16="http://schemas.microsoft.com/office/drawing/2014/main" id="{DBBAF1EE-0212-1640-6572-AF911C8C9F81}"/>
                    </a:ext>
                  </a:extLst>
                </p:cNvPr>
                <p:cNvSpPr/>
                <p:nvPr/>
              </p:nvSpPr>
              <p:spPr>
                <a:xfrm>
                  <a:off x="6533701" y="3473381"/>
                  <a:ext cx="70791" cy="54000"/>
                </a:xfrm>
                <a:custGeom>
                  <a:avLst/>
                  <a:gdLst>
                    <a:gd name="connsiteX0" fmla="*/ 70792 w 70791"/>
                    <a:gd name="connsiteY0" fmla="*/ 79495 h 79494"/>
                    <a:gd name="connsiteX1" fmla="*/ 0 w 70791"/>
                    <a:gd name="connsiteY1" fmla="*/ 0 h 79494"/>
                  </a:gdLst>
                  <a:ahLst/>
                  <a:cxnLst>
                    <a:cxn ang="0">
                      <a:pos x="connsiteX0" y="connsiteY0"/>
                    </a:cxn>
                    <a:cxn ang="0">
                      <a:pos x="connsiteX1" y="connsiteY1"/>
                    </a:cxn>
                  </a:cxnLst>
                  <a:rect l="l" t="t" r="r" b="b"/>
                  <a:pathLst>
                    <a:path w="70791" h="79494">
                      <a:moveTo>
                        <a:pt x="70792" y="79495"/>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6" name="Graphic 4456">
                <a:extLst>
                  <a:ext uri="{FF2B5EF4-FFF2-40B4-BE49-F238E27FC236}">
                    <a16:creationId xmlns:a16="http://schemas.microsoft.com/office/drawing/2014/main" id="{A2441B8B-2B57-E2FD-3F66-77CECC0F5C3C}"/>
                  </a:ext>
                </a:extLst>
              </p:cNvPr>
              <p:cNvGrpSpPr/>
              <p:nvPr/>
            </p:nvGrpSpPr>
            <p:grpSpPr>
              <a:xfrm>
                <a:off x="6570392" y="3506001"/>
                <a:ext cx="70728" cy="54000"/>
                <a:chOff x="6570392" y="3506001"/>
                <a:chExt cx="70728" cy="54000"/>
              </a:xfrm>
            </p:grpSpPr>
            <p:sp>
              <p:nvSpPr>
                <p:cNvPr id="4707" name="Freeform: Shape 4706">
                  <a:extLst>
                    <a:ext uri="{FF2B5EF4-FFF2-40B4-BE49-F238E27FC236}">
                      <a16:creationId xmlns:a16="http://schemas.microsoft.com/office/drawing/2014/main" id="{5CFE6857-31A3-77F9-AB1A-92875A1523B1}"/>
                    </a:ext>
                  </a:extLst>
                </p:cNvPr>
                <p:cNvSpPr/>
                <p:nvPr/>
              </p:nvSpPr>
              <p:spPr>
                <a:xfrm>
                  <a:off x="6570392" y="3506001"/>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08" name="Freeform: Shape 4707">
                  <a:extLst>
                    <a:ext uri="{FF2B5EF4-FFF2-40B4-BE49-F238E27FC236}">
                      <a16:creationId xmlns:a16="http://schemas.microsoft.com/office/drawing/2014/main" id="{8602AF85-6F07-1645-BBD5-DF66FFA5066C}"/>
                    </a:ext>
                  </a:extLst>
                </p:cNvPr>
                <p:cNvSpPr/>
                <p:nvPr/>
              </p:nvSpPr>
              <p:spPr>
                <a:xfrm>
                  <a:off x="6570392" y="3506001"/>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09" name="Graphic 4456">
                <a:extLst>
                  <a:ext uri="{FF2B5EF4-FFF2-40B4-BE49-F238E27FC236}">
                    <a16:creationId xmlns:a16="http://schemas.microsoft.com/office/drawing/2014/main" id="{7C454B70-AFBF-B09F-0447-E4E2BC9471B1}"/>
                  </a:ext>
                </a:extLst>
              </p:cNvPr>
              <p:cNvGrpSpPr/>
              <p:nvPr/>
            </p:nvGrpSpPr>
            <p:grpSpPr>
              <a:xfrm>
                <a:off x="6616871" y="3506001"/>
                <a:ext cx="70728" cy="54000"/>
                <a:chOff x="6616871" y="3506001"/>
                <a:chExt cx="70728" cy="54000"/>
              </a:xfrm>
            </p:grpSpPr>
            <p:sp>
              <p:nvSpPr>
                <p:cNvPr id="4710" name="Freeform: Shape 4709">
                  <a:extLst>
                    <a:ext uri="{FF2B5EF4-FFF2-40B4-BE49-F238E27FC236}">
                      <a16:creationId xmlns:a16="http://schemas.microsoft.com/office/drawing/2014/main" id="{7BB8B6C8-D811-0006-0088-45A56274A366}"/>
                    </a:ext>
                  </a:extLst>
                </p:cNvPr>
                <p:cNvSpPr/>
                <p:nvPr/>
              </p:nvSpPr>
              <p:spPr>
                <a:xfrm>
                  <a:off x="6616871" y="3506001"/>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11" name="Freeform: Shape 4710">
                  <a:extLst>
                    <a:ext uri="{FF2B5EF4-FFF2-40B4-BE49-F238E27FC236}">
                      <a16:creationId xmlns:a16="http://schemas.microsoft.com/office/drawing/2014/main" id="{242AACBA-3464-00E3-FFEF-EEE5AF7E828B}"/>
                    </a:ext>
                  </a:extLst>
                </p:cNvPr>
                <p:cNvSpPr/>
                <p:nvPr/>
              </p:nvSpPr>
              <p:spPr>
                <a:xfrm>
                  <a:off x="6616871" y="3506001"/>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12" name="Graphic 4456">
                <a:extLst>
                  <a:ext uri="{FF2B5EF4-FFF2-40B4-BE49-F238E27FC236}">
                    <a16:creationId xmlns:a16="http://schemas.microsoft.com/office/drawing/2014/main" id="{43CCF74E-79B3-74E7-70D0-4CA8B19401C0}"/>
                  </a:ext>
                </a:extLst>
              </p:cNvPr>
              <p:cNvGrpSpPr/>
              <p:nvPr/>
            </p:nvGrpSpPr>
            <p:grpSpPr>
              <a:xfrm>
                <a:off x="6635879" y="3506001"/>
                <a:ext cx="70728" cy="54000"/>
                <a:chOff x="6635879" y="3506001"/>
                <a:chExt cx="70728" cy="54000"/>
              </a:xfrm>
            </p:grpSpPr>
            <p:sp>
              <p:nvSpPr>
                <p:cNvPr id="4713" name="Freeform: Shape 4712">
                  <a:extLst>
                    <a:ext uri="{FF2B5EF4-FFF2-40B4-BE49-F238E27FC236}">
                      <a16:creationId xmlns:a16="http://schemas.microsoft.com/office/drawing/2014/main" id="{B693B046-EFF4-6C1A-71E0-95FA144E2463}"/>
                    </a:ext>
                  </a:extLst>
                </p:cNvPr>
                <p:cNvSpPr/>
                <p:nvPr/>
              </p:nvSpPr>
              <p:spPr>
                <a:xfrm>
                  <a:off x="6635879" y="3506001"/>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14" name="Freeform: Shape 4713">
                  <a:extLst>
                    <a:ext uri="{FF2B5EF4-FFF2-40B4-BE49-F238E27FC236}">
                      <a16:creationId xmlns:a16="http://schemas.microsoft.com/office/drawing/2014/main" id="{C234C6BE-6BE6-2EEA-3761-A847A4250097}"/>
                    </a:ext>
                  </a:extLst>
                </p:cNvPr>
                <p:cNvSpPr/>
                <p:nvPr/>
              </p:nvSpPr>
              <p:spPr>
                <a:xfrm>
                  <a:off x="6635879" y="3506001"/>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15" name="Graphic 4456">
                <a:extLst>
                  <a:ext uri="{FF2B5EF4-FFF2-40B4-BE49-F238E27FC236}">
                    <a16:creationId xmlns:a16="http://schemas.microsoft.com/office/drawing/2014/main" id="{E842A7BE-2E81-66D3-324D-A695855E4A3D}"/>
                  </a:ext>
                </a:extLst>
              </p:cNvPr>
              <p:cNvGrpSpPr/>
              <p:nvPr/>
            </p:nvGrpSpPr>
            <p:grpSpPr>
              <a:xfrm>
                <a:off x="6653498" y="3506001"/>
                <a:ext cx="70791" cy="54000"/>
                <a:chOff x="6653498" y="3506001"/>
                <a:chExt cx="70791" cy="54000"/>
              </a:xfrm>
            </p:grpSpPr>
            <p:sp>
              <p:nvSpPr>
                <p:cNvPr id="4716" name="Freeform: Shape 4715">
                  <a:extLst>
                    <a:ext uri="{FF2B5EF4-FFF2-40B4-BE49-F238E27FC236}">
                      <a16:creationId xmlns:a16="http://schemas.microsoft.com/office/drawing/2014/main" id="{C68BDB49-7D00-E5B8-35EE-9FAC31EF0B89}"/>
                    </a:ext>
                  </a:extLst>
                </p:cNvPr>
                <p:cNvSpPr/>
                <p:nvPr/>
              </p:nvSpPr>
              <p:spPr>
                <a:xfrm>
                  <a:off x="6653498" y="3506001"/>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17" name="Freeform: Shape 4716">
                  <a:extLst>
                    <a:ext uri="{FF2B5EF4-FFF2-40B4-BE49-F238E27FC236}">
                      <a16:creationId xmlns:a16="http://schemas.microsoft.com/office/drawing/2014/main" id="{CA65D777-54A9-4BEC-6D38-B03F9DE948F1}"/>
                    </a:ext>
                  </a:extLst>
                </p:cNvPr>
                <p:cNvSpPr/>
                <p:nvPr/>
              </p:nvSpPr>
              <p:spPr>
                <a:xfrm>
                  <a:off x="6653498" y="3506001"/>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18" name="Graphic 4456">
                <a:extLst>
                  <a:ext uri="{FF2B5EF4-FFF2-40B4-BE49-F238E27FC236}">
                    <a16:creationId xmlns:a16="http://schemas.microsoft.com/office/drawing/2014/main" id="{B2061726-1007-5690-D5F2-3474C4080D95}"/>
                  </a:ext>
                </a:extLst>
              </p:cNvPr>
              <p:cNvGrpSpPr/>
              <p:nvPr/>
            </p:nvGrpSpPr>
            <p:grpSpPr>
              <a:xfrm>
                <a:off x="6728331" y="3551670"/>
                <a:ext cx="70791" cy="54000"/>
                <a:chOff x="6728331" y="3551670"/>
                <a:chExt cx="70791" cy="54000"/>
              </a:xfrm>
            </p:grpSpPr>
            <p:sp>
              <p:nvSpPr>
                <p:cNvPr id="4719" name="Freeform: Shape 4718">
                  <a:extLst>
                    <a:ext uri="{FF2B5EF4-FFF2-40B4-BE49-F238E27FC236}">
                      <a16:creationId xmlns:a16="http://schemas.microsoft.com/office/drawing/2014/main" id="{C8BC1580-128D-D655-0AAE-4802754B325E}"/>
                    </a:ext>
                  </a:extLst>
                </p:cNvPr>
                <p:cNvSpPr/>
                <p:nvPr/>
              </p:nvSpPr>
              <p:spPr>
                <a:xfrm>
                  <a:off x="6728331" y="355167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0" name="Freeform: Shape 4719">
                  <a:extLst>
                    <a:ext uri="{FF2B5EF4-FFF2-40B4-BE49-F238E27FC236}">
                      <a16:creationId xmlns:a16="http://schemas.microsoft.com/office/drawing/2014/main" id="{D0F32D2E-09B5-0377-AF9A-262AF12FFA2E}"/>
                    </a:ext>
                  </a:extLst>
                </p:cNvPr>
                <p:cNvSpPr/>
                <p:nvPr/>
              </p:nvSpPr>
              <p:spPr>
                <a:xfrm>
                  <a:off x="6728331" y="355167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21" name="Graphic 4456">
                <a:extLst>
                  <a:ext uri="{FF2B5EF4-FFF2-40B4-BE49-F238E27FC236}">
                    <a16:creationId xmlns:a16="http://schemas.microsoft.com/office/drawing/2014/main" id="{3C67CE65-92B4-AC74-3ED5-8726C8F1E343}"/>
                  </a:ext>
                </a:extLst>
              </p:cNvPr>
              <p:cNvGrpSpPr/>
              <p:nvPr/>
            </p:nvGrpSpPr>
            <p:grpSpPr>
              <a:xfrm>
                <a:off x="6805943" y="3551670"/>
                <a:ext cx="70728" cy="54000"/>
                <a:chOff x="6805943" y="3551670"/>
                <a:chExt cx="70728" cy="54000"/>
              </a:xfrm>
            </p:grpSpPr>
            <p:sp>
              <p:nvSpPr>
                <p:cNvPr id="4722" name="Freeform: Shape 4721">
                  <a:extLst>
                    <a:ext uri="{FF2B5EF4-FFF2-40B4-BE49-F238E27FC236}">
                      <a16:creationId xmlns:a16="http://schemas.microsoft.com/office/drawing/2014/main" id="{085BE64D-5275-861E-81CC-103D484FF031}"/>
                    </a:ext>
                  </a:extLst>
                </p:cNvPr>
                <p:cNvSpPr/>
                <p:nvPr/>
              </p:nvSpPr>
              <p:spPr>
                <a:xfrm>
                  <a:off x="6805943" y="3551670"/>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3" name="Freeform: Shape 4722">
                  <a:extLst>
                    <a:ext uri="{FF2B5EF4-FFF2-40B4-BE49-F238E27FC236}">
                      <a16:creationId xmlns:a16="http://schemas.microsoft.com/office/drawing/2014/main" id="{07FD5E2F-2059-73F2-EA3C-7213C72408E9}"/>
                    </a:ext>
                  </a:extLst>
                </p:cNvPr>
                <p:cNvSpPr/>
                <p:nvPr/>
              </p:nvSpPr>
              <p:spPr>
                <a:xfrm>
                  <a:off x="6805943" y="3551670"/>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24" name="Graphic 4456">
                <a:extLst>
                  <a:ext uri="{FF2B5EF4-FFF2-40B4-BE49-F238E27FC236}">
                    <a16:creationId xmlns:a16="http://schemas.microsoft.com/office/drawing/2014/main" id="{955D8A0C-CDAD-BE32-2623-727900C957F3}"/>
                  </a:ext>
                </a:extLst>
              </p:cNvPr>
              <p:cNvGrpSpPr/>
              <p:nvPr/>
            </p:nvGrpSpPr>
            <p:grpSpPr>
              <a:xfrm>
                <a:off x="6826783" y="3551670"/>
                <a:ext cx="70791" cy="54000"/>
                <a:chOff x="6826783" y="3551670"/>
                <a:chExt cx="70791" cy="54000"/>
              </a:xfrm>
            </p:grpSpPr>
            <p:sp>
              <p:nvSpPr>
                <p:cNvPr id="4725" name="Freeform: Shape 4724">
                  <a:extLst>
                    <a:ext uri="{FF2B5EF4-FFF2-40B4-BE49-F238E27FC236}">
                      <a16:creationId xmlns:a16="http://schemas.microsoft.com/office/drawing/2014/main" id="{1FD9F58E-C419-184F-264C-7BD576C79B5F}"/>
                    </a:ext>
                  </a:extLst>
                </p:cNvPr>
                <p:cNvSpPr/>
                <p:nvPr/>
              </p:nvSpPr>
              <p:spPr>
                <a:xfrm>
                  <a:off x="6826783" y="355167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6" name="Freeform: Shape 4725">
                  <a:extLst>
                    <a:ext uri="{FF2B5EF4-FFF2-40B4-BE49-F238E27FC236}">
                      <a16:creationId xmlns:a16="http://schemas.microsoft.com/office/drawing/2014/main" id="{09FD8C39-1FCF-9841-CE73-14D5812E2444}"/>
                    </a:ext>
                  </a:extLst>
                </p:cNvPr>
                <p:cNvSpPr/>
                <p:nvPr/>
              </p:nvSpPr>
              <p:spPr>
                <a:xfrm>
                  <a:off x="6826783" y="355167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27" name="Graphic 4456">
                <a:extLst>
                  <a:ext uri="{FF2B5EF4-FFF2-40B4-BE49-F238E27FC236}">
                    <a16:creationId xmlns:a16="http://schemas.microsoft.com/office/drawing/2014/main" id="{99E1D287-C6C3-5F9F-742B-823B2AC8D909}"/>
                  </a:ext>
                </a:extLst>
              </p:cNvPr>
              <p:cNvGrpSpPr/>
              <p:nvPr/>
            </p:nvGrpSpPr>
            <p:grpSpPr>
              <a:xfrm>
                <a:off x="6860189" y="3551670"/>
                <a:ext cx="70791" cy="54000"/>
                <a:chOff x="6860189" y="3551670"/>
                <a:chExt cx="70791" cy="54000"/>
              </a:xfrm>
            </p:grpSpPr>
            <p:sp>
              <p:nvSpPr>
                <p:cNvPr id="4728" name="Freeform: Shape 4727">
                  <a:extLst>
                    <a:ext uri="{FF2B5EF4-FFF2-40B4-BE49-F238E27FC236}">
                      <a16:creationId xmlns:a16="http://schemas.microsoft.com/office/drawing/2014/main" id="{9FF4D66C-6E38-DAD4-4986-AD003E74CD5E}"/>
                    </a:ext>
                  </a:extLst>
                </p:cNvPr>
                <p:cNvSpPr/>
                <p:nvPr/>
              </p:nvSpPr>
              <p:spPr>
                <a:xfrm>
                  <a:off x="6860189" y="355167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29" name="Freeform: Shape 4728">
                  <a:extLst>
                    <a:ext uri="{FF2B5EF4-FFF2-40B4-BE49-F238E27FC236}">
                      <a16:creationId xmlns:a16="http://schemas.microsoft.com/office/drawing/2014/main" id="{9AD884E3-3F10-DC91-29CA-AA4EEB397F2C}"/>
                    </a:ext>
                  </a:extLst>
                </p:cNvPr>
                <p:cNvSpPr/>
                <p:nvPr/>
              </p:nvSpPr>
              <p:spPr>
                <a:xfrm>
                  <a:off x="6860189" y="355167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0" name="Graphic 4456">
                <a:extLst>
                  <a:ext uri="{FF2B5EF4-FFF2-40B4-BE49-F238E27FC236}">
                    <a16:creationId xmlns:a16="http://schemas.microsoft.com/office/drawing/2014/main" id="{6D1BE847-D6D8-A108-27FA-A12F7A6B7AA4}"/>
                  </a:ext>
                </a:extLst>
              </p:cNvPr>
              <p:cNvGrpSpPr/>
              <p:nvPr/>
            </p:nvGrpSpPr>
            <p:grpSpPr>
              <a:xfrm>
                <a:off x="6872504" y="3551670"/>
                <a:ext cx="70728" cy="54000"/>
                <a:chOff x="6872504" y="3551670"/>
                <a:chExt cx="70728" cy="54000"/>
              </a:xfrm>
            </p:grpSpPr>
            <p:sp>
              <p:nvSpPr>
                <p:cNvPr id="4731" name="Freeform: Shape 4730">
                  <a:extLst>
                    <a:ext uri="{FF2B5EF4-FFF2-40B4-BE49-F238E27FC236}">
                      <a16:creationId xmlns:a16="http://schemas.microsoft.com/office/drawing/2014/main" id="{3D1D8E94-4D67-FC88-B483-38F66EDCBAEB}"/>
                    </a:ext>
                  </a:extLst>
                </p:cNvPr>
                <p:cNvSpPr/>
                <p:nvPr/>
              </p:nvSpPr>
              <p:spPr>
                <a:xfrm>
                  <a:off x="6872504" y="3551670"/>
                  <a:ext cx="70728" cy="54000"/>
                </a:xfrm>
                <a:custGeom>
                  <a:avLst/>
                  <a:gdLst>
                    <a:gd name="connsiteX0" fmla="*/ 70728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8"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32" name="Freeform: Shape 4731">
                  <a:extLst>
                    <a:ext uri="{FF2B5EF4-FFF2-40B4-BE49-F238E27FC236}">
                      <a16:creationId xmlns:a16="http://schemas.microsoft.com/office/drawing/2014/main" id="{CC5E30B1-234F-7ADA-C4A1-3F2C2AA55136}"/>
                    </a:ext>
                  </a:extLst>
                </p:cNvPr>
                <p:cNvSpPr/>
                <p:nvPr/>
              </p:nvSpPr>
              <p:spPr>
                <a:xfrm>
                  <a:off x="6872504" y="3551670"/>
                  <a:ext cx="70728" cy="54000"/>
                </a:xfrm>
                <a:custGeom>
                  <a:avLst/>
                  <a:gdLst>
                    <a:gd name="connsiteX0" fmla="*/ 70728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8"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3" name="Graphic 4456">
                <a:extLst>
                  <a:ext uri="{FF2B5EF4-FFF2-40B4-BE49-F238E27FC236}">
                    <a16:creationId xmlns:a16="http://schemas.microsoft.com/office/drawing/2014/main" id="{E590CD0D-9A8C-6379-31DE-880FE115E9BF}"/>
                  </a:ext>
                </a:extLst>
              </p:cNvPr>
              <p:cNvGrpSpPr/>
              <p:nvPr/>
            </p:nvGrpSpPr>
            <p:grpSpPr>
              <a:xfrm>
                <a:off x="6928897" y="3551670"/>
                <a:ext cx="70728" cy="54000"/>
                <a:chOff x="6928897" y="3551670"/>
                <a:chExt cx="70728" cy="54000"/>
              </a:xfrm>
            </p:grpSpPr>
            <p:sp>
              <p:nvSpPr>
                <p:cNvPr id="4734" name="Freeform: Shape 4733">
                  <a:extLst>
                    <a:ext uri="{FF2B5EF4-FFF2-40B4-BE49-F238E27FC236}">
                      <a16:creationId xmlns:a16="http://schemas.microsoft.com/office/drawing/2014/main" id="{74337098-A664-A34A-B237-E48601F832B3}"/>
                    </a:ext>
                  </a:extLst>
                </p:cNvPr>
                <p:cNvSpPr/>
                <p:nvPr/>
              </p:nvSpPr>
              <p:spPr>
                <a:xfrm>
                  <a:off x="6928897" y="355167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35" name="Freeform: Shape 4734">
                  <a:extLst>
                    <a:ext uri="{FF2B5EF4-FFF2-40B4-BE49-F238E27FC236}">
                      <a16:creationId xmlns:a16="http://schemas.microsoft.com/office/drawing/2014/main" id="{5529B2F2-F5AB-5600-A906-783B7EE9BFE9}"/>
                    </a:ext>
                  </a:extLst>
                </p:cNvPr>
                <p:cNvSpPr/>
                <p:nvPr/>
              </p:nvSpPr>
              <p:spPr>
                <a:xfrm>
                  <a:off x="6928897" y="355167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6" name="Graphic 4456">
                <a:extLst>
                  <a:ext uri="{FF2B5EF4-FFF2-40B4-BE49-F238E27FC236}">
                    <a16:creationId xmlns:a16="http://schemas.microsoft.com/office/drawing/2014/main" id="{3DB2C7D9-BB06-0934-85E6-301ACC17B925}"/>
                  </a:ext>
                </a:extLst>
              </p:cNvPr>
              <p:cNvGrpSpPr/>
              <p:nvPr/>
            </p:nvGrpSpPr>
            <p:grpSpPr>
              <a:xfrm>
                <a:off x="6978660" y="3551670"/>
                <a:ext cx="70791" cy="54000"/>
                <a:chOff x="6978660" y="3551670"/>
                <a:chExt cx="70791" cy="54000"/>
              </a:xfrm>
            </p:grpSpPr>
            <p:sp>
              <p:nvSpPr>
                <p:cNvPr id="4737" name="Freeform: Shape 4736">
                  <a:extLst>
                    <a:ext uri="{FF2B5EF4-FFF2-40B4-BE49-F238E27FC236}">
                      <a16:creationId xmlns:a16="http://schemas.microsoft.com/office/drawing/2014/main" id="{4975A2C9-3166-2FA1-46E3-7AAD2700827A}"/>
                    </a:ext>
                  </a:extLst>
                </p:cNvPr>
                <p:cNvSpPr/>
                <p:nvPr/>
              </p:nvSpPr>
              <p:spPr>
                <a:xfrm>
                  <a:off x="6978660" y="355167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38" name="Freeform: Shape 4737">
                  <a:extLst>
                    <a:ext uri="{FF2B5EF4-FFF2-40B4-BE49-F238E27FC236}">
                      <a16:creationId xmlns:a16="http://schemas.microsoft.com/office/drawing/2014/main" id="{FDEB4687-B863-0A28-C9F1-0D82D290475D}"/>
                    </a:ext>
                  </a:extLst>
                </p:cNvPr>
                <p:cNvSpPr/>
                <p:nvPr/>
              </p:nvSpPr>
              <p:spPr>
                <a:xfrm>
                  <a:off x="6978660" y="355167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39" name="Graphic 4456">
                <a:extLst>
                  <a:ext uri="{FF2B5EF4-FFF2-40B4-BE49-F238E27FC236}">
                    <a16:creationId xmlns:a16="http://schemas.microsoft.com/office/drawing/2014/main" id="{663C6EED-E587-C576-B0B4-482E5C5DFDB2}"/>
                  </a:ext>
                </a:extLst>
              </p:cNvPr>
              <p:cNvGrpSpPr/>
              <p:nvPr/>
            </p:nvGrpSpPr>
            <p:grpSpPr>
              <a:xfrm>
                <a:off x="6998236" y="3551670"/>
                <a:ext cx="70728" cy="54000"/>
                <a:chOff x="6998236" y="3551670"/>
                <a:chExt cx="70728" cy="54000"/>
              </a:xfrm>
            </p:grpSpPr>
            <p:sp>
              <p:nvSpPr>
                <p:cNvPr id="4740" name="Freeform: Shape 4739">
                  <a:extLst>
                    <a:ext uri="{FF2B5EF4-FFF2-40B4-BE49-F238E27FC236}">
                      <a16:creationId xmlns:a16="http://schemas.microsoft.com/office/drawing/2014/main" id="{2E7EE537-774A-065C-BF14-58F20FA3EE6F}"/>
                    </a:ext>
                  </a:extLst>
                </p:cNvPr>
                <p:cNvSpPr/>
                <p:nvPr/>
              </p:nvSpPr>
              <p:spPr>
                <a:xfrm>
                  <a:off x="6998236" y="355167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41" name="Freeform: Shape 4740">
                  <a:extLst>
                    <a:ext uri="{FF2B5EF4-FFF2-40B4-BE49-F238E27FC236}">
                      <a16:creationId xmlns:a16="http://schemas.microsoft.com/office/drawing/2014/main" id="{464D0058-00BB-2233-4E35-A97C964F34AC}"/>
                    </a:ext>
                  </a:extLst>
                </p:cNvPr>
                <p:cNvSpPr/>
                <p:nvPr/>
              </p:nvSpPr>
              <p:spPr>
                <a:xfrm>
                  <a:off x="6998236" y="355167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42" name="Graphic 4456">
                <a:extLst>
                  <a:ext uri="{FF2B5EF4-FFF2-40B4-BE49-F238E27FC236}">
                    <a16:creationId xmlns:a16="http://schemas.microsoft.com/office/drawing/2014/main" id="{23A44C53-2672-0DFA-75B0-A65FC60961EB}"/>
                  </a:ext>
                </a:extLst>
              </p:cNvPr>
              <p:cNvGrpSpPr/>
              <p:nvPr/>
            </p:nvGrpSpPr>
            <p:grpSpPr>
              <a:xfrm>
                <a:off x="7018002" y="3551670"/>
                <a:ext cx="70728" cy="54000"/>
                <a:chOff x="7018002" y="3551670"/>
                <a:chExt cx="70728" cy="54000"/>
              </a:xfrm>
            </p:grpSpPr>
            <p:sp>
              <p:nvSpPr>
                <p:cNvPr id="4743" name="Freeform: Shape 4742">
                  <a:extLst>
                    <a:ext uri="{FF2B5EF4-FFF2-40B4-BE49-F238E27FC236}">
                      <a16:creationId xmlns:a16="http://schemas.microsoft.com/office/drawing/2014/main" id="{D73C3DF3-5CF6-57D7-9491-649B22598D4D}"/>
                    </a:ext>
                  </a:extLst>
                </p:cNvPr>
                <p:cNvSpPr/>
                <p:nvPr/>
              </p:nvSpPr>
              <p:spPr>
                <a:xfrm>
                  <a:off x="7018002" y="355167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44" name="Freeform: Shape 4743">
                  <a:extLst>
                    <a:ext uri="{FF2B5EF4-FFF2-40B4-BE49-F238E27FC236}">
                      <a16:creationId xmlns:a16="http://schemas.microsoft.com/office/drawing/2014/main" id="{90644C34-4886-2AE2-77AB-4AAACE8757A2}"/>
                    </a:ext>
                  </a:extLst>
                </p:cNvPr>
                <p:cNvSpPr/>
                <p:nvPr/>
              </p:nvSpPr>
              <p:spPr>
                <a:xfrm>
                  <a:off x="7018002" y="355167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45" name="Graphic 4456">
                <a:extLst>
                  <a:ext uri="{FF2B5EF4-FFF2-40B4-BE49-F238E27FC236}">
                    <a16:creationId xmlns:a16="http://schemas.microsoft.com/office/drawing/2014/main" id="{5075475E-E9F8-5E0D-A6DA-EF14F8868204}"/>
                  </a:ext>
                </a:extLst>
              </p:cNvPr>
              <p:cNvGrpSpPr/>
              <p:nvPr/>
            </p:nvGrpSpPr>
            <p:grpSpPr>
              <a:xfrm>
                <a:off x="7027791" y="3551670"/>
                <a:ext cx="70728" cy="54000"/>
                <a:chOff x="7027791" y="3551670"/>
                <a:chExt cx="70728" cy="54000"/>
              </a:xfrm>
            </p:grpSpPr>
            <p:sp>
              <p:nvSpPr>
                <p:cNvPr id="4746" name="Freeform: Shape 4745">
                  <a:extLst>
                    <a:ext uri="{FF2B5EF4-FFF2-40B4-BE49-F238E27FC236}">
                      <a16:creationId xmlns:a16="http://schemas.microsoft.com/office/drawing/2014/main" id="{B3BC34B0-9C29-F928-1759-866B38CEEA77}"/>
                    </a:ext>
                  </a:extLst>
                </p:cNvPr>
                <p:cNvSpPr/>
                <p:nvPr/>
              </p:nvSpPr>
              <p:spPr>
                <a:xfrm>
                  <a:off x="7027791" y="355167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47" name="Freeform: Shape 4746">
                  <a:extLst>
                    <a:ext uri="{FF2B5EF4-FFF2-40B4-BE49-F238E27FC236}">
                      <a16:creationId xmlns:a16="http://schemas.microsoft.com/office/drawing/2014/main" id="{210C1555-DFE4-1A9B-7AF4-CECC85374976}"/>
                    </a:ext>
                  </a:extLst>
                </p:cNvPr>
                <p:cNvSpPr/>
                <p:nvPr/>
              </p:nvSpPr>
              <p:spPr>
                <a:xfrm>
                  <a:off x="7027791" y="355167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48" name="Graphic 4456">
                <a:extLst>
                  <a:ext uri="{FF2B5EF4-FFF2-40B4-BE49-F238E27FC236}">
                    <a16:creationId xmlns:a16="http://schemas.microsoft.com/office/drawing/2014/main" id="{913002F5-4D45-FDDF-09C4-4EA450F15C79}"/>
                  </a:ext>
                </a:extLst>
              </p:cNvPr>
              <p:cNvGrpSpPr/>
              <p:nvPr/>
            </p:nvGrpSpPr>
            <p:grpSpPr>
              <a:xfrm>
                <a:off x="7068965" y="3551670"/>
                <a:ext cx="70728" cy="54000"/>
                <a:chOff x="7068965" y="3551670"/>
                <a:chExt cx="70728" cy="54000"/>
              </a:xfrm>
            </p:grpSpPr>
            <p:sp>
              <p:nvSpPr>
                <p:cNvPr id="4749" name="Freeform: Shape 4748">
                  <a:extLst>
                    <a:ext uri="{FF2B5EF4-FFF2-40B4-BE49-F238E27FC236}">
                      <a16:creationId xmlns:a16="http://schemas.microsoft.com/office/drawing/2014/main" id="{13DFC8DD-1945-75A6-0791-012A4A960623}"/>
                    </a:ext>
                  </a:extLst>
                </p:cNvPr>
                <p:cNvSpPr/>
                <p:nvPr/>
              </p:nvSpPr>
              <p:spPr>
                <a:xfrm>
                  <a:off x="7068965" y="3551670"/>
                  <a:ext cx="70728" cy="54000"/>
                </a:xfrm>
                <a:custGeom>
                  <a:avLst/>
                  <a:gdLst>
                    <a:gd name="connsiteX0" fmla="*/ 70729 w 70728"/>
                    <a:gd name="connsiteY0" fmla="*/ 0 h 79423"/>
                    <a:gd name="connsiteX1" fmla="*/ 0 w 70728"/>
                    <a:gd name="connsiteY1" fmla="*/ 79424 h 79423"/>
                  </a:gdLst>
                  <a:ahLst/>
                  <a:cxnLst>
                    <a:cxn ang="0">
                      <a:pos x="connsiteX0" y="connsiteY0"/>
                    </a:cxn>
                    <a:cxn ang="0">
                      <a:pos x="connsiteX1" y="connsiteY1"/>
                    </a:cxn>
                  </a:cxnLst>
                  <a:rect l="l" t="t" r="r" b="b"/>
                  <a:pathLst>
                    <a:path w="70728" h="79423">
                      <a:moveTo>
                        <a:pt x="70729"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0" name="Freeform: Shape 4749">
                  <a:extLst>
                    <a:ext uri="{FF2B5EF4-FFF2-40B4-BE49-F238E27FC236}">
                      <a16:creationId xmlns:a16="http://schemas.microsoft.com/office/drawing/2014/main" id="{BC35E97C-62C4-65C6-F05B-44C0FD8C841D}"/>
                    </a:ext>
                  </a:extLst>
                </p:cNvPr>
                <p:cNvSpPr/>
                <p:nvPr/>
              </p:nvSpPr>
              <p:spPr>
                <a:xfrm>
                  <a:off x="7068965" y="3551670"/>
                  <a:ext cx="70728" cy="54000"/>
                </a:xfrm>
                <a:custGeom>
                  <a:avLst/>
                  <a:gdLst>
                    <a:gd name="connsiteX0" fmla="*/ 70729 w 70728"/>
                    <a:gd name="connsiteY0" fmla="*/ 79424 h 79423"/>
                    <a:gd name="connsiteX1" fmla="*/ 0 w 70728"/>
                    <a:gd name="connsiteY1" fmla="*/ 0 h 79423"/>
                  </a:gdLst>
                  <a:ahLst/>
                  <a:cxnLst>
                    <a:cxn ang="0">
                      <a:pos x="connsiteX0" y="connsiteY0"/>
                    </a:cxn>
                    <a:cxn ang="0">
                      <a:pos x="connsiteX1" y="connsiteY1"/>
                    </a:cxn>
                  </a:cxnLst>
                  <a:rect l="l" t="t" r="r" b="b"/>
                  <a:pathLst>
                    <a:path w="70728" h="79423">
                      <a:moveTo>
                        <a:pt x="70729"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51" name="Graphic 4456">
                <a:extLst>
                  <a:ext uri="{FF2B5EF4-FFF2-40B4-BE49-F238E27FC236}">
                    <a16:creationId xmlns:a16="http://schemas.microsoft.com/office/drawing/2014/main" id="{81BB4DCD-0C62-F306-39A8-CFE28A5B9A24}"/>
                  </a:ext>
                </a:extLst>
              </p:cNvPr>
              <p:cNvGrpSpPr/>
              <p:nvPr/>
            </p:nvGrpSpPr>
            <p:grpSpPr>
              <a:xfrm>
                <a:off x="7160343" y="3551670"/>
                <a:ext cx="70791" cy="54000"/>
                <a:chOff x="7160343" y="3551670"/>
                <a:chExt cx="70791" cy="54000"/>
              </a:xfrm>
            </p:grpSpPr>
            <p:sp>
              <p:nvSpPr>
                <p:cNvPr id="4752" name="Freeform: Shape 4751">
                  <a:extLst>
                    <a:ext uri="{FF2B5EF4-FFF2-40B4-BE49-F238E27FC236}">
                      <a16:creationId xmlns:a16="http://schemas.microsoft.com/office/drawing/2014/main" id="{58215AC4-4E2D-6A6C-ADE3-AE5C193439FC}"/>
                    </a:ext>
                  </a:extLst>
                </p:cNvPr>
                <p:cNvSpPr/>
                <p:nvPr/>
              </p:nvSpPr>
              <p:spPr>
                <a:xfrm>
                  <a:off x="7160343" y="355167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3" name="Freeform: Shape 4752">
                  <a:extLst>
                    <a:ext uri="{FF2B5EF4-FFF2-40B4-BE49-F238E27FC236}">
                      <a16:creationId xmlns:a16="http://schemas.microsoft.com/office/drawing/2014/main" id="{0664E0AA-7E2F-DD7E-9F9E-4F764E036029}"/>
                    </a:ext>
                  </a:extLst>
                </p:cNvPr>
                <p:cNvSpPr/>
                <p:nvPr/>
              </p:nvSpPr>
              <p:spPr>
                <a:xfrm>
                  <a:off x="7160343" y="355167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54" name="Graphic 4456">
                <a:extLst>
                  <a:ext uri="{FF2B5EF4-FFF2-40B4-BE49-F238E27FC236}">
                    <a16:creationId xmlns:a16="http://schemas.microsoft.com/office/drawing/2014/main" id="{1723B49B-DE9A-431E-DBB6-3CAB97114CF7}"/>
                  </a:ext>
                </a:extLst>
              </p:cNvPr>
              <p:cNvGrpSpPr/>
              <p:nvPr/>
            </p:nvGrpSpPr>
            <p:grpSpPr>
              <a:xfrm>
                <a:off x="7889226" y="3551670"/>
                <a:ext cx="70791" cy="54000"/>
                <a:chOff x="7889226" y="3551670"/>
                <a:chExt cx="70791" cy="54000"/>
              </a:xfrm>
            </p:grpSpPr>
            <p:sp>
              <p:nvSpPr>
                <p:cNvPr id="4755" name="Freeform: Shape 4754">
                  <a:extLst>
                    <a:ext uri="{FF2B5EF4-FFF2-40B4-BE49-F238E27FC236}">
                      <a16:creationId xmlns:a16="http://schemas.microsoft.com/office/drawing/2014/main" id="{21F9A510-B980-961D-4600-3DA5C380DE9B}"/>
                    </a:ext>
                  </a:extLst>
                </p:cNvPr>
                <p:cNvSpPr/>
                <p:nvPr/>
              </p:nvSpPr>
              <p:spPr>
                <a:xfrm>
                  <a:off x="7889226" y="3551670"/>
                  <a:ext cx="70791" cy="54000"/>
                </a:xfrm>
                <a:custGeom>
                  <a:avLst/>
                  <a:gdLst>
                    <a:gd name="connsiteX0" fmla="*/ 70792 w 70791"/>
                    <a:gd name="connsiteY0" fmla="*/ 0 h 79423"/>
                    <a:gd name="connsiteX1" fmla="*/ 0 w 70791"/>
                    <a:gd name="connsiteY1" fmla="*/ 79424 h 79423"/>
                  </a:gdLst>
                  <a:ahLst/>
                  <a:cxnLst>
                    <a:cxn ang="0">
                      <a:pos x="connsiteX0" y="connsiteY0"/>
                    </a:cxn>
                    <a:cxn ang="0">
                      <a:pos x="connsiteX1" y="connsiteY1"/>
                    </a:cxn>
                  </a:cxnLst>
                  <a:rect l="l" t="t" r="r" b="b"/>
                  <a:pathLst>
                    <a:path w="70791" h="79423">
                      <a:moveTo>
                        <a:pt x="70792" y="0"/>
                      </a:moveTo>
                      <a:lnTo>
                        <a:pt x="0" y="79424"/>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56" name="Freeform: Shape 4755">
                  <a:extLst>
                    <a:ext uri="{FF2B5EF4-FFF2-40B4-BE49-F238E27FC236}">
                      <a16:creationId xmlns:a16="http://schemas.microsoft.com/office/drawing/2014/main" id="{A0FC458F-D764-B2A8-4FB1-74D38EBDE40B}"/>
                    </a:ext>
                  </a:extLst>
                </p:cNvPr>
                <p:cNvSpPr/>
                <p:nvPr/>
              </p:nvSpPr>
              <p:spPr>
                <a:xfrm>
                  <a:off x="7889226" y="3551670"/>
                  <a:ext cx="70791" cy="54000"/>
                </a:xfrm>
                <a:custGeom>
                  <a:avLst/>
                  <a:gdLst>
                    <a:gd name="connsiteX0" fmla="*/ 70792 w 70791"/>
                    <a:gd name="connsiteY0" fmla="*/ 79424 h 79423"/>
                    <a:gd name="connsiteX1" fmla="*/ 0 w 70791"/>
                    <a:gd name="connsiteY1" fmla="*/ 0 h 79423"/>
                  </a:gdLst>
                  <a:ahLst/>
                  <a:cxnLst>
                    <a:cxn ang="0">
                      <a:pos x="connsiteX0" y="connsiteY0"/>
                    </a:cxn>
                    <a:cxn ang="0">
                      <a:pos x="connsiteX1" y="connsiteY1"/>
                    </a:cxn>
                  </a:cxnLst>
                  <a:rect l="l" t="t" r="r" b="b"/>
                  <a:pathLst>
                    <a:path w="70791" h="79423">
                      <a:moveTo>
                        <a:pt x="70792" y="79424"/>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2059" name="TextBox 2058">
              <a:extLst>
                <a:ext uri="{FF2B5EF4-FFF2-40B4-BE49-F238E27FC236}">
                  <a16:creationId xmlns:a16="http://schemas.microsoft.com/office/drawing/2014/main" id="{300A8F1E-13B4-B12D-45A3-65288ADB68E1}"/>
                </a:ext>
              </a:extLst>
            </p:cNvPr>
            <p:cNvSpPr txBox="1"/>
            <p:nvPr/>
          </p:nvSpPr>
          <p:spPr>
            <a:xfrm>
              <a:off x="7205484" y="4537373"/>
              <a:ext cx="2999166" cy="261610"/>
            </a:xfrm>
            <a:prstGeom prst="rect">
              <a:avLst/>
            </a:prstGeom>
            <a:solidFill>
              <a:schemeClr val="accent5">
                <a:lumMod val="50000"/>
              </a:schemeClr>
            </a:solidFill>
            <a:ln>
              <a:noFill/>
            </a:ln>
          </p:spPr>
          <p:txBody>
            <a:bodyPr wrap="square" lIns="108000" tIns="108000" rIns="108000" bIns="108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HR=0.782 (0.582–1.050); </a:t>
              </a:r>
              <a:r>
                <a:rPr kumimoji="0" lang="en-US" sz="1200" b="1" i="1"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P</a:t>
              </a: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=0.1008</a:t>
              </a:r>
              <a:r>
                <a:rPr kumimoji="0" lang="en-US" sz="1200" b="1" i="0" u="none" strike="noStrike" kern="1200" cap="none" spc="0" normalizeH="0" baseline="30000" noProof="0" dirty="0">
                  <a:ln/>
                  <a:solidFill>
                    <a:prstClr val="white"/>
                  </a:solidFill>
                  <a:effectLst/>
                  <a:uLnTx/>
                  <a:uFillTx/>
                  <a:latin typeface="Arial" panose="020B0604020202020204"/>
                  <a:ea typeface="+mn-ea"/>
                  <a:cs typeface="+mn-cs"/>
                  <a:sym typeface="HelveticaNeue-Roman"/>
                  <a:rtl val="0"/>
                </a:rPr>
                <a:t>a</a:t>
              </a:r>
              <a:endPar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endParaRPr>
            </a:p>
          </p:txBody>
        </p:sp>
        <p:grpSp>
          <p:nvGrpSpPr>
            <p:cNvPr id="2062" name="Group 2061">
              <a:extLst>
                <a:ext uri="{FF2B5EF4-FFF2-40B4-BE49-F238E27FC236}">
                  <a16:creationId xmlns:a16="http://schemas.microsoft.com/office/drawing/2014/main" id="{6CD6AB6C-C4AA-4866-5857-E1A2EE167E61}"/>
                </a:ext>
              </a:extLst>
            </p:cNvPr>
            <p:cNvGrpSpPr/>
            <p:nvPr/>
          </p:nvGrpSpPr>
          <p:grpSpPr>
            <a:xfrm>
              <a:off x="959374" y="2068289"/>
              <a:ext cx="5078179" cy="3336445"/>
              <a:chOff x="153751" y="1809749"/>
              <a:chExt cx="8139048" cy="3336445"/>
            </a:xfrm>
          </p:grpSpPr>
          <p:sp>
            <p:nvSpPr>
              <p:cNvPr id="5042" name="TextBox 5041">
                <a:extLst>
                  <a:ext uri="{FF2B5EF4-FFF2-40B4-BE49-F238E27FC236}">
                    <a16:creationId xmlns:a16="http://schemas.microsoft.com/office/drawing/2014/main" id="{06663183-2F56-BDB7-7EEF-34A6309E93DD}"/>
                  </a:ext>
                </a:extLst>
              </p:cNvPr>
              <p:cNvSpPr txBox="1"/>
              <p:nvPr/>
            </p:nvSpPr>
            <p:spPr>
              <a:xfrm rot="16200000">
                <a:off x="-297332" y="3137522"/>
                <a:ext cx="1167307" cy="2651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25" normalizeH="0" baseline="0" noProof="0" dirty="0">
                    <a:ln/>
                    <a:solidFill>
                      <a:prstClr val="white"/>
                    </a:solidFill>
                    <a:effectLst/>
                    <a:uLnTx/>
                    <a:uFillTx/>
                    <a:latin typeface="Arial" panose="020B0604020202020204"/>
                    <a:ea typeface="+mn-ea"/>
                    <a:cs typeface="+mn-cs"/>
                    <a:sym typeface="HelveticaNeueCE-Bold"/>
                    <a:rtl val="0"/>
                  </a:rPr>
                  <a:t>Probability of OS</a:t>
                </a:r>
              </a:p>
            </p:txBody>
          </p:sp>
          <p:sp>
            <p:nvSpPr>
              <p:cNvPr id="5043" name="TextBox 5042">
                <a:extLst>
                  <a:ext uri="{FF2B5EF4-FFF2-40B4-BE49-F238E27FC236}">
                    <a16:creationId xmlns:a16="http://schemas.microsoft.com/office/drawing/2014/main" id="{AF345074-2594-4CE0-7DC4-1A3E5909671A}"/>
                  </a:ext>
                </a:extLst>
              </p:cNvPr>
              <p:cNvSpPr txBox="1"/>
              <p:nvPr/>
            </p:nvSpPr>
            <p:spPr>
              <a:xfrm>
                <a:off x="4081842" y="4899973"/>
                <a:ext cx="114308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prstClr val="white"/>
                    </a:solidFill>
                    <a:effectLst/>
                    <a:uLnTx/>
                    <a:uFillTx/>
                    <a:latin typeface="Arial" panose="020B0604020202020204"/>
                    <a:ea typeface="+mn-ea"/>
                    <a:cs typeface="+mn-cs"/>
                    <a:sym typeface="HelveticaNeueCE-Bold"/>
                    <a:rtl val="0"/>
                  </a:rPr>
                  <a:t>Time (Months)</a:t>
                </a:r>
              </a:p>
            </p:txBody>
          </p:sp>
          <p:sp>
            <p:nvSpPr>
              <p:cNvPr id="5044" name="Freeform: Shape 5043">
                <a:extLst>
                  <a:ext uri="{FF2B5EF4-FFF2-40B4-BE49-F238E27FC236}">
                    <a16:creationId xmlns:a16="http://schemas.microsoft.com/office/drawing/2014/main" id="{9D5D7282-7FEA-874C-98B7-7A56FE8FB772}"/>
                  </a:ext>
                </a:extLst>
              </p:cNvPr>
              <p:cNvSpPr/>
              <p:nvPr/>
            </p:nvSpPr>
            <p:spPr>
              <a:xfrm>
                <a:off x="1169419" y="4604646"/>
                <a:ext cx="6948000" cy="16937"/>
              </a:xfrm>
              <a:custGeom>
                <a:avLst/>
                <a:gdLst>
                  <a:gd name="connsiteX0" fmla="*/ 0 w 6048944"/>
                  <a:gd name="connsiteY0" fmla="*/ 0 h 14846"/>
                  <a:gd name="connsiteX1" fmla="*/ 6048944 w 6048944"/>
                  <a:gd name="connsiteY1" fmla="*/ 0 h 14846"/>
                </a:gdLst>
                <a:ahLst/>
                <a:cxnLst>
                  <a:cxn ang="0">
                    <a:pos x="connsiteX0" y="connsiteY0"/>
                  </a:cxn>
                  <a:cxn ang="0">
                    <a:pos x="connsiteX1" y="connsiteY1"/>
                  </a:cxn>
                </a:cxnLst>
                <a:rect l="l" t="t" r="r" b="b"/>
                <a:pathLst>
                  <a:path w="6048944" h="14846">
                    <a:moveTo>
                      <a:pt x="0" y="0"/>
                    </a:moveTo>
                    <a:lnTo>
                      <a:pt x="6048944" y="0"/>
                    </a:lnTo>
                  </a:path>
                </a:pathLst>
              </a:custGeom>
              <a:ln w="11828"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45" name="TextBox 5044">
                <a:extLst>
                  <a:ext uri="{FF2B5EF4-FFF2-40B4-BE49-F238E27FC236}">
                    <a16:creationId xmlns:a16="http://schemas.microsoft.com/office/drawing/2014/main" id="{9DE4CF18-BC56-27FB-65FD-018ED71ED17C}"/>
                  </a:ext>
                </a:extLst>
              </p:cNvPr>
              <p:cNvSpPr txBox="1"/>
              <p:nvPr/>
            </p:nvSpPr>
            <p:spPr>
              <a:xfrm>
                <a:off x="736488" y="4473975"/>
                <a:ext cx="3887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a:t>
                </a:r>
              </a:p>
            </p:txBody>
          </p:sp>
          <p:sp>
            <p:nvSpPr>
              <p:cNvPr id="5046" name="TextBox 5045">
                <a:extLst>
                  <a:ext uri="{FF2B5EF4-FFF2-40B4-BE49-F238E27FC236}">
                    <a16:creationId xmlns:a16="http://schemas.microsoft.com/office/drawing/2014/main" id="{EBF72B8E-7855-6595-B250-DADBA3F1B23C}"/>
                  </a:ext>
                </a:extLst>
              </p:cNvPr>
              <p:cNvSpPr txBox="1"/>
              <p:nvPr/>
            </p:nvSpPr>
            <p:spPr>
              <a:xfrm>
                <a:off x="736488" y="3941129"/>
                <a:ext cx="3887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0.2</a:t>
                </a:r>
              </a:p>
            </p:txBody>
          </p:sp>
          <p:sp>
            <p:nvSpPr>
              <p:cNvPr id="5047" name="TextBox 5046">
                <a:extLst>
                  <a:ext uri="{FF2B5EF4-FFF2-40B4-BE49-F238E27FC236}">
                    <a16:creationId xmlns:a16="http://schemas.microsoft.com/office/drawing/2014/main" id="{DF87E007-47A0-2D42-238F-B93A73B272EF}"/>
                  </a:ext>
                </a:extLst>
              </p:cNvPr>
              <p:cNvSpPr txBox="1"/>
              <p:nvPr/>
            </p:nvSpPr>
            <p:spPr>
              <a:xfrm>
                <a:off x="736488" y="3408284"/>
                <a:ext cx="3887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0.4</a:t>
                </a:r>
              </a:p>
            </p:txBody>
          </p:sp>
          <p:sp>
            <p:nvSpPr>
              <p:cNvPr id="5048" name="TextBox 5047">
                <a:extLst>
                  <a:ext uri="{FF2B5EF4-FFF2-40B4-BE49-F238E27FC236}">
                    <a16:creationId xmlns:a16="http://schemas.microsoft.com/office/drawing/2014/main" id="{FFE77D15-7834-BA95-D0C4-65457DFB077F}"/>
                  </a:ext>
                </a:extLst>
              </p:cNvPr>
              <p:cNvSpPr txBox="1"/>
              <p:nvPr/>
            </p:nvSpPr>
            <p:spPr>
              <a:xfrm>
                <a:off x="736488" y="2875439"/>
                <a:ext cx="3887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0.6</a:t>
                </a:r>
              </a:p>
            </p:txBody>
          </p:sp>
          <p:sp>
            <p:nvSpPr>
              <p:cNvPr id="5049" name="TextBox 5048">
                <a:extLst>
                  <a:ext uri="{FF2B5EF4-FFF2-40B4-BE49-F238E27FC236}">
                    <a16:creationId xmlns:a16="http://schemas.microsoft.com/office/drawing/2014/main" id="{C9A3BA65-DD10-723F-41CA-2C972ED752D9}"/>
                  </a:ext>
                </a:extLst>
              </p:cNvPr>
              <p:cNvSpPr txBox="1"/>
              <p:nvPr/>
            </p:nvSpPr>
            <p:spPr>
              <a:xfrm>
                <a:off x="736488" y="2342594"/>
                <a:ext cx="3887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0.8</a:t>
                </a:r>
              </a:p>
            </p:txBody>
          </p:sp>
          <p:sp>
            <p:nvSpPr>
              <p:cNvPr id="5050" name="TextBox 5049">
                <a:extLst>
                  <a:ext uri="{FF2B5EF4-FFF2-40B4-BE49-F238E27FC236}">
                    <a16:creationId xmlns:a16="http://schemas.microsoft.com/office/drawing/2014/main" id="{3A4AD886-E6EF-05DE-207A-6653D70D87E3}"/>
                  </a:ext>
                </a:extLst>
              </p:cNvPr>
              <p:cNvSpPr txBox="1"/>
              <p:nvPr/>
            </p:nvSpPr>
            <p:spPr>
              <a:xfrm>
                <a:off x="736488" y="1809749"/>
                <a:ext cx="38873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1.0</a:t>
                </a:r>
              </a:p>
            </p:txBody>
          </p:sp>
          <p:sp>
            <p:nvSpPr>
              <p:cNvPr id="5051" name="Freeform: Shape 5050">
                <a:extLst>
                  <a:ext uri="{FF2B5EF4-FFF2-40B4-BE49-F238E27FC236}">
                    <a16:creationId xmlns:a16="http://schemas.microsoft.com/office/drawing/2014/main" id="{73E83013-B689-C8AC-1DA4-686B66422C08}"/>
                  </a:ext>
                </a:extLst>
              </p:cNvPr>
              <p:cNvSpPr/>
              <p:nvPr/>
            </p:nvSpPr>
            <p:spPr>
              <a:xfrm>
                <a:off x="117436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2" name="Freeform: Shape 5051">
                <a:extLst>
                  <a:ext uri="{FF2B5EF4-FFF2-40B4-BE49-F238E27FC236}">
                    <a16:creationId xmlns:a16="http://schemas.microsoft.com/office/drawing/2014/main" id="{62E24616-57BE-9FCD-A08B-B013CA7F95D1}"/>
                  </a:ext>
                </a:extLst>
              </p:cNvPr>
              <p:cNvSpPr/>
              <p:nvPr/>
            </p:nvSpPr>
            <p:spPr>
              <a:xfrm>
                <a:off x="158284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3" name="Freeform: Shape 5052">
                <a:extLst>
                  <a:ext uri="{FF2B5EF4-FFF2-40B4-BE49-F238E27FC236}">
                    <a16:creationId xmlns:a16="http://schemas.microsoft.com/office/drawing/2014/main" id="{69E5D64E-2594-FA9E-84A6-222C2C10676D}"/>
                  </a:ext>
                </a:extLst>
              </p:cNvPr>
              <p:cNvSpPr/>
              <p:nvPr/>
            </p:nvSpPr>
            <p:spPr>
              <a:xfrm>
                <a:off x="199131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4" name="Freeform: Shape 5053">
                <a:extLst>
                  <a:ext uri="{FF2B5EF4-FFF2-40B4-BE49-F238E27FC236}">
                    <a16:creationId xmlns:a16="http://schemas.microsoft.com/office/drawing/2014/main" id="{EF4C9BF6-05D2-F1AE-FC7D-946975984FAF}"/>
                  </a:ext>
                </a:extLst>
              </p:cNvPr>
              <p:cNvSpPr/>
              <p:nvPr/>
            </p:nvSpPr>
            <p:spPr>
              <a:xfrm>
                <a:off x="239979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5" name="Freeform: Shape 5054">
                <a:extLst>
                  <a:ext uri="{FF2B5EF4-FFF2-40B4-BE49-F238E27FC236}">
                    <a16:creationId xmlns:a16="http://schemas.microsoft.com/office/drawing/2014/main" id="{82B37749-10B0-EE62-22E0-3D64CF290946}"/>
                  </a:ext>
                </a:extLst>
              </p:cNvPr>
              <p:cNvSpPr/>
              <p:nvPr/>
            </p:nvSpPr>
            <p:spPr>
              <a:xfrm>
                <a:off x="280826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6" name="Freeform: Shape 5055">
                <a:extLst>
                  <a:ext uri="{FF2B5EF4-FFF2-40B4-BE49-F238E27FC236}">
                    <a16:creationId xmlns:a16="http://schemas.microsoft.com/office/drawing/2014/main" id="{BE08BDA0-FA99-7990-9938-1C6E1E42FED5}"/>
                  </a:ext>
                </a:extLst>
              </p:cNvPr>
              <p:cNvSpPr/>
              <p:nvPr/>
            </p:nvSpPr>
            <p:spPr>
              <a:xfrm>
                <a:off x="321674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7" name="Freeform: Shape 5056">
                <a:extLst>
                  <a:ext uri="{FF2B5EF4-FFF2-40B4-BE49-F238E27FC236}">
                    <a16:creationId xmlns:a16="http://schemas.microsoft.com/office/drawing/2014/main" id="{95D8AAF3-580F-8861-DEDA-08790A19684D}"/>
                  </a:ext>
                </a:extLst>
              </p:cNvPr>
              <p:cNvSpPr/>
              <p:nvPr/>
            </p:nvSpPr>
            <p:spPr>
              <a:xfrm>
                <a:off x="362522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8" name="Freeform: Shape 5057">
                <a:extLst>
                  <a:ext uri="{FF2B5EF4-FFF2-40B4-BE49-F238E27FC236}">
                    <a16:creationId xmlns:a16="http://schemas.microsoft.com/office/drawing/2014/main" id="{02BD480D-A078-1380-FDE6-CE13AA5E9EEB}"/>
                  </a:ext>
                </a:extLst>
              </p:cNvPr>
              <p:cNvSpPr/>
              <p:nvPr/>
            </p:nvSpPr>
            <p:spPr>
              <a:xfrm>
                <a:off x="403369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59" name="Freeform: Shape 5058">
                <a:extLst>
                  <a:ext uri="{FF2B5EF4-FFF2-40B4-BE49-F238E27FC236}">
                    <a16:creationId xmlns:a16="http://schemas.microsoft.com/office/drawing/2014/main" id="{8E2B8EDF-0BAF-B395-A0E6-4DF29B515E24}"/>
                  </a:ext>
                </a:extLst>
              </p:cNvPr>
              <p:cNvSpPr/>
              <p:nvPr/>
            </p:nvSpPr>
            <p:spPr>
              <a:xfrm>
                <a:off x="444217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0" name="Freeform: Shape 5059">
                <a:extLst>
                  <a:ext uri="{FF2B5EF4-FFF2-40B4-BE49-F238E27FC236}">
                    <a16:creationId xmlns:a16="http://schemas.microsoft.com/office/drawing/2014/main" id="{C6666ABD-85F8-5846-1E6A-C955D670449D}"/>
                  </a:ext>
                </a:extLst>
              </p:cNvPr>
              <p:cNvSpPr/>
              <p:nvPr/>
            </p:nvSpPr>
            <p:spPr>
              <a:xfrm>
                <a:off x="485064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1" name="Freeform: Shape 5060">
                <a:extLst>
                  <a:ext uri="{FF2B5EF4-FFF2-40B4-BE49-F238E27FC236}">
                    <a16:creationId xmlns:a16="http://schemas.microsoft.com/office/drawing/2014/main" id="{1565CF21-6364-2A37-627F-58C7BA0E5B4B}"/>
                  </a:ext>
                </a:extLst>
              </p:cNvPr>
              <p:cNvSpPr/>
              <p:nvPr/>
            </p:nvSpPr>
            <p:spPr>
              <a:xfrm>
                <a:off x="525912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2" name="Freeform: Shape 5061">
                <a:extLst>
                  <a:ext uri="{FF2B5EF4-FFF2-40B4-BE49-F238E27FC236}">
                    <a16:creationId xmlns:a16="http://schemas.microsoft.com/office/drawing/2014/main" id="{C209ABF4-0A39-E886-3667-CCEF00FB3BDF}"/>
                  </a:ext>
                </a:extLst>
              </p:cNvPr>
              <p:cNvSpPr/>
              <p:nvPr/>
            </p:nvSpPr>
            <p:spPr>
              <a:xfrm>
                <a:off x="566760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3" name="Freeform: Shape 5062">
                <a:extLst>
                  <a:ext uri="{FF2B5EF4-FFF2-40B4-BE49-F238E27FC236}">
                    <a16:creationId xmlns:a16="http://schemas.microsoft.com/office/drawing/2014/main" id="{7C3AA256-6AA4-E532-5E64-2A5F08C1010C}"/>
                  </a:ext>
                </a:extLst>
              </p:cNvPr>
              <p:cNvSpPr/>
              <p:nvPr/>
            </p:nvSpPr>
            <p:spPr>
              <a:xfrm>
                <a:off x="6076076"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4" name="Freeform: Shape 5063">
                <a:extLst>
                  <a:ext uri="{FF2B5EF4-FFF2-40B4-BE49-F238E27FC236}">
                    <a16:creationId xmlns:a16="http://schemas.microsoft.com/office/drawing/2014/main" id="{3C4E550D-5ADA-39F1-50D2-04FFF7BCB021}"/>
                  </a:ext>
                </a:extLst>
              </p:cNvPr>
              <p:cNvSpPr/>
              <p:nvPr/>
            </p:nvSpPr>
            <p:spPr>
              <a:xfrm>
                <a:off x="648455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5" name="Freeform: Shape 5064">
                <a:extLst>
                  <a:ext uri="{FF2B5EF4-FFF2-40B4-BE49-F238E27FC236}">
                    <a16:creationId xmlns:a16="http://schemas.microsoft.com/office/drawing/2014/main" id="{4A96C6D5-D954-259C-C992-9350BF10BE15}"/>
                  </a:ext>
                </a:extLst>
              </p:cNvPr>
              <p:cNvSpPr/>
              <p:nvPr/>
            </p:nvSpPr>
            <p:spPr>
              <a:xfrm>
                <a:off x="6893028"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6" name="Freeform: Shape 5065">
                <a:extLst>
                  <a:ext uri="{FF2B5EF4-FFF2-40B4-BE49-F238E27FC236}">
                    <a16:creationId xmlns:a16="http://schemas.microsoft.com/office/drawing/2014/main" id="{F3BF9B75-9946-6BA6-5FD7-0C8ECCECB2EE}"/>
                  </a:ext>
                </a:extLst>
              </p:cNvPr>
              <p:cNvSpPr/>
              <p:nvPr/>
            </p:nvSpPr>
            <p:spPr>
              <a:xfrm>
                <a:off x="7301504"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7" name="Freeform: Shape 5066">
                <a:extLst>
                  <a:ext uri="{FF2B5EF4-FFF2-40B4-BE49-F238E27FC236}">
                    <a16:creationId xmlns:a16="http://schemas.microsoft.com/office/drawing/2014/main" id="{9254190D-1882-8BDD-744D-4B3B12B3FA4C}"/>
                  </a:ext>
                </a:extLst>
              </p:cNvPr>
              <p:cNvSpPr/>
              <p:nvPr/>
            </p:nvSpPr>
            <p:spPr>
              <a:xfrm>
                <a:off x="7709980"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8" name="Freeform: Shape 5067">
                <a:extLst>
                  <a:ext uri="{FF2B5EF4-FFF2-40B4-BE49-F238E27FC236}">
                    <a16:creationId xmlns:a16="http://schemas.microsoft.com/office/drawing/2014/main" id="{12AA90EB-8A20-1FDF-8404-9E23F721D94E}"/>
                  </a:ext>
                </a:extLst>
              </p:cNvPr>
              <p:cNvSpPr/>
              <p:nvPr/>
            </p:nvSpPr>
            <p:spPr>
              <a:xfrm>
                <a:off x="8118462" y="4601881"/>
                <a:ext cx="0" cy="96004"/>
              </a:xfrm>
              <a:custGeom>
                <a:avLst/>
                <a:gdLst>
                  <a:gd name="connsiteX0" fmla="*/ 0 w 14808"/>
                  <a:gd name="connsiteY0" fmla="*/ 0 h 84054"/>
                  <a:gd name="connsiteX1" fmla="*/ 0 w 14808"/>
                  <a:gd name="connsiteY1" fmla="*/ 84054 h 84054"/>
                </a:gdLst>
                <a:ahLst/>
                <a:cxnLst>
                  <a:cxn ang="0">
                    <a:pos x="connsiteX0" y="connsiteY0"/>
                  </a:cxn>
                  <a:cxn ang="0">
                    <a:pos x="connsiteX1" y="connsiteY1"/>
                  </a:cxn>
                </a:cxnLst>
                <a:rect l="l" t="t" r="r" b="b"/>
                <a:pathLst>
                  <a:path w="14808" h="84054">
                    <a:moveTo>
                      <a:pt x="0" y="0"/>
                    </a:moveTo>
                    <a:lnTo>
                      <a:pt x="0" y="84054"/>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69" name="Freeform: Shape 5068">
                <a:extLst>
                  <a:ext uri="{FF2B5EF4-FFF2-40B4-BE49-F238E27FC236}">
                    <a16:creationId xmlns:a16="http://schemas.microsoft.com/office/drawing/2014/main" id="{E07AE44A-6E04-7AC5-93DE-1682D3AC3E55}"/>
                  </a:ext>
                </a:extLst>
              </p:cNvPr>
              <p:cNvSpPr/>
              <p:nvPr/>
            </p:nvSpPr>
            <p:spPr>
              <a:xfrm>
                <a:off x="1172279" y="1940035"/>
                <a:ext cx="16833" cy="2663371"/>
              </a:xfrm>
              <a:custGeom>
                <a:avLst/>
                <a:gdLst>
                  <a:gd name="connsiteX0" fmla="*/ 0 w 14808"/>
                  <a:gd name="connsiteY0" fmla="*/ 2331873 h 2331872"/>
                  <a:gd name="connsiteX1" fmla="*/ 0 w 14808"/>
                  <a:gd name="connsiteY1" fmla="*/ 0 h 2331872"/>
                </a:gdLst>
                <a:ahLst/>
                <a:cxnLst>
                  <a:cxn ang="0">
                    <a:pos x="connsiteX0" y="connsiteY0"/>
                  </a:cxn>
                  <a:cxn ang="0">
                    <a:pos x="connsiteX1" y="connsiteY1"/>
                  </a:cxn>
                </a:cxnLst>
                <a:rect l="l" t="t" r="r" b="b"/>
                <a:pathLst>
                  <a:path w="14808" h="2331872">
                    <a:moveTo>
                      <a:pt x="0" y="2331873"/>
                    </a:moveTo>
                    <a:lnTo>
                      <a:pt x="0" y="0"/>
                    </a:lnTo>
                  </a:path>
                </a:pathLst>
              </a:custGeom>
              <a:ln w="11847"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0" name="Freeform: Shape 5069">
                <a:extLst>
                  <a:ext uri="{FF2B5EF4-FFF2-40B4-BE49-F238E27FC236}">
                    <a16:creationId xmlns:a16="http://schemas.microsoft.com/office/drawing/2014/main" id="{7FE5E5F8-0AE9-DAEC-0625-1AC569D95C12}"/>
                  </a:ext>
                </a:extLst>
              </p:cNvPr>
              <p:cNvSpPr/>
              <p:nvPr/>
            </p:nvSpPr>
            <p:spPr>
              <a:xfrm>
                <a:off x="1077335" y="4604261"/>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1" name="Freeform: Shape 5070">
                <a:extLst>
                  <a:ext uri="{FF2B5EF4-FFF2-40B4-BE49-F238E27FC236}">
                    <a16:creationId xmlns:a16="http://schemas.microsoft.com/office/drawing/2014/main" id="{F0443A90-8753-6A69-46C1-A24DC401D787}"/>
                  </a:ext>
                </a:extLst>
              </p:cNvPr>
              <p:cNvSpPr/>
              <p:nvPr/>
            </p:nvSpPr>
            <p:spPr>
              <a:xfrm>
                <a:off x="1077335" y="407141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2" name="Freeform: Shape 5071">
                <a:extLst>
                  <a:ext uri="{FF2B5EF4-FFF2-40B4-BE49-F238E27FC236}">
                    <a16:creationId xmlns:a16="http://schemas.microsoft.com/office/drawing/2014/main" id="{616E23F0-9358-D528-35A4-8F314B2CC3EE}"/>
                  </a:ext>
                </a:extLst>
              </p:cNvPr>
              <p:cNvSpPr/>
              <p:nvPr/>
            </p:nvSpPr>
            <p:spPr>
              <a:xfrm>
                <a:off x="1077335" y="353857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3" name="Freeform: Shape 5072">
                <a:extLst>
                  <a:ext uri="{FF2B5EF4-FFF2-40B4-BE49-F238E27FC236}">
                    <a16:creationId xmlns:a16="http://schemas.microsoft.com/office/drawing/2014/main" id="{7172D9E8-26E5-5FF0-31AC-5CE4742679A7}"/>
                  </a:ext>
                </a:extLst>
              </p:cNvPr>
              <p:cNvSpPr/>
              <p:nvPr/>
            </p:nvSpPr>
            <p:spPr>
              <a:xfrm>
                <a:off x="1077335" y="300572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4" name="Freeform: Shape 5073">
                <a:extLst>
                  <a:ext uri="{FF2B5EF4-FFF2-40B4-BE49-F238E27FC236}">
                    <a16:creationId xmlns:a16="http://schemas.microsoft.com/office/drawing/2014/main" id="{E4EF301C-FC7F-F3CD-C4CA-F8C29CDE46B4}"/>
                  </a:ext>
                </a:extLst>
              </p:cNvPr>
              <p:cNvSpPr/>
              <p:nvPr/>
            </p:nvSpPr>
            <p:spPr>
              <a:xfrm>
                <a:off x="1077335" y="2472880"/>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5" name="Freeform: Shape 5074">
                <a:extLst>
                  <a:ext uri="{FF2B5EF4-FFF2-40B4-BE49-F238E27FC236}">
                    <a16:creationId xmlns:a16="http://schemas.microsoft.com/office/drawing/2014/main" id="{B3210354-3AFC-241B-24AC-8572C04E243A}"/>
                  </a:ext>
                </a:extLst>
              </p:cNvPr>
              <p:cNvSpPr/>
              <p:nvPr/>
            </p:nvSpPr>
            <p:spPr>
              <a:xfrm>
                <a:off x="1077335" y="1940035"/>
                <a:ext cx="95451" cy="0"/>
              </a:xfrm>
              <a:custGeom>
                <a:avLst/>
                <a:gdLst>
                  <a:gd name="connsiteX0" fmla="*/ 83965 w 83965"/>
                  <a:gd name="connsiteY0" fmla="*/ 0 h 14824"/>
                  <a:gd name="connsiteX1" fmla="*/ 0 w 83965"/>
                  <a:gd name="connsiteY1" fmla="*/ 0 h 14824"/>
                </a:gdLst>
                <a:ahLst/>
                <a:cxnLst>
                  <a:cxn ang="0">
                    <a:pos x="connsiteX0" y="connsiteY0"/>
                  </a:cxn>
                  <a:cxn ang="0">
                    <a:pos x="connsiteX1" y="connsiteY1"/>
                  </a:cxn>
                </a:cxnLst>
                <a:rect l="l" t="t" r="r" b="b"/>
                <a:pathLst>
                  <a:path w="83965" h="14824">
                    <a:moveTo>
                      <a:pt x="83965" y="0"/>
                    </a:moveTo>
                    <a:lnTo>
                      <a:pt x="0" y="0"/>
                    </a:lnTo>
                  </a:path>
                </a:pathLst>
              </a:custGeom>
              <a:ln w="11847"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76" name="TextBox 5075">
                <a:extLst>
                  <a:ext uri="{FF2B5EF4-FFF2-40B4-BE49-F238E27FC236}">
                    <a16:creationId xmlns:a16="http://schemas.microsoft.com/office/drawing/2014/main" id="{AC44D21F-9F99-2EBC-D53C-ECEF283278EC}"/>
                  </a:ext>
                </a:extLst>
              </p:cNvPr>
              <p:cNvSpPr txBox="1"/>
              <p:nvPr/>
            </p:nvSpPr>
            <p:spPr>
              <a:xfrm>
                <a:off x="1038558" y="4682902"/>
                <a:ext cx="27480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a:t>
                </a:r>
              </a:p>
            </p:txBody>
          </p:sp>
          <p:sp>
            <p:nvSpPr>
              <p:cNvPr id="5077" name="TextBox 5076">
                <a:extLst>
                  <a:ext uri="{FF2B5EF4-FFF2-40B4-BE49-F238E27FC236}">
                    <a16:creationId xmlns:a16="http://schemas.microsoft.com/office/drawing/2014/main" id="{118AD7CF-BD2D-6B0B-F129-116357098021}"/>
                  </a:ext>
                </a:extLst>
              </p:cNvPr>
              <p:cNvSpPr txBox="1"/>
              <p:nvPr/>
            </p:nvSpPr>
            <p:spPr>
              <a:xfrm>
                <a:off x="1446877" y="4682902"/>
                <a:ext cx="27481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a:t>
                </a:r>
              </a:p>
            </p:txBody>
          </p:sp>
          <p:sp>
            <p:nvSpPr>
              <p:cNvPr id="5078" name="TextBox 5077">
                <a:extLst>
                  <a:ext uri="{FF2B5EF4-FFF2-40B4-BE49-F238E27FC236}">
                    <a16:creationId xmlns:a16="http://schemas.microsoft.com/office/drawing/2014/main" id="{CF9FCA46-A77E-055C-D25B-87F9745BDF8E}"/>
                  </a:ext>
                </a:extLst>
              </p:cNvPr>
              <p:cNvSpPr txBox="1"/>
              <p:nvPr/>
            </p:nvSpPr>
            <p:spPr>
              <a:xfrm>
                <a:off x="1855198" y="4682902"/>
                <a:ext cx="27481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8</a:t>
                </a:r>
              </a:p>
            </p:txBody>
          </p:sp>
          <p:sp>
            <p:nvSpPr>
              <p:cNvPr id="5079" name="TextBox 5078">
                <a:extLst>
                  <a:ext uri="{FF2B5EF4-FFF2-40B4-BE49-F238E27FC236}">
                    <a16:creationId xmlns:a16="http://schemas.microsoft.com/office/drawing/2014/main" id="{6A3B8499-9F8F-7784-028E-49F7636CF45A}"/>
                  </a:ext>
                </a:extLst>
              </p:cNvPr>
              <p:cNvSpPr txBox="1"/>
              <p:nvPr/>
            </p:nvSpPr>
            <p:spPr>
              <a:xfrm>
                <a:off x="2225543"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12</a:t>
                </a:r>
              </a:p>
            </p:txBody>
          </p:sp>
          <p:sp>
            <p:nvSpPr>
              <p:cNvPr id="5080" name="TextBox 5079">
                <a:extLst>
                  <a:ext uri="{FF2B5EF4-FFF2-40B4-BE49-F238E27FC236}">
                    <a16:creationId xmlns:a16="http://schemas.microsoft.com/office/drawing/2014/main" id="{0B804E5E-8377-939C-B656-35ABE0219618}"/>
                  </a:ext>
                </a:extLst>
              </p:cNvPr>
              <p:cNvSpPr txBox="1"/>
              <p:nvPr/>
            </p:nvSpPr>
            <p:spPr>
              <a:xfrm>
                <a:off x="2633865"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16</a:t>
                </a:r>
              </a:p>
            </p:txBody>
          </p:sp>
          <p:sp>
            <p:nvSpPr>
              <p:cNvPr id="5081" name="TextBox 5080">
                <a:extLst>
                  <a:ext uri="{FF2B5EF4-FFF2-40B4-BE49-F238E27FC236}">
                    <a16:creationId xmlns:a16="http://schemas.microsoft.com/office/drawing/2014/main" id="{21FB0C2E-CB78-4336-C57B-4C6E947BBD00}"/>
                  </a:ext>
                </a:extLst>
              </p:cNvPr>
              <p:cNvSpPr txBox="1"/>
              <p:nvPr/>
            </p:nvSpPr>
            <p:spPr>
              <a:xfrm>
                <a:off x="3042186"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20</a:t>
                </a:r>
              </a:p>
            </p:txBody>
          </p:sp>
          <p:sp>
            <p:nvSpPr>
              <p:cNvPr id="5082" name="TextBox 5081">
                <a:extLst>
                  <a:ext uri="{FF2B5EF4-FFF2-40B4-BE49-F238E27FC236}">
                    <a16:creationId xmlns:a16="http://schemas.microsoft.com/office/drawing/2014/main" id="{52BAB22A-309A-22C6-833A-B18C37EC8D85}"/>
                  </a:ext>
                </a:extLst>
              </p:cNvPr>
              <p:cNvSpPr txBox="1"/>
              <p:nvPr/>
            </p:nvSpPr>
            <p:spPr>
              <a:xfrm>
                <a:off x="3450506"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24</a:t>
                </a:r>
              </a:p>
            </p:txBody>
          </p:sp>
          <p:sp>
            <p:nvSpPr>
              <p:cNvPr id="5083" name="TextBox 5082">
                <a:extLst>
                  <a:ext uri="{FF2B5EF4-FFF2-40B4-BE49-F238E27FC236}">
                    <a16:creationId xmlns:a16="http://schemas.microsoft.com/office/drawing/2014/main" id="{CED030CA-2523-676B-380E-C39342E214EB}"/>
                  </a:ext>
                </a:extLst>
              </p:cNvPr>
              <p:cNvSpPr txBox="1"/>
              <p:nvPr/>
            </p:nvSpPr>
            <p:spPr>
              <a:xfrm>
                <a:off x="3858827"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28</a:t>
                </a:r>
              </a:p>
            </p:txBody>
          </p:sp>
          <p:sp>
            <p:nvSpPr>
              <p:cNvPr id="5084" name="TextBox 5083">
                <a:extLst>
                  <a:ext uri="{FF2B5EF4-FFF2-40B4-BE49-F238E27FC236}">
                    <a16:creationId xmlns:a16="http://schemas.microsoft.com/office/drawing/2014/main" id="{5B6D535C-6FA7-B3D2-F8C7-EB1AECC388FB}"/>
                  </a:ext>
                </a:extLst>
              </p:cNvPr>
              <p:cNvSpPr txBox="1"/>
              <p:nvPr/>
            </p:nvSpPr>
            <p:spPr>
              <a:xfrm>
                <a:off x="4267148"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32</a:t>
                </a:r>
              </a:p>
            </p:txBody>
          </p:sp>
          <p:sp>
            <p:nvSpPr>
              <p:cNvPr id="5085" name="TextBox 5084">
                <a:extLst>
                  <a:ext uri="{FF2B5EF4-FFF2-40B4-BE49-F238E27FC236}">
                    <a16:creationId xmlns:a16="http://schemas.microsoft.com/office/drawing/2014/main" id="{25E39F35-0523-9048-19C0-E11BE51E47BE}"/>
                  </a:ext>
                </a:extLst>
              </p:cNvPr>
              <p:cNvSpPr txBox="1"/>
              <p:nvPr/>
            </p:nvSpPr>
            <p:spPr>
              <a:xfrm>
                <a:off x="4675470"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36</a:t>
                </a:r>
              </a:p>
            </p:txBody>
          </p:sp>
          <p:sp>
            <p:nvSpPr>
              <p:cNvPr id="5086" name="TextBox 5085">
                <a:extLst>
                  <a:ext uri="{FF2B5EF4-FFF2-40B4-BE49-F238E27FC236}">
                    <a16:creationId xmlns:a16="http://schemas.microsoft.com/office/drawing/2014/main" id="{32AE97D4-A8AA-C4A6-F65A-17B459F60B35}"/>
                  </a:ext>
                </a:extLst>
              </p:cNvPr>
              <p:cNvSpPr txBox="1"/>
              <p:nvPr/>
            </p:nvSpPr>
            <p:spPr>
              <a:xfrm>
                <a:off x="5083791"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40</a:t>
                </a:r>
              </a:p>
            </p:txBody>
          </p:sp>
          <p:sp>
            <p:nvSpPr>
              <p:cNvPr id="5087" name="TextBox 5086">
                <a:extLst>
                  <a:ext uri="{FF2B5EF4-FFF2-40B4-BE49-F238E27FC236}">
                    <a16:creationId xmlns:a16="http://schemas.microsoft.com/office/drawing/2014/main" id="{B676232F-3B6A-6F7C-76EA-9D10BA98ECB0}"/>
                  </a:ext>
                </a:extLst>
              </p:cNvPr>
              <p:cNvSpPr txBox="1"/>
              <p:nvPr/>
            </p:nvSpPr>
            <p:spPr>
              <a:xfrm>
                <a:off x="5492111"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44</a:t>
                </a:r>
              </a:p>
            </p:txBody>
          </p:sp>
          <p:sp>
            <p:nvSpPr>
              <p:cNvPr id="5088" name="TextBox 5087">
                <a:extLst>
                  <a:ext uri="{FF2B5EF4-FFF2-40B4-BE49-F238E27FC236}">
                    <a16:creationId xmlns:a16="http://schemas.microsoft.com/office/drawing/2014/main" id="{2812FE59-2AE5-C3C4-3CE6-2F88A934E53F}"/>
                  </a:ext>
                </a:extLst>
              </p:cNvPr>
              <p:cNvSpPr txBox="1"/>
              <p:nvPr/>
            </p:nvSpPr>
            <p:spPr>
              <a:xfrm>
                <a:off x="5900432"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48</a:t>
                </a:r>
              </a:p>
            </p:txBody>
          </p:sp>
          <p:sp>
            <p:nvSpPr>
              <p:cNvPr id="5089" name="TextBox 5088">
                <a:extLst>
                  <a:ext uri="{FF2B5EF4-FFF2-40B4-BE49-F238E27FC236}">
                    <a16:creationId xmlns:a16="http://schemas.microsoft.com/office/drawing/2014/main" id="{5C463B10-89F7-C0A6-90C1-00865F079B0E}"/>
                  </a:ext>
                </a:extLst>
              </p:cNvPr>
              <p:cNvSpPr txBox="1"/>
              <p:nvPr/>
            </p:nvSpPr>
            <p:spPr>
              <a:xfrm>
                <a:off x="6308753"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52</a:t>
                </a:r>
              </a:p>
            </p:txBody>
          </p:sp>
          <p:sp>
            <p:nvSpPr>
              <p:cNvPr id="5090" name="TextBox 5089">
                <a:extLst>
                  <a:ext uri="{FF2B5EF4-FFF2-40B4-BE49-F238E27FC236}">
                    <a16:creationId xmlns:a16="http://schemas.microsoft.com/office/drawing/2014/main" id="{730C9731-DB6C-1D34-93C4-880F82DC9E99}"/>
                  </a:ext>
                </a:extLst>
              </p:cNvPr>
              <p:cNvSpPr txBox="1"/>
              <p:nvPr/>
            </p:nvSpPr>
            <p:spPr>
              <a:xfrm>
                <a:off x="6717075"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56</a:t>
                </a:r>
              </a:p>
            </p:txBody>
          </p:sp>
          <p:sp>
            <p:nvSpPr>
              <p:cNvPr id="5091" name="TextBox 5090">
                <a:extLst>
                  <a:ext uri="{FF2B5EF4-FFF2-40B4-BE49-F238E27FC236}">
                    <a16:creationId xmlns:a16="http://schemas.microsoft.com/office/drawing/2014/main" id="{73B241A7-591F-D0FC-69A8-442CE55586D6}"/>
                  </a:ext>
                </a:extLst>
              </p:cNvPr>
              <p:cNvSpPr txBox="1"/>
              <p:nvPr/>
            </p:nvSpPr>
            <p:spPr>
              <a:xfrm>
                <a:off x="7125396"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60</a:t>
                </a:r>
              </a:p>
            </p:txBody>
          </p:sp>
          <p:sp>
            <p:nvSpPr>
              <p:cNvPr id="5092" name="TextBox 5091">
                <a:extLst>
                  <a:ext uri="{FF2B5EF4-FFF2-40B4-BE49-F238E27FC236}">
                    <a16:creationId xmlns:a16="http://schemas.microsoft.com/office/drawing/2014/main" id="{80C33FFC-4445-A51D-140D-6482E532917D}"/>
                  </a:ext>
                </a:extLst>
              </p:cNvPr>
              <p:cNvSpPr txBox="1"/>
              <p:nvPr/>
            </p:nvSpPr>
            <p:spPr>
              <a:xfrm>
                <a:off x="7533717"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64</a:t>
                </a:r>
              </a:p>
            </p:txBody>
          </p:sp>
          <p:sp>
            <p:nvSpPr>
              <p:cNvPr id="5093" name="TextBox 5092">
                <a:extLst>
                  <a:ext uri="{FF2B5EF4-FFF2-40B4-BE49-F238E27FC236}">
                    <a16:creationId xmlns:a16="http://schemas.microsoft.com/office/drawing/2014/main" id="{29B24276-4B67-6E88-125C-F17AE5293C9A}"/>
                  </a:ext>
                </a:extLst>
              </p:cNvPr>
              <p:cNvSpPr txBox="1"/>
              <p:nvPr/>
            </p:nvSpPr>
            <p:spPr>
              <a:xfrm>
                <a:off x="7942038" y="4682902"/>
                <a:ext cx="3507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68</a:t>
                </a:r>
              </a:p>
            </p:txBody>
          </p:sp>
        </p:grpSp>
        <p:sp>
          <p:nvSpPr>
            <p:cNvPr id="2065" name="Freeform: Shape 2064">
              <a:extLst>
                <a:ext uri="{FF2B5EF4-FFF2-40B4-BE49-F238E27FC236}">
                  <a16:creationId xmlns:a16="http://schemas.microsoft.com/office/drawing/2014/main" id="{72DBAA94-67D4-CF2B-EAC8-03145BADA18E}"/>
                </a:ext>
              </a:extLst>
            </p:cNvPr>
            <p:cNvSpPr/>
            <p:nvPr/>
          </p:nvSpPr>
          <p:spPr>
            <a:xfrm>
              <a:off x="1588559" y="2194213"/>
              <a:ext cx="4253047" cy="1748177"/>
            </a:xfrm>
            <a:custGeom>
              <a:avLst/>
              <a:gdLst>
                <a:gd name="connsiteX0" fmla="*/ 0 w 6816569"/>
                <a:gd name="connsiteY0" fmla="*/ 0 h 1748177"/>
                <a:gd name="connsiteX1" fmla="*/ 249702 w 6816569"/>
                <a:gd name="connsiteY1" fmla="*/ 0 h 1748177"/>
                <a:gd name="connsiteX2" fmla="*/ 249702 w 6816569"/>
                <a:gd name="connsiteY2" fmla="*/ 20763 h 1748177"/>
                <a:gd name="connsiteX3" fmla="*/ 570484 w 6816569"/>
                <a:gd name="connsiteY3" fmla="*/ 20763 h 1748177"/>
                <a:gd name="connsiteX4" fmla="*/ 570484 w 6816569"/>
                <a:gd name="connsiteY4" fmla="*/ 41526 h 1748177"/>
                <a:gd name="connsiteX5" fmla="*/ 710241 w 6816569"/>
                <a:gd name="connsiteY5" fmla="*/ 41526 h 1748177"/>
                <a:gd name="connsiteX6" fmla="*/ 710241 w 6816569"/>
                <a:gd name="connsiteY6" fmla="*/ 57698 h 1748177"/>
                <a:gd name="connsiteX7" fmla="*/ 753915 w 6816569"/>
                <a:gd name="connsiteY7" fmla="*/ 57698 h 1748177"/>
                <a:gd name="connsiteX8" fmla="*/ 753915 w 6816569"/>
                <a:gd name="connsiteY8" fmla="*/ 68574 h 1748177"/>
                <a:gd name="connsiteX9" fmla="*/ 804805 w 6816569"/>
                <a:gd name="connsiteY9" fmla="*/ 68574 h 1748177"/>
                <a:gd name="connsiteX10" fmla="*/ 804805 w 6816569"/>
                <a:gd name="connsiteY10" fmla="*/ 89266 h 1748177"/>
                <a:gd name="connsiteX11" fmla="*/ 833921 w 6816569"/>
                <a:gd name="connsiteY11" fmla="*/ 89266 h 1748177"/>
                <a:gd name="connsiteX12" fmla="*/ 833921 w 6816569"/>
                <a:gd name="connsiteY12" fmla="*/ 102826 h 1748177"/>
                <a:gd name="connsiteX13" fmla="*/ 858923 w 6816569"/>
                <a:gd name="connsiteY13" fmla="*/ 102826 h 1748177"/>
                <a:gd name="connsiteX14" fmla="*/ 858923 w 6816569"/>
                <a:gd name="connsiteY14" fmla="*/ 110947 h 1748177"/>
                <a:gd name="connsiteX15" fmla="*/ 902597 w 6816569"/>
                <a:gd name="connsiteY15" fmla="*/ 110947 h 1748177"/>
                <a:gd name="connsiteX16" fmla="*/ 902597 w 6816569"/>
                <a:gd name="connsiteY16" fmla="*/ 129874 h 1748177"/>
                <a:gd name="connsiteX17" fmla="*/ 947854 w 6816569"/>
                <a:gd name="connsiteY17" fmla="*/ 129874 h 1748177"/>
                <a:gd name="connsiteX18" fmla="*/ 947854 w 6816569"/>
                <a:gd name="connsiteY18" fmla="*/ 142445 h 1748177"/>
                <a:gd name="connsiteX19" fmla="*/ 997920 w 6816569"/>
                <a:gd name="connsiteY19" fmla="*/ 142445 h 1748177"/>
                <a:gd name="connsiteX20" fmla="*/ 997920 w 6816569"/>
                <a:gd name="connsiteY20" fmla="*/ 166809 h 1748177"/>
                <a:gd name="connsiteX21" fmla="*/ 1066596 w 6816569"/>
                <a:gd name="connsiteY21" fmla="*/ 166809 h 1748177"/>
                <a:gd name="connsiteX22" fmla="*/ 1066596 w 6816569"/>
                <a:gd name="connsiteY22" fmla="*/ 188490 h 1748177"/>
                <a:gd name="connsiteX23" fmla="*/ 1089256 w 6816569"/>
                <a:gd name="connsiteY23" fmla="*/ 188490 h 1748177"/>
                <a:gd name="connsiteX24" fmla="*/ 1089256 w 6816569"/>
                <a:gd name="connsiteY24" fmla="*/ 211019 h 1748177"/>
                <a:gd name="connsiteX25" fmla="*/ 1157109 w 6816569"/>
                <a:gd name="connsiteY25" fmla="*/ 211019 h 1748177"/>
                <a:gd name="connsiteX26" fmla="*/ 1157109 w 6816569"/>
                <a:gd name="connsiteY26" fmla="*/ 238914 h 1748177"/>
                <a:gd name="connsiteX27" fmla="*/ 1222557 w 6816569"/>
                <a:gd name="connsiteY27" fmla="*/ 238914 h 1748177"/>
                <a:gd name="connsiteX28" fmla="*/ 1222557 w 6816569"/>
                <a:gd name="connsiteY28" fmla="*/ 250214 h 1748177"/>
                <a:gd name="connsiteX29" fmla="*/ 1268636 w 6816569"/>
                <a:gd name="connsiteY29" fmla="*/ 250214 h 1748177"/>
                <a:gd name="connsiteX30" fmla="*/ 1268636 w 6816569"/>
                <a:gd name="connsiteY30" fmla="*/ 265115 h 1748177"/>
                <a:gd name="connsiteX31" fmla="*/ 1319526 w 6816569"/>
                <a:gd name="connsiteY31" fmla="*/ 265115 h 1748177"/>
                <a:gd name="connsiteX32" fmla="*/ 1319526 w 6816569"/>
                <a:gd name="connsiteY32" fmla="*/ 279946 h 1748177"/>
                <a:gd name="connsiteX33" fmla="*/ 1404342 w 6816569"/>
                <a:gd name="connsiteY33" fmla="*/ 279946 h 1748177"/>
                <a:gd name="connsiteX34" fmla="*/ 1404342 w 6816569"/>
                <a:gd name="connsiteY34" fmla="*/ 290751 h 1748177"/>
                <a:gd name="connsiteX35" fmla="*/ 1443143 w 6816569"/>
                <a:gd name="connsiteY35" fmla="*/ 290751 h 1748177"/>
                <a:gd name="connsiteX36" fmla="*/ 1443143 w 6816569"/>
                <a:gd name="connsiteY36" fmla="*/ 308336 h 1748177"/>
                <a:gd name="connsiteX37" fmla="*/ 1578912 w 6816569"/>
                <a:gd name="connsiteY37" fmla="*/ 308336 h 1748177"/>
                <a:gd name="connsiteX38" fmla="*/ 1578912 w 6816569"/>
                <a:gd name="connsiteY38" fmla="*/ 323237 h 1748177"/>
                <a:gd name="connsiteX39" fmla="*/ 1588596 w 6816569"/>
                <a:gd name="connsiteY39" fmla="*/ 323237 h 1748177"/>
                <a:gd name="connsiteX40" fmla="*/ 1588596 w 6816569"/>
                <a:gd name="connsiteY40" fmla="*/ 350285 h 1748177"/>
                <a:gd name="connsiteX41" fmla="*/ 1616446 w 6816569"/>
                <a:gd name="connsiteY41" fmla="*/ 350285 h 1748177"/>
                <a:gd name="connsiteX42" fmla="*/ 1616446 w 6816569"/>
                <a:gd name="connsiteY42" fmla="*/ 380017 h 1748177"/>
                <a:gd name="connsiteX43" fmla="*/ 1658918 w 6816569"/>
                <a:gd name="connsiteY43" fmla="*/ 380017 h 1748177"/>
                <a:gd name="connsiteX44" fmla="*/ 1658918 w 6816569"/>
                <a:gd name="connsiteY44" fmla="*/ 405724 h 1748177"/>
                <a:gd name="connsiteX45" fmla="*/ 1674678 w 6816569"/>
                <a:gd name="connsiteY45" fmla="*/ 405724 h 1748177"/>
                <a:gd name="connsiteX46" fmla="*/ 1674678 w 6816569"/>
                <a:gd name="connsiteY46" fmla="*/ 424650 h 1748177"/>
                <a:gd name="connsiteX47" fmla="*/ 1708605 w 6816569"/>
                <a:gd name="connsiteY47" fmla="*/ 424650 h 1748177"/>
                <a:gd name="connsiteX48" fmla="*/ 1708605 w 6816569"/>
                <a:gd name="connsiteY48" fmla="*/ 467942 h 1748177"/>
                <a:gd name="connsiteX49" fmla="*/ 1794624 w 6816569"/>
                <a:gd name="connsiteY49" fmla="*/ 467942 h 1748177"/>
                <a:gd name="connsiteX50" fmla="*/ 1794624 w 6816569"/>
                <a:gd name="connsiteY50" fmla="*/ 485526 h 1748177"/>
                <a:gd name="connsiteX51" fmla="*/ 1929191 w 6816569"/>
                <a:gd name="connsiteY51" fmla="*/ 485526 h 1748177"/>
                <a:gd name="connsiteX52" fmla="*/ 1929191 w 6816569"/>
                <a:gd name="connsiteY52" fmla="*/ 497673 h 1748177"/>
                <a:gd name="connsiteX53" fmla="*/ 1953433 w 6816569"/>
                <a:gd name="connsiteY53" fmla="*/ 497673 h 1748177"/>
                <a:gd name="connsiteX54" fmla="*/ 1953433 w 6816569"/>
                <a:gd name="connsiteY54" fmla="*/ 508479 h 1748177"/>
                <a:gd name="connsiteX55" fmla="*/ 1999449 w 6816569"/>
                <a:gd name="connsiteY55" fmla="*/ 508479 h 1748177"/>
                <a:gd name="connsiteX56" fmla="*/ 1999449 w 6816569"/>
                <a:gd name="connsiteY56" fmla="*/ 527476 h 1748177"/>
                <a:gd name="connsiteX57" fmla="*/ 2027362 w 6816569"/>
                <a:gd name="connsiteY57" fmla="*/ 527476 h 1748177"/>
                <a:gd name="connsiteX58" fmla="*/ 2027362 w 6816569"/>
                <a:gd name="connsiteY58" fmla="*/ 539623 h 1748177"/>
                <a:gd name="connsiteX59" fmla="*/ 2106165 w 6816569"/>
                <a:gd name="connsiteY59" fmla="*/ 539623 h 1748177"/>
                <a:gd name="connsiteX60" fmla="*/ 2106165 w 6816569"/>
                <a:gd name="connsiteY60" fmla="*/ 558550 h 1748177"/>
                <a:gd name="connsiteX61" fmla="*/ 2222883 w 6816569"/>
                <a:gd name="connsiteY61" fmla="*/ 558550 h 1748177"/>
                <a:gd name="connsiteX62" fmla="*/ 2222883 w 6816569"/>
                <a:gd name="connsiteY62" fmla="*/ 567095 h 1748177"/>
                <a:gd name="connsiteX63" fmla="*/ 2279469 w 6816569"/>
                <a:gd name="connsiteY63" fmla="*/ 567095 h 1748177"/>
                <a:gd name="connsiteX64" fmla="*/ 2279469 w 6816569"/>
                <a:gd name="connsiteY64" fmla="*/ 590541 h 1748177"/>
                <a:gd name="connsiteX65" fmla="*/ 2298078 w 6816569"/>
                <a:gd name="connsiteY65" fmla="*/ 590541 h 1748177"/>
                <a:gd name="connsiteX66" fmla="*/ 2298078 w 6816569"/>
                <a:gd name="connsiteY66" fmla="*/ 599581 h 1748177"/>
                <a:gd name="connsiteX67" fmla="*/ 2479863 w 6816569"/>
                <a:gd name="connsiteY67" fmla="*/ 599581 h 1748177"/>
                <a:gd name="connsiteX68" fmla="*/ 2479863 w 6816569"/>
                <a:gd name="connsiteY68" fmla="*/ 625711 h 1748177"/>
                <a:gd name="connsiteX69" fmla="*/ 2503283 w 6816569"/>
                <a:gd name="connsiteY69" fmla="*/ 625711 h 1748177"/>
                <a:gd name="connsiteX70" fmla="*/ 2503283 w 6816569"/>
                <a:gd name="connsiteY70" fmla="*/ 660881 h 1748177"/>
                <a:gd name="connsiteX71" fmla="*/ 2541260 w 6816569"/>
                <a:gd name="connsiteY71" fmla="*/ 660881 h 1748177"/>
                <a:gd name="connsiteX72" fmla="*/ 2541260 w 6816569"/>
                <a:gd name="connsiteY72" fmla="*/ 672604 h 1748177"/>
                <a:gd name="connsiteX73" fmla="*/ 2604303 w 6816569"/>
                <a:gd name="connsiteY73" fmla="*/ 672604 h 1748177"/>
                <a:gd name="connsiteX74" fmla="*/ 2604303 w 6816569"/>
                <a:gd name="connsiteY74" fmla="*/ 692449 h 1748177"/>
                <a:gd name="connsiteX75" fmla="*/ 2615633 w 6816569"/>
                <a:gd name="connsiteY75" fmla="*/ 692449 h 1748177"/>
                <a:gd name="connsiteX76" fmla="*/ 2615633 w 6816569"/>
                <a:gd name="connsiteY76" fmla="*/ 706856 h 1748177"/>
                <a:gd name="connsiteX77" fmla="*/ 2626076 w 6816569"/>
                <a:gd name="connsiteY77" fmla="*/ 706856 h 1748177"/>
                <a:gd name="connsiteX78" fmla="*/ 2626076 w 6816569"/>
                <a:gd name="connsiteY78" fmla="*/ 717661 h 1748177"/>
                <a:gd name="connsiteX79" fmla="*/ 2660826 w 6816569"/>
                <a:gd name="connsiteY79" fmla="*/ 717661 h 1748177"/>
                <a:gd name="connsiteX80" fmla="*/ 2660826 w 6816569"/>
                <a:gd name="connsiteY80" fmla="*/ 735670 h 1748177"/>
                <a:gd name="connsiteX81" fmla="*/ 2673801 w 6816569"/>
                <a:gd name="connsiteY81" fmla="*/ 735670 h 1748177"/>
                <a:gd name="connsiteX82" fmla="*/ 2673801 w 6816569"/>
                <a:gd name="connsiteY82" fmla="*/ 750995 h 1748177"/>
                <a:gd name="connsiteX83" fmla="*/ 2697221 w 6816569"/>
                <a:gd name="connsiteY83" fmla="*/ 750995 h 1748177"/>
                <a:gd name="connsiteX84" fmla="*/ 2697221 w 6816569"/>
                <a:gd name="connsiteY84" fmla="*/ 769074 h 1748177"/>
                <a:gd name="connsiteX85" fmla="*/ 2764251 w 6816569"/>
                <a:gd name="connsiteY85" fmla="*/ 769074 h 1748177"/>
                <a:gd name="connsiteX86" fmla="*/ 2764251 w 6816569"/>
                <a:gd name="connsiteY86" fmla="*/ 789766 h 1748177"/>
                <a:gd name="connsiteX87" fmla="*/ 2782860 w 6816569"/>
                <a:gd name="connsiteY87" fmla="*/ 789766 h 1748177"/>
                <a:gd name="connsiteX88" fmla="*/ 2782860 w 6816569"/>
                <a:gd name="connsiteY88" fmla="*/ 804244 h 1748177"/>
                <a:gd name="connsiteX89" fmla="*/ 2803874 w 6816569"/>
                <a:gd name="connsiteY89" fmla="*/ 804244 h 1748177"/>
                <a:gd name="connsiteX90" fmla="*/ 2803874 w 6816569"/>
                <a:gd name="connsiteY90" fmla="*/ 823170 h 1748177"/>
                <a:gd name="connsiteX91" fmla="*/ 2823243 w 6816569"/>
                <a:gd name="connsiteY91" fmla="*/ 823170 h 1748177"/>
                <a:gd name="connsiteX92" fmla="*/ 2823243 w 6816569"/>
                <a:gd name="connsiteY92" fmla="*/ 832139 h 1748177"/>
                <a:gd name="connsiteX93" fmla="*/ 2842674 w 6816569"/>
                <a:gd name="connsiteY93" fmla="*/ 832139 h 1748177"/>
                <a:gd name="connsiteX94" fmla="*/ 2842674 w 6816569"/>
                <a:gd name="connsiteY94" fmla="*/ 844781 h 1748177"/>
                <a:gd name="connsiteX95" fmla="*/ 2884703 w 6816569"/>
                <a:gd name="connsiteY95" fmla="*/ 844781 h 1748177"/>
                <a:gd name="connsiteX96" fmla="*/ 2884703 w 6816569"/>
                <a:gd name="connsiteY96" fmla="*/ 876349 h 1748177"/>
                <a:gd name="connsiteX97" fmla="*/ 2906477 w 6816569"/>
                <a:gd name="connsiteY97" fmla="*/ 876349 h 1748177"/>
                <a:gd name="connsiteX98" fmla="*/ 2906477 w 6816569"/>
                <a:gd name="connsiteY98" fmla="*/ 912437 h 1748177"/>
                <a:gd name="connsiteX99" fmla="*/ 2987305 w 6816569"/>
                <a:gd name="connsiteY99" fmla="*/ 912437 h 1748177"/>
                <a:gd name="connsiteX100" fmla="*/ 2987305 w 6816569"/>
                <a:gd name="connsiteY100" fmla="*/ 926843 h 1748177"/>
                <a:gd name="connsiteX101" fmla="*/ 2999395 w 6816569"/>
                <a:gd name="connsiteY101" fmla="*/ 926843 h 1748177"/>
                <a:gd name="connsiteX102" fmla="*/ 2999395 w 6816569"/>
                <a:gd name="connsiteY102" fmla="*/ 945770 h 1748177"/>
                <a:gd name="connsiteX103" fmla="*/ 3055981 w 6816569"/>
                <a:gd name="connsiteY103" fmla="*/ 945770 h 1748177"/>
                <a:gd name="connsiteX104" fmla="*/ 3055981 w 6816569"/>
                <a:gd name="connsiteY104" fmla="*/ 953892 h 1748177"/>
                <a:gd name="connsiteX105" fmla="*/ 3126303 w 6816569"/>
                <a:gd name="connsiteY105" fmla="*/ 953892 h 1748177"/>
                <a:gd name="connsiteX106" fmla="*/ 3126303 w 6816569"/>
                <a:gd name="connsiteY106" fmla="*/ 967380 h 1748177"/>
                <a:gd name="connsiteX107" fmla="*/ 3203840 w 6816569"/>
                <a:gd name="connsiteY107" fmla="*/ 967380 h 1748177"/>
                <a:gd name="connsiteX108" fmla="*/ 3203840 w 6816569"/>
                <a:gd name="connsiteY108" fmla="*/ 998948 h 1748177"/>
                <a:gd name="connsiteX109" fmla="*/ 3346065 w 6816569"/>
                <a:gd name="connsiteY109" fmla="*/ 998948 h 1748177"/>
                <a:gd name="connsiteX110" fmla="*/ 3346065 w 6816569"/>
                <a:gd name="connsiteY110" fmla="*/ 1007988 h 1748177"/>
                <a:gd name="connsiteX111" fmla="*/ 3369485 w 6816569"/>
                <a:gd name="connsiteY111" fmla="*/ 1007988 h 1748177"/>
                <a:gd name="connsiteX112" fmla="*/ 3369485 w 6816569"/>
                <a:gd name="connsiteY112" fmla="*/ 1027833 h 1748177"/>
                <a:gd name="connsiteX113" fmla="*/ 3393727 w 6816569"/>
                <a:gd name="connsiteY113" fmla="*/ 1027833 h 1748177"/>
                <a:gd name="connsiteX114" fmla="*/ 3393727 w 6816569"/>
                <a:gd name="connsiteY114" fmla="*/ 1048525 h 1748177"/>
                <a:gd name="connsiteX115" fmla="*/ 3479366 w 6816569"/>
                <a:gd name="connsiteY115" fmla="*/ 1048525 h 1748177"/>
                <a:gd name="connsiteX116" fmla="*/ 3479366 w 6816569"/>
                <a:gd name="connsiteY116" fmla="*/ 1072890 h 1748177"/>
                <a:gd name="connsiteX117" fmla="*/ 3505254 w 6816569"/>
                <a:gd name="connsiteY117" fmla="*/ 1072890 h 1748177"/>
                <a:gd name="connsiteX118" fmla="*/ 3505254 w 6816569"/>
                <a:gd name="connsiteY118" fmla="*/ 1081011 h 1748177"/>
                <a:gd name="connsiteX119" fmla="*/ 3535953 w 6816569"/>
                <a:gd name="connsiteY119" fmla="*/ 1081011 h 1748177"/>
                <a:gd name="connsiteX120" fmla="*/ 3535953 w 6816569"/>
                <a:gd name="connsiteY120" fmla="*/ 1090898 h 1748177"/>
                <a:gd name="connsiteX121" fmla="*/ 3555321 w 6816569"/>
                <a:gd name="connsiteY121" fmla="*/ 1090898 h 1748177"/>
                <a:gd name="connsiteX122" fmla="*/ 3555321 w 6816569"/>
                <a:gd name="connsiteY122" fmla="*/ 1098102 h 1748177"/>
                <a:gd name="connsiteX123" fmla="*/ 3720206 w 6816569"/>
                <a:gd name="connsiteY123" fmla="*/ 1098102 h 1748177"/>
                <a:gd name="connsiteX124" fmla="*/ 3720206 w 6816569"/>
                <a:gd name="connsiteY124" fmla="*/ 1113427 h 1748177"/>
                <a:gd name="connsiteX125" fmla="*/ 3771919 w 6816569"/>
                <a:gd name="connsiteY125" fmla="*/ 1113427 h 1748177"/>
                <a:gd name="connsiteX126" fmla="*/ 3771919 w 6816569"/>
                <a:gd name="connsiteY126" fmla="*/ 1124303 h 1748177"/>
                <a:gd name="connsiteX127" fmla="*/ 3793693 w 6816569"/>
                <a:gd name="connsiteY127" fmla="*/ 1124303 h 1748177"/>
                <a:gd name="connsiteX128" fmla="*/ 3793693 w 6816569"/>
                <a:gd name="connsiteY128" fmla="*/ 1163074 h 1748177"/>
                <a:gd name="connsiteX129" fmla="*/ 3828442 w 6816569"/>
                <a:gd name="connsiteY129" fmla="*/ 1163074 h 1748177"/>
                <a:gd name="connsiteX130" fmla="*/ 3828442 w 6816569"/>
                <a:gd name="connsiteY130" fmla="*/ 1194572 h 1748177"/>
                <a:gd name="connsiteX131" fmla="*/ 4282589 w 6816569"/>
                <a:gd name="connsiteY131" fmla="*/ 1194572 h 1748177"/>
                <a:gd name="connsiteX132" fmla="*/ 4282589 w 6816569"/>
                <a:gd name="connsiteY132" fmla="*/ 1222538 h 1748177"/>
                <a:gd name="connsiteX133" fmla="*/ 4360949 w 6816569"/>
                <a:gd name="connsiteY133" fmla="*/ 1222538 h 1748177"/>
                <a:gd name="connsiteX134" fmla="*/ 4360949 w 6816569"/>
                <a:gd name="connsiteY134" fmla="*/ 1231577 h 1748177"/>
                <a:gd name="connsiteX135" fmla="*/ 4425574 w 6816569"/>
                <a:gd name="connsiteY135" fmla="*/ 1231577 h 1748177"/>
                <a:gd name="connsiteX136" fmla="*/ 4425574 w 6816569"/>
                <a:gd name="connsiteY136" fmla="*/ 1248668 h 1748177"/>
                <a:gd name="connsiteX137" fmla="*/ 4489439 w 6816569"/>
                <a:gd name="connsiteY137" fmla="*/ 1248668 h 1748177"/>
                <a:gd name="connsiteX138" fmla="*/ 4489439 w 6816569"/>
                <a:gd name="connsiteY138" fmla="*/ 1263993 h 1748177"/>
                <a:gd name="connsiteX139" fmla="*/ 4587168 w 6816569"/>
                <a:gd name="connsiteY139" fmla="*/ 1263993 h 1748177"/>
                <a:gd name="connsiteX140" fmla="*/ 4587168 w 6816569"/>
                <a:gd name="connsiteY140" fmla="*/ 1276634 h 1748177"/>
                <a:gd name="connsiteX141" fmla="*/ 4612233 w 6816569"/>
                <a:gd name="connsiteY141" fmla="*/ 1276634 h 1748177"/>
                <a:gd name="connsiteX142" fmla="*/ 4612233 w 6816569"/>
                <a:gd name="connsiteY142" fmla="*/ 1290194 h 1748177"/>
                <a:gd name="connsiteX143" fmla="*/ 4656667 w 6816569"/>
                <a:gd name="connsiteY143" fmla="*/ 1290194 h 1748177"/>
                <a:gd name="connsiteX144" fmla="*/ 4656667 w 6816569"/>
                <a:gd name="connsiteY144" fmla="*/ 1306366 h 1748177"/>
                <a:gd name="connsiteX145" fmla="*/ 4763320 w 6816569"/>
                <a:gd name="connsiteY145" fmla="*/ 1306366 h 1748177"/>
                <a:gd name="connsiteX146" fmla="*/ 4763320 w 6816569"/>
                <a:gd name="connsiteY146" fmla="*/ 1319008 h 1748177"/>
                <a:gd name="connsiteX147" fmla="*/ 4916876 w 6816569"/>
                <a:gd name="connsiteY147" fmla="*/ 1319008 h 1748177"/>
                <a:gd name="connsiteX148" fmla="*/ 4916876 w 6816569"/>
                <a:gd name="connsiteY148" fmla="*/ 1344220 h 1748177"/>
                <a:gd name="connsiteX149" fmla="*/ 4959727 w 6816569"/>
                <a:gd name="connsiteY149" fmla="*/ 1344220 h 1748177"/>
                <a:gd name="connsiteX150" fmla="*/ 4959727 w 6816569"/>
                <a:gd name="connsiteY150" fmla="*/ 1360463 h 1748177"/>
                <a:gd name="connsiteX151" fmla="*/ 4970234 w 6816569"/>
                <a:gd name="connsiteY151" fmla="*/ 1360463 h 1748177"/>
                <a:gd name="connsiteX152" fmla="*/ 4970234 w 6816569"/>
                <a:gd name="connsiteY152" fmla="*/ 1378542 h 1748177"/>
                <a:gd name="connsiteX153" fmla="*/ 5001692 w 6816569"/>
                <a:gd name="connsiteY153" fmla="*/ 1378542 h 1748177"/>
                <a:gd name="connsiteX154" fmla="*/ 5001692 w 6816569"/>
                <a:gd name="connsiteY154" fmla="*/ 1393867 h 1748177"/>
                <a:gd name="connsiteX155" fmla="*/ 5050176 w 6816569"/>
                <a:gd name="connsiteY155" fmla="*/ 1393867 h 1748177"/>
                <a:gd name="connsiteX156" fmla="*/ 5050176 w 6816569"/>
                <a:gd name="connsiteY156" fmla="*/ 1411875 h 1748177"/>
                <a:gd name="connsiteX157" fmla="*/ 5105117 w 6816569"/>
                <a:gd name="connsiteY157" fmla="*/ 1411875 h 1748177"/>
                <a:gd name="connsiteX158" fmla="*/ 5105117 w 6816569"/>
                <a:gd name="connsiteY158" fmla="*/ 1430802 h 1748177"/>
                <a:gd name="connsiteX159" fmla="*/ 5124549 w 6816569"/>
                <a:gd name="connsiteY159" fmla="*/ 1430802 h 1748177"/>
                <a:gd name="connsiteX160" fmla="*/ 5124549 w 6816569"/>
                <a:gd name="connsiteY160" fmla="*/ 1438006 h 1748177"/>
                <a:gd name="connsiteX161" fmla="*/ 5147968 w 6816569"/>
                <a:gd name="connsiteY161" fmla="*/ 1438006 h 1748177"/>
                <a:gd name="connsiteX162" fmla="*/ 5147968 w 6816569"/>
                <a:gd name="connsiteY162" fmla="*/ 1448811 h 1748177"/>
                <a:gd name="connsiteX163" fmla="*/ 5422672 w 6816569"/>
                <a:gd name="connsiteY163" fmla="*/ 1448811 h 1748177"/>
                <a:gd name="connsiteX164" fmla="*/ 5422672 w 6816569"/>
                <a:gd name="connsiteY164" fmla="*/ 1468514 h 1748177"/>
                <a:gd name="connsiteX165" fmla="*/ 5467169 w 6816569"/>
                <a:gd name="connsiteY165" fmla="*/ 1468514 h 1748177"/>
                <a:gd name="connsiteX166" fmla="*/ 5467169 w 6816569"/>
                <a:gd name="connsiteY166" fmla="*/ 1496622 h 1748177"/>
                <a:gd name="connsiteX167" fmla="*/ 5492170 w 6816569"/>
                <a:gd name="connsiteY167" fmla="*/ 1496622 h 1748177"/>
                <a:gd name="connsiteX168" fmla="*/ 5492170 w 6816569"/>
                <a:gd name="connsiteY168" fmla="*/ 1525436 h 1748177"/>
                <a:gd name="connsiteX169" fmla="*/ 5522109 w 6816569"/>
                <a:gd name="connsiteY169" fmla="*/ 1525436 h 1748177"/>
                <a:gd name="connsiteX170" fmla="*/ 5522109 w 6816569"/>
                <a:gd name="connsiteY170" fmla="*/ 1532710 h 1748177"/>
                <a:gd name="connsiteX171" fmla="*/ 5564138 w 6816569"/>
                <a:gd name="connsiteY171" fmla="*/ 1532710 h 1748177"/>
                <a:gd name="connsiteX172" fmla="*/ 5564138 w 6816569"/>
                <a:gd name="connsiteY172" fmla="*/ 1558840 h 1748177"/>
                <a:gd name="connsiteX173" fmla="*/ 5720858 w 6816569"/>
                <a:gd name="connsiteY173" fmla="*/ 1558840 h 1748177"/>
                <a:gd name="connsiteX174" fmla="*/ 5720858 w 6816569"/>
                <a:gd name="connsiteY174" fmla="*/ 1584052 h 1748177"/>
                <a:gd name="connsiteX175" fmla="*/ 5743518 w 6816569"/>
                <a:gd name="connsiteY175" fmla="*/ 1584052 h 1748177"/>
                <a:gd name="connsiteX176" fmla="*/ 5743518 w 6816569"/>
                <a:gd name="connsiteY176" fmla="*/ 1602979 h 1748177"/>
                <a:gd name="connsiteX177" fmla="*/ 5836436 w 6816569"/>
                <a:gd name="connsiteY177" fmla="*/ 1602979 h 1748177"/>
                <a:gd name="connsiteX178" fmla="*/ 5836436 w 6816569"/>
                <a:gd name="connsiteY178" fmla="*/ 1631863 h 1748177"/>
                <a:gd name="connsiteX179" fmla="*/ 5878401 w 6816569"/>
                <a:gd name="connsiteY179" fmla="*/ 1631863 h 1748177"/>
                <a:gd name="connsiteX180" fmla="*/ 5878401 w 6816569"/>
                <a:gd name="connsiteY180" fmla="*/ 1661595 h 1748177"/>
                <a:gd name="connsiteX181" fmla="*/ 5934987 w 6816569"/>
                <a:gd name="connsiteY181" fmla="*/ 1661595 h 1748177"/>
                <a:gd name="connsiteX182" fmla="*/ 5934987 w 6816569"/>
                <a:gd name="connsiteY182" fmla="*/ 1748178 h 1748177"/>
                <a:gd name="connsiteX183" fmla="*/ 6816570 w 6816569"/>
                <a:gd name="connsiteY183" fmla="*/ 1748178 h 174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816569" h="1748177">
                  <a:moveTo>
                    <a:pt x="0" y="0"/>
                  </a:moveTo>
                  <a:lnTo>
                    <a:pt x="249702" y="0"/>
                  </a:lnTo>
                  <a:lnTo>
                    <a:pt x="249702" y="20763"/>
                  </a:lnTo>
                  <a:lnTo>
                    <a:pt x="570484" y="20763"/>
                  </a:lnTo>
                  <a:lnTo>
                    <a:pt x="570484" y="41526"/>
                  </a:lnTo>
                  <a:lnTo>
                    <a:pt x="710241" y="41526"/>
                  </a:lnTo>
                  <a:lnTo>
                    <a:pt x="710241" y="57698"/>
                  </a:lnTo>
                  <a:lnTo>
                    <a:pt x="753915" y="57698"/>
                  </a:lnTo>
                  <a:lnTo>
                    <a:pt x="753915" y="68574"/>
                  </a:lnTo>
                  <a:lnTo>
                    <a:pt x="804805" y="68574"/>
                  </a:lnTo>
                  <a:lnTo>
                    <a:pt x="804805" y="89266"/>
                  </a:lnTo>
                  <a:lnTo>
                    <a:pt x="833921" y="89266"/>
                  </a:lnTo>
                  <a:lnTo>
                    <a:pt x="833921" y="102826"/>
                  </a:lnTo>
                  <a:lnTo>
                    <a:pt x="858923" y="102826"/>
                  </a:lnTo>
                  <a:lnTo>
                    <a:pt x="858923" y="110947"/>
                  </a:lnTo>
                  <a:lnTo>
                    <a:pt x="902597" y="110947"/>
                  </a:lnTo>
                  <a:lnTo>
                    <a:pt x="902597" y="129874"/>
                  </a:lnTo>
                  <a:lnTo>
                    <a:pt x="947854" y="129874"/>
                  </a:lnTo>
                  <a:lnTo>
                    <a:pt x="947854" y="142445"/>
                  </a:lnTo>
                  <a:lnTo>
                    <a:pt x="997920" y="142445"/>
                  </a:lnTo>
                  <a:lnTo>
                    <a:pt x="997920" y="166809"/>
                  </a:lnTo>
                  <a:lnTo>
                    <a:pt x="1066596" y="166809"/>
                  </a:lnTo>
                  <a:lnTo>
                    <a:pt x="1066596" y="188490"/>
                  </a:lnTo>
                  <a:lnTo>
                    <a:pt x="1089256" y="188490"/>
                  </a:lnTo>
                  <a:lnTo>
                    <a:pt x="1089256" y="211019"/>
                  </a:lnTo>
                  <a:lnTo>
                    <a:pt x="1157109" y="211019"/>
                  </a:lnTo>
                  <a:lnTo>
                    <a:pt x="1157109" y="238914"/>
                  </a:lnTo>
                  <a:lnTo>
                    <a:pt x="1222557" y="238914"/>
                  </a:lnTo>
                  <a:lnTo>
                    <a:pt x="1222557" y="250214"/>
                  </a:lnTo>
                  <a:lnTo>
                    <a:pt x="1268636" y="250214"/>
                  </a:lnTo>
                  <a:lnTo>
                    <a:pt x="1268636" y="265115"/>
                  </a:lnTo>
                  <a:lnTo>
                    <a:pt x="1319526" y="265115"/>
                  </a:lnTo>
                  <a:lnTo>
                    <a:pt x="1319526" y="279946"/>
                  </a:lnTo>
                  <a:lnTo>
                    <a:pt x="1404342" y="279946"/>
                  </a:lnTo>
                  <a:lnTo>
                    <a:pt x="1404342" y="290751"/>
                  </a:lnTo>
                  <a:lnTo>
                    <a:pt x="1443143" y="290751"/>
                  </a:lnTo>
                  <a:lnTo>
                    <a:pt x="1443143" y="308336"/>
                  </a:lnTo>
                  <a:lnTo>
                    <a:pt x="1578912" y="308336"/>
                  </a:lnTo>
                  <a:lnTo>
                    <a:pt x="1578912" y="323237"/>
                  </a:lnTo>
                  <a:lnTo>
                    <a:pt x="1588596" y="323237"/>
                  </a:lnTo>
                  <a:lnTo>
                    <a:pt x="1588596" y="350285"/>
                  </a:lnTo>
                  <a:lnTo>
                    <a:pt x="1616446" y="350285"/>
                  </a:lnTo>
                  <a:lnTo>
                    <a:pt x="1616446" y="380017"/>
                  </a:lnTo>
                  <a:lnTo>
                    <a:pt x="1658918" y="380017"/>
                  </a:lnTo>
                  <a:lnTo>
                    <a:pt x="1658918" y="405724"/>
                  </a:lnTo>
                  <a:lnTo>
                    <a:pt x="1674678" y="405724"/>
                  </a:lnTo>
                  <a:lnTo>
                    <a:pt x="1674678" y="424650"/>
                  </a:lnTo>
                  <a:lnTo>
                    <a:pt x="1708605" y="424650"/>
                  </a:lnTo>
                  <a:lnTo>
                    <a:pt x="1708605" y="467942"/>
                  </a:lnTo>
                  <a:lnTo>
                    <a:pt x="1794624" y="467942"/>
                  </a:lnTo>
                  <a:lnTo>
                    <a:pt x="1794624" y="485526"/>
                  </a:lnTo>
                  <a:lnTo>
                    <a:pt x="1929191" y="485526"/>
                  </a:lnTo>
                  <a:lnTo>
                    <a:pt x="1929191" y="497673"/>
                  </a:lnTo>
                  <a:lnTo>
                    <a:pt x="1953433" y="497673"/>
                  </a:lnTo>
                  <a:lnTo>
                    <a:pt x="1953433" y="508479"/>
                  </a:lnTo>
                  <a:lnTo>
                    <a:pt x="1999449" y="508479"/>
                  </a:lnTo>
                  <a:lnTo>
                    <a:pt x="1999449" y="527476"/>
                  </a:lnTo>
                  <a:lnTo>
                    <a:pt x="2027362" y="527476"/>
                  </a:lnTo>
                  <a:lnTo>
                    <a:pt x="2027362" y="539623"/>
                  </a:lnTo>
                  <a:lnTo>
                    <a:pt x="2106165" y="539623"/>
                  </a:lnTo>
                  <a:lnTo>
                    <a:pt x="2106165" y="558550"/>
                  </a:lnTo>
                  <a:lnTo>
                    <a:pt x="2222883" y="558550"/>
                  </a:lnTo>
                  <a:lnTo>
                    <a:pt x="2222883" y="567095"/>
                  </a:lnTo>
                  <a:lnTo>
                    <a:pt x="2279469" y="567095"/>
                  </a:lnTo>
                  <a:lnTo>
                    <a:pt x="2279469" y="590541"/>
                  </a:lnTo>
                  <a:lnTo>
                    <a:pt x="2298078" y="590541"/>
                  </a:lnTo>
                  <a:lnTo>
                    <a:pt x="2298078" y="599581"/>
                  </a:lnTo>
                  <a:lnTo>
                    <a:pt x="2479863" y="599581"/>
                  </a:lnTo>
                  <a:lnTo>
                    <a:pt x="2479863" y="625711"/>
                  </a:lnTo>
                  <a:lnTo>
                    <a:pt x="2503283" y="625711"/>
                  </a:lnTo>
                  <a:lnTo>
                    <a:pt x="2503283" y="660881"/>
                  </a:lnTo>
                  <a:lnTo>
                    <a:pt x="2541260" y="660881"/>
                  </a:lnTo>
                  <a:lnTo>
                    <a:pt x="2541260" y="672604"/>
                  </a:lnTo>
                  <a:lnTo>
                    <a:pt x="2604303" y="672604"/>
                  </a:lnTo>
                  <a:lnTo>
                    <a:pt x="2604303" y="692449"/>
                  </a:lnTo>
                  <a:lnTo>
                    <a:pt x="2615633" y="692449"/>
                  </a:lnTo>
                  <a:lnTo>
                    <a:pt x="2615633" y="706856"/>
                  </a:lnTo>
                  <a:lnTo>
                    <a:pt x="2626076" y="706856"/>
                  </a:lnTo>
                  <a:lnTo>
                    <a:pt x="2626076" y="717661"/>
                  </a:lnTo>
                  <a:lnTo>
                    <a:pt x="2660826" y="717661"/>
                  </a:lnTo>
                  <a:lnTo>
                    <a:pt x="2660826" y="735670"/>
                  </a:lnTo>
                  <a:lnTo>
                    <a:pt x="2673801" y="735670"/>
                  </a:lnTo>
                  <a:lnTo>
                    <a:pt x="2673801" y="750995"/>
                  </a:lnTo>
                  <a:lnTo>
                    <a:pt x="2697221" y="750995"/>
                  </a:lnTo>
                  <a:lnTo>
                    <a:pt x="2697221" y="769074"/>
                  </a:lnTo>
                  <a:lnTo>
                    <a:pt x="2764251" y="769074"/>
                  </a:lnTo>
                  <a:lnTo>
                    <a:pt x="2764251" y="789766"/>
                  </a:lnTo>
                  <a:lnTo>
                    <a:pt x="2782860" y="789766"/>
                  </a:lnTo>
                  <a:lnTo>
                    <a:pt x="2782860" y="804244"/>
                  </a:lnTo>
                  <a:lnTo>
                    <a:pt x="2803874" y="804244"/>
                  </a:lnTo>
                  <a:lnTo>
                    <a:pt x="2803874" y="823170"/>
                  </a:lnTo>
                  <a:lnTo>
                    <a:pt x="2823243" y="823170"/>
                  </a:lnTo>
                  <a:lnTo>
                    <a:pt x="2823243" y="832139"/>
                  </a:lnTo>
                  <a:lnTo>
                    <a:pt x="2842674" y="832139"/>
                  </a:lnTo>
                  <a:lnTo>
                    <a:pt x="2842674" y="844781"/>
                  </a:lnTo>
                  <a:lnTo>
                    <a:pt x="2884703" y="844781"/>
                  </a:lnTo>
                  <a:lnTo>
                    <a:pt x="2884703" y="876349"/>
                  </a:lnTo>
                  <a:lnTo>
                    <a:pt x="2906477" y="876349"/>
                  </a:lnTo>
                  <a:lnTo>
                    <a:pt x="2906477" y="912437"/>
                  </a:lnTo>
                  <a:lnTo>
                    <a:pt x="2987305" y="912437"/>
                  </a:lnTo>
                  <a:lnTo>
                    <a:pt x="2987305" y="926843"/>
                  </a:lnTo>
                  <a:lnTo>
                    <a:pt x="2999395" y="926843"/>
                  </a:lnTo>
                  <a:lnTo>
                    <a:pt x="2999395" y="945770"/>
                  </a:lnTo>
                  <a:lnTo>
                    <a:pt x="3055981" y="945770"/>
                  </a:lnTo>
                  <a:lnTo>
                    <a:pt x="3055981" y="953892"/>
                  </a:lnTo>
                  <a:lnTo>
                    <a:pt x="3126303" y="953892"/>
                  </a:lnTo>
                  <a:lnTo>
                    <a:pt x="3126303" y="967380"/>
                  </a:lnTo>
                  <a:lnTo>
                    <a:pt x="3203840" y="967380"/>
                  </a:lnTo>
                  <a:lnTo>
                    <a:pt x="3203840" y="998948"/>
                  </a:lnTo>
                  <a:lnTo>
                    <a:pt x="3346065" y="998948"/>
                  </a:lnTo>
                  <a:lnTo>
                    <a:pt x="3346065" y="1007988"/>
                  </a:lnTo>
                  <a:lnTo>
                    <a:pt x="3369485" y="1007988"/>
                  </a:lnTo>
                  <a:lnTo>
                    <a:pt x="3369485" y="1027833"/>
                  </a:lnTo>
                  <a:lnTo>
                    <a:pt x="3393727" y="1027833"/>
                  </a:lnTo>
                  <a:lnTo>
                    <a:pt x="3393727" y="1048525"/>
                  </a:lnTo>
                  <a:lnTo>
                    <a:pt x="3479366" y="1048525"/>
                  </a:lnTo>
                  <a:lnTo>
                    <a:pt x="3479366" y="1072890"/>
                  </a:lnTo>
                  <a:lnTo>
                    <a:pt x="3505254" y="1072890"/>
                  </a:lnTo>
                  <a:lnTo>
                    <a:pt x="3505254" y="1081011"/>
                  </a:lnTo>
                  <a:lnTo>
                    <a:pt x="3535953" y="1081011"/>
                  </a:lnTo>
                  <a:lnTo>
                    <a:pt x="3535953" y="1090898"/>
                  </a:lnTo>
                  <a:lnTo>
                    <a:pt x="3555321" y="1090898"/>
                  </a:lnTo>
                  <a:lnTo>
                    <a:pt x="3555321" y="1098102"/>
                  </a:lnTo>
                  <a:lnTo>
                    <a:pt x="3720206" y="1098102"/>
                  </a:lnTo>
                  <a:lnTo>
                    <a:pt x="3720206" y="1113427"/>
                  </a:lnTo>
                  <a:lnTo>
                    <a:pt x="3771919" y="1113427"/>
                  </a:lnTo>
                  <a:lnTo>
                    <a:pt x="3771919" y="1124303"/>
                  </a:lnTo>
                  <a:lnTo>
                    <a:pt x="3793693" y="1124303"/>
                  </a:lnTo>
                  <a:lnTo>
                    <a:pt x="3793693" y="1163074"/>
                  </a:lnTo>
                  <a:lnTo>
                    <a:pt x="3828442" y="1163074"/>
                  </a:lnTo>
                  <a:lnTo>
                    <a:pt x="3828442" y="1194572"/>
                  </a:lnTo>
                  <a:lnTo>
                    <a:pt x="4282589" y="1194572"/>
                  </a:lnTo>
                  <a:lnTo>
                    <a:pt x="4282589" y="1222538"/>
                  </a:lnTo>
                  <a:lnTo>
                    <a:pt x="4360949" y="1222538"/>
                  </a:lnTo>
                  <a:lnTo>
                    <a:pt x="4360949" y="1231577"/>
                  </a:lnTo>
                  <a:lnTo>
                    <a:pt x="4425574" y="1231577"/>
                  </a:lnTo>
                  <a:lnTo>
                    <a:pt x="4425574" y="1248668"/>
                  </a:lnTo>
                  <a:lnTo>
                    <a:pt x="4489439" y="1248668"/>
                  </a:lnTo>
                  <a:lnTo>
                    <a:pt x="4489439" y="1263993"/>
                  </a:lnTo>
                  <a:lnTo>
                    <a:pt x="4587168" y="1263993"/>
                  </a:lnTo>
                  <a:lnTo>
                    <a:pt x="4587168" y="1276634"/>
                  </a:lnTo>
                  <a:lnTo>
                    <a:pt x="4612233" y="1276634"/>
                  </a:lnTo>
                  <a:lnTo>
                    <a:pt x="4612233" y="1290194"/>
                  </a:lnTo>
                  <a:lnTo>
                    <a:pt x="4656667" y="1290194"/>
                  </a:lnTo>
                  <a:lnTo>
                    <a:pt x="4656667" y="1306366"/>
                  </a:lnTo>
                  <a:lnTo>
                    <a:pt x="4763320" y="1306366"/>
                  </a:lnTo>
                  <a:lnTo>
                    <a:pt x="4763320" y="1319008"/>
                  </a:lnTo>
                  <a:lnTo>
                    <a:pt x="4916876" y="1319008"/>
                  </a:lnTo>
                  <a:lnTo>
                    <a:pt x="4916876" y="1344220"/>
                  </a:lnTo>
                  <a:lnTo>
                    <a:pt x="4959727" y="1344220"/>
                  </a:lnTo>
                  <a:lnTo>
                    <a:pt x="4959727" y="1360463"/>
                  </a:lnTo>
                  <a:lnTo>
                    <a:pt x="4970234" y="1360463"/>
                  </a:lnTo>
                  <a:lnTo>
                    <a:pt x="4970234" y="1378542"/>
                  </a:lnTo>
                  <a:lnTo>
                    <a:pt x="5001692" y="1378542"/>
                  </a:lnTo>
                  <a:lnTo>
                    <a:pt x="5001692" y="1393867"/>
                  </a:lnTo>
                  <a:lnTo>
                    <a:pt x="5050176" y="1393867"/>
                  </a:lnTo>
                  <a:lnTo>
                    <a:pt x="5050176" y="1411875"/>
                  </a:lnTo>
                  <a:lnTo>
                    <a:pt x="5105117" y="1411875"/>
                  </a:lnTo>
                  <a:lnTo>
                    <a:pt x="5105117" y="1430802"/>
                  </a:lnTo>
                  <a:lnTo>
                    <a:pt x="5124549" y="1430802"/>
                  </a:lnTo>
                  <a:lnTo>
                    <a:pt x="5124549" y="1438006"/>
                  </a:lnTo>
                  <a:lnTo>
                    <a:pt x="5147968" y="1438006"/>
                  </a:lnTo>
                  <a:lnTo>
                    <a:pt x="5147968" y="1448811"/>
                  </a:lnTo>
                  <a:lnTo>
                    <a:pt x="5422672" y="1448811"/>
                  </a:lnTo>
                  <a:lnTo>
                    <a:pt x="5422672" y="1468514"/>
                  </a:lnTo>
                  <a:lnTo>
                    <a:pt x="5467169" y="1468514"/>
                  </a:lnTo>
                  <a:lnTo>
                    <a:pt x="5467169" y="1496622"/>
                  </a:lnTo>
                  <a:lnTo>
                    <a:pt x="5492170" y="1496622"/>
                  </a:lnTo>
                  <a:lnTo>
                    <a:pt x="5492170" y="1525436"/>
                  </a:lnTo>
                  <a:lnTo>
                    <a:pt x="5522109" y="1525436"/>
                  </a:lnTo>
                  <a:lnTo>
                    <a:pt x="5522109" y="1532710"/>
                  </a:lnTo>
                  <a:lnTo>
                    <a:pt x="5564138" y="1532710"/>
                  </a:lnTo>
                  <a:lnTo>
                    <a:pt x="5564138" y="1558840"/>
                  </a:lnTo>
                  <a:lnTo>
                    <a:pt x="5720858" y="1558840"/>
                  </a:lnTo>
                  <a:lnTo>
                    <a:pt x="5720858" y="1584052"/>
                  </a:lnTo>
                  <a:lnTo>
                    <a:pt x="5743518" y="1584052"/>
                  </a:lnTo>
                  <a:lnTo>
                    <a:pt x="5743518" y="1602979"/>
                  </a:lnTo>
                  <a:lnTo>
                    <a:pt x="5836436" y="1602979"/>
                  </a:lnTo>
                  <a:lnTo>
                    <a:pt x="5836436" y="1631863"/>
                  </a:lnTo>
                  <a:lnTo>
                    <a:pt x="5878401" y="1631863"/>
                  </a:lnTo>
                  <a:lnTo>
                    <a:pt x="5878401" y="1661595"/>
                  </a:lnTo>
                  <a:lnTo>
                    <a:pt x="5934987" y="1661595"/>
                  </a:lnTo>
                  <a:lnTo>
                    <a:pt x="5934987" y="1748178"/>
                  </a:lnTo>
                  <a:lnTo>
                    <a:pt x="6816570" y="1748178"/>
                  </a:lnTo>
                </a:path>
              </a:pathLst>
            </a:custGeom>
            <a:noFill/>
            <a:ln w="1587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066" name="Graphic 4249">
              <a:extLst>
                <a:ext uri="{FF2B5EF4-FFF2-40B4-BE49-F238E27FC236}">
                  <a16:creationId xmlns:a16="http://schemas.microsoft.com/office/drawing/2014/main" id="{AABC7075-1EE7-80B7-F74E-F010F2DE0DBD}"/>
                </a:ext>
              </a:extLst>
            </p:cNvPr>
            <p:cNvGrpSpPr/>
            <p:nvPr/>
          </p:nvGrpSpPr>
          <p:grpSpPr>
            <a:xfrm>
              <a:off x="1572841" y="2163058"/>
              <a:ext cx="4290898" cy="1798082"/>
              <a:chOff x="1152244" y="1712209"/>
              <a:chExt cx="6877214" cy="1798082"/>
            </a:xfrm>
          </p:grpSpPr>
          <p:grpSp>
            <p:nvGrpSpPr>
              <p:cNvPr id="4832" name="Graphic 4249">
                <a:extLst>
                  <a:ext uri="{FF2B5EF4-FFF2-40B4-BE49-F238E27FC236}">
                    <a16:creationId xmlns:a16="http://schemas.microsoft.com/office/drawing/2014/main" id="{60EAEB96-B718-6D75-186A-C10ABD6ECD03}"/>
                  </a:ext>
                </a:extLst>
              </p:cNvPr>
              <p:cNvGrpSpPr/>
              <p:nvPr/>
            </p:nvGrpSpPr>
            <p:grpSpPr>
              <a:xfrm>
                <a:off x="1152244" y="1712209"/>
                <a:ext cx="70891" cy="54000"/>
                <a:chOff x="1152251" y="1712209"/>
                <a:chExt cx="70891" cy="54000"/>
              </a:xfrm>
            </p:grpSpPr>
            <p:sp>
              <p:nvSpPr>
                <p:cNvPr id="5040" name="Freeform: Shape 5039">
                  <a:extLst>
                    <a:ext uri="{FF2B5EF4-FFF2-40B4-BE49-F238E27FC236}">
                      <a16:creationId xmlns:a16="http://schemas.microsoft.com/office/drawing/2014/main" id="{5DE752C2-243F-EE3F-CF86-47BC3CA78104}"/>
                    </a:ext>
                  </a:extLst>
                </p:cNvPr>
                <p:cNvSpPr/>
                <p:nvPr/>
              </p:nvSpPr>
              <p:spPr>
                <a:xfrm>
                  <a:off x="1152251" y="1712209"/>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41" name="Freeform: Shape 5040">
                  <a:extLst>
                    <a:ext uri="{FF2B5EF4-FFF2-40B4-BE49-F238E27FC236}">
                      <a16:creationId xmlns:a16="http://schemas.microsoft.com/office/drawing/2014/main" id="{030A71DE-1250-4379-F79A-5BA350D85ADE}"/>
                    </a:ext>
                  </a:extLst>
                </p:cNvPr>
                <p:cNvSpPr/>
                <p:nvPr/>
              </p:nvSpPr>
              <p:spPr>
                <a:xfrm>
                  <a:off x="1152251" y="1712209"/>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3" name="Graphic 4249">
                <a:extLst>
                  <a:ext uri="{FF2B5EF4-FFF2-40B4-BE49-F238E27FC236}">
                    <a16:creationId xmlns:a16="http://schemas.microsoft.com/office/drawing/2014/main" id="{49886590-620D-4469-814E-03EC8AA01CDD}"/>
                  </a:ext>
                </a:extLst>
              </p:cNvPr>
              <p:cNvGrpSpPr/>
              <p:nvPr/>
            </p:nvGrpSpPr>
            <p:grpSpPr>
              <a:xfrm>
                <a:off x="1223135" y="1712209"/>
                <a:ext cx="70891" cy="54000"/>
                <a:chOff x="1223142" y="1712209"/>
                <a:chExt cx="70891" cy="54000"/>
              </a:xfrm>
            </p:grpSpPr>
            <p:sp>
              <p:nvSpPr>
                <p:cNvPr id="5038" name="Freeform: Shape 5037">
                  <a:extLst>
                    <a:ext uri="{FF2B5EF4-FFF2-40B4-BE49-F238E27FC236}">
                      <a16:creationId xmlns:a16="http://schemas.microsoft.com/office/drawing/2014/main" id="{1A0B752C-0898-FE4E-6FC8-DA03C41561CA}"/>
                    </a:ext>
                  </a:extLst>
                </p:cNvPr>
                <p:cNvSpPr/>
                <p:nvPr/>
              </p:nvSpPr>
              <p:spPr>
                <a:xfrm>
                  <a:off x="1223142" y="1712209"/>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39" name="Freeform: Shape 5038">
                  <a:extLst>
                    <a:ext uri="{FF2B5EF4-FFF2-40B4-BE49-F238E27FC236}">
                      <a16:creationId xmlns:a16="http://schemas.microsoft.com/office/drawing/2014/main" id="{CCC059E4-DE52-9A12-3396-F4D595B575C0}"/>
                    </a:ext>
                  </a:extLst>
                </p:cNvPr>
                <p:cNvSpPr/>
                <p:nvPr/>
              </p:nvSpPr>
              <p:spPr>
                <a:xfrm>
                  <a:off x="1223142" y="1712209"/>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4" name="Graphic 4249">
                <a:extLst>
                  <a:ext uri="{FF2B5EF4-FFF2-40B4-BE49-F238E27FC236}">
                    <a16:creationId xmlns:a16="http://schemas.microsoft.com/office/drawing/2014/main" id="{4014A106-B735-96B6-DC6D-884313A67B9A}"/>
                  </a:ext>
                </a:extLst>
              </p:cNvPr>
              <p:cNvGrpSpPr/>
              <p:nvPr/>
            </p:nvGrpSpPr>
            <p:grpSpPr>
              <a:xfrm>
                <a:off x="1328333" y="1712209"/>
                <a:ext cx="70891" cy="54000"/>
                <a:chOff x="1328340" y="1712209"/>
                <a:chExt cx="70891" cy="54000"/>
              </a:xfrm>
            </p:grpSpPr>
            <p:sp>
              <p:nvSpPr>
                <p:cNvPr id="5036" name="Freeform: Shape 5035">
                  <a:extLst>
                    <a:ext uri="{FF2B5EF4-FFF2-40B4-BE49-F238E27FC236}">
                      <a16:creationId xmlns:a16="http://schemas.microsoft.com/office/drawing/2014/main" id="{6EAA994B-7EF7-C6DC-35EE-32A0147721C7}"/>
                    </a:ext>
                  </a:extLst>
                </p:cNvPr>
                <p:cNvSpPr/>
                <p:nvPr/>
              </p:nvSpPr>
              <p:spPr>
                <a:xfrm>
                  <a:off x="1328340" y="1712209"/>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37" name="Freeform: Shape 5036">
                  <a:extLst>
                    <a:ext uri="{FF2B5EF4-FFF2-40B4-BE49-F238E27FC236}">
                      <a16:creationId xmlns:a16="http://schemas.microsoft.com/office/drawing/2014/main" id="{B212714D-1287-3CB6-7544-BC043DFE8EDB}"/>
                    </a:ext>
                  </a:extLst>
                </p:cNvPr>
                <p:cNvSpPr/>
                <p:nvPr/>
              </p:nvSpPr>
              <p:spPr>
                <a:xfrm>
                  <a:off x="1328340" y="1712209"/>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5" name="Graphic 4249">
                <a:extLst>
                  <a:ext uri="{FF2B5EF4-FFF2-40B4-BE49-F238E27FC236}">
                    <a16:creationId xmlns:a16="http://schemas.microsoft.com/office/drawing/2014/main" id="{455AE412-4E84-57E3-7B3E-A7FF9333A627}"/>
                  </a:ext>
                </a:extLst>
              </p:cNvPr>
              <p:cNvGrpSpPr/>
              <p:nvPr/>
            </p:nvGrpSpPr>
            <p:grpSpPr>
              <a:xfrm>
                <a:off x="1399224" y="1712209"/>
                <a:ext cx="70891" cy="54000"/>
                <a:chOff x="1399231" y="1712209"/>
                <a:chExt cx="70891" cy="54000"/>
              </a:xfrm>
            </p:grpSpPr>
            <p:sp>
              <p:nvSpPr>
                <p:cNvPr id="5034" name="Freeform: Shape 5033">
                  <a:extLst>
                    <a:ext uri="{FF2B5EF4-FFF2-40B4-BE49-F238E27FC236}">
                      <a16:creationId xmlns:a16="http://schemas.microsoft.com/office/drawing/2014/main" id="{87CC57AC-B9C0-00AB-D963-B36D4BB106B0}"/>
                    </a:ext>
                  </a:extLst>
                </p:cNvPr>
                <p:cNvSpPr/>
                <p:nvPr/>
              </p:nvSpPr>
              <p:spPr>
                <a:xfrm>
                  <a:off x="1399231" y="1712209"/>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35" name="Freeform: Shape 5034">
                  <a:extLst>
                    <a:ext uri="{FF2B5EF4-FFF2-40B4-BE49-F238E27FC236}">
                      <a16:creationId xmlns:a16="http://schemas.microsoft.com/office/drawing/2014/main" id="{029B2D09-969D-B304-1FF2-F64EF57DE7D2}"/>
                    </a:ext>
                  </a:extLst>
                </p:cNvPr>
                <p:cNvSpPr/>
                <p:nvPr/>
              </p:nvSpPr>
              <p:spPr>
                <a:xfrm>
                  <a:off x="1399231" y="1712209"/>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6" name="Graphic 4249">
                <a:extLst>
                  <a:ext uri="{FF2B5EF4-FFF2-40B4-BE49-F238E27FC236}">
                    <a16:creationId xmlns:a16="http://schemas.microsoft.com/office/drawing/2014/main" id="{270E8065-44AA-017E-28B6-A2FE2693910B}"/>
                  </a:ext>
                </a:extLst>
              </p:cNvPr>
              <p:cNvGrpSpPr/>
              <p:nvPr/>
            </p:nvGrpSpPr>
            <p:grpSpPr>
              <a:xfrm>
                <a:off x="1605440" y="1735868"/>
                <a:ext cx="70891" cy="54000"/>
                <a:chOff x="1605448" y="1735868"/>
                <a:chExt cx="70891" cy="54000"/>
              </a:xfrm>
            </p:grpSpPr>
            <p:sp>
              <p:nvSpPr>
                <p:cNvPr id="5032" name="Freeform: Shape 5031">
                  <a:extLst>
                    <a:ext uri="{FF2B5EF4-FFF2-40B4-BE49-F238E27FC236}">
                      <a16:creationId xmlns:a16="http://schemas.microsoft.com/office/drawing/2014/main" id="{216CF1FE-A889-3439-D1CB-32F450DB13E0}"/>
                    </a:ext>
                  </a:extLst>
                </p:cNvPr>
                <p:cNvSpPr/>
                <p:nvPr/>
              </p:nvSpPr>
              <p:spPr>
                <a:xfrm>
                  <a:off x="1605448" y="1735868"/>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33" name="Freeform: Shape 5032">
                  <a:extLst>
                    <a:ext uri="{FF2B5EF4-FFF2-40B4-BE49-F238E27FC236}">
                      <a16:creationId xmlns:a16="http://schemas.microsoft.com/office/drawing/2014/main" id="{39A86179-70AF-59B2-F1DF-F9190E453FA5}"/>
                    </a:ext>
                  </a:extLst>
                </p:cNvPr>
                <p:cNvSpPr/>
                <p:nvPr/>
              </p:nvSpPr>
              <p:spPr>
                <a:xfrm>
                  <a:off x="1605448" y="1735868"/>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7" name="Graphic 4249">
                <a:extLst>
                  <a:ext uri="{FF2B5EF4-FFF2-40B4-BE49-F238E27FC236}">
                    <a16:creationId xmlns:a16="http://schemas.microsoft.com/office/drawing/2014/main" id="{58974FC3-4766-F538-A173-9D4E858AD572}"/>
                  </a:ext>
                </a:extLst>
              </p:cNvPr>
              <p:cNvGrpSpPr/>
              <p:nvPr/>
            </p:nvGrpSpPr>
            <p:grpSpPr>
              <a:xfrm>
                <a:off x="1621201" y="1735868"/>
                <a:ext cx="70891" cy="54000"/>
                <a:chOff x="1621209" y="1735868"/>
                <a:chExt cx="70891" cy="54000"/>
              </a:xfrm>
            </p:grpSpPr>
            <p:sp>
              <p:nvSpPr>
                <p:cNvPr id="5030" name="Freeform: Shape 5029">
                  <a:extLst>
                    <a:ext uri="{FF2B5EF4-FFF2-40B4-BE49-F238E27FC236}">
                      <a16:creationId xmlns:a16="http://schemas.microsoft.com/office/drawing/2014/main" id="{F6FE3D2F-8142-321A-A6B3-0BC1767A23F9}"/>
                    </a:ext>
                  </a:extLst>
                </p:cNvPr>
                <p:cNvSpPr/>
                <p:nvPr/>
              </p:nvSpPr>
              <p:spPr>
                <a:xfrm>
                  <a:off x="1621209" y="1735868"/>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31" name="Freeform: Shape 5030">
                  <a:extLst>
                    <a:ext uri="{FF2B5EF4-FFF2-40B4-BE49-F238E27FC236}">
                      <a16:creationId xmlns:a16="http://schemas.microsoft.com/office/drawing/2014/main" id="{2CD92F2C-F0F5-DA81-2716-B2F208B3BD73}"/>
                    </a:ext>
                  </a:extLst>
                </p:cNvPr>
                <p:cNvSpPr/>
                <p:nvPr/>
              </p:nvSpPr>
              <p:spPr>
                <a:xfrm>
                  <a:off x="1621209" y="1735868"/>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8" name="Graphic 4249">
                <a:extLst>
                  <a:ext uri="{FF2B5EF4-FFF2-40B4-BE49-F238E27FC236}">
                    <a16:creationId xmlns:a16="http://schemas.microsoft.com/office/drawing/2014/main" id="{8C183A1C-699F-8642-FD38-FDCAF0BC7006}"/>
                  </a:ext>
                </a:extLst>
              </p:cNvPr>
              <p:cNvGrpSpPr/>
              <p:nvPr/>
            </p:nvGrpSpPr>
            <p:grpSpPr>
              <a:xfrm>
                <a:off x="1697346" y="1735868"/>
                <a:ext cx="70891" cy="54000"/>
                <a:chOff x="1697354" y="1735868"/>
                <a:chExt cx="70891" cy="54000"/>
              </a:xfrm>
            </p:grpSpPr>
            <p:sp>
              <p:nvSpPr>
                <p:cNvPr id="5028" name="Freeform: Shape 5027">
                  <a:extLst>
                    <a:ext uri="{FF2B5EF4-FFF2-40B4-BE49-F238E27FC236}">
                      <a16:creationId xmlns:a16="http://schemas.microsoft.com/office/drawing/2014/main" id="{E229BC1E-3788-C1D2-365F-2E3D5EAB04B5}"/>
                    </a:ext>
                  </a:extLst>
                </p:cNvPr>
                <p:cNvSpPr/>
                <p:nvPr/>
              </p:nvSpPr>
              <p:spPr>
                <a:xfrm>
                  <a:off x="1697354" y="1735868"/>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29" name="Freeform: Shape 5028">
                  <a:extLst>
                    <a:ext uri="{FF2B5EF4-FFF2-40B4-BE49-F238E27FC236}">
                      <a16:creationId xmlns:a16="http://schemas.microsoft.com/office/drawing/2014/main" id="{DDD44269-6572-DB03-F99C-A3328DC8F231}"/>
                    </a:ext>
                  </a:extLst>
                </p:cNvPr>
                <p:cNvSpPr/>
                <p:nvPr/>
              </p:nvSpPr>
              <p:spPr>
                <a:xfrm>
                  <a:off x="1697354" y="1735868"/>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39" name="Graphic 4249">
                <a:extLst>
                  <a:ext uri="{FF2B5EF4-FFF2-40B4-BE49-F238E27FC236}">
                    <a16:creationId xmlns:a16="http://schemas.microsoft.com/office/drawing/2014/main" id="{558DE2EB-C9F7-0847-71A1-3CD4A2BBCCE3}"/>
                  </a:ext>
                </a:extLst>
              </p:cNvPr>
              <p:cNvGrpSpPr/>
              <p:nvPr/>
            </p:nvGrpSpPr>
            <p:grpSpPr>
              <a:xfrm>
                <a:off x="2001859" y="1824075"/>
                <a:ext cx="70891" cy="54000"/>
                <a:chOff x="2001869" y="1824075"/>
                <a:chExt cx="70891" cy="54000"/>
              </a:xfrm>
            </p:grpSpPr>
            <p:sp>
              <p:nvSpPr>
                <p:cNvPr id="5026" name="Freeform: Shape 5025">
                  <a:extLst>
                    <a:ext uri="{FF2B5EF4-FFF2-40B4-BE49-F238E27FC236}">
                      <a16:creationId xmlns:a16="http://schemas.microsoft.com/office/drawing/2014/main" id="{B00D6DE0-3B2E-1C99-08AC-46E4041FF34F}"/>
                    </a:ext>
                  </a:extLst>
                </p:cNvPr>
                <p:cNvSpPr/>
                <p:nvPr/>
              </p:nvSpPr>
              <p:spPr>
                <a:xfrm>
                  <a:off x="2001869" y="182407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27" name="Freeform: Shape 5026">
                  <a:extLst>
                    <a:ext uri="{FF2B5EF4-FFF2-40B4-BE49-F238E27FC236}">
                      <a16:creationId xmlns:a16="http://schemas.microsoft.com/office/drawing/2014/main" id="{50BDDC72-E236-E90D-EE7E-01C6A5A0C800}"/>
                    </a:ext>
                  </a:extLst>
                </p:cNvPr>
                <p:cNvSpPr/>
                <p:nvPr/>
              </p:nvSpPr>
              <p:spPr>
                <a:xfrm>
                  <a:off x="2001869" y="182407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0" name="Graphic 4249">
                <a:extLst>
                  <a:ext uri="{FF2B5EF4-FFF2-40B4-BE49-F238E27FC236}">
                    <a16:creationId xmlns:a16="http://schemas.microsoft.com/office/drawing/2014/main" id="{06B7A375-8A4F-387C-F24B-28B78B2B9317}"/>
                  </a:ext>
                </a:extLst>
              </p:cNvPr>
              <p:cNvGrpSpPr/>
              <p:nvPr/>
            </p:nvGrpSpPr>
            <p:grpSpPr>
              <a:xfrm>
                <a:off x="2054395" y="1841942"/>
                <a:ext cx="70891" cy="54000"/>
                <a:chOff x="2054405" y="1841942"/>
                <a:chExt cx="70891" cy="54000"/>
              </a:xfrm>
            </p:grpSpPr>
            <p:sp>
              <p:nvSpPr>
                <p:cNvPr id="5024" name="Freeform: Shape 5023">
                  <a:extLst>
                    <a:ext uri="{FF2B5EF4-FFF2-40B4-BE49-F238E27FC236}">
                      <a16:creationId xmlns:a16="http://schemas.microsoft.com/office/drawing/2014/main" id="{23AB2A02-44EC-9FA4-42DC-C4C8C3FDEB6B}"/>
                    </a:ext>
                  </a:extLst>
                </p:cNvPr>
                <p:cNvSpPr/>
                <p:nvPr/>
              </p:nvSpPr>
              <p:spPr>
                <a:xfrm>
                  <a:off x="2054405" y="184194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25" name="Freeform: Shape 5024">
                  <a:extLst>
                    <a:ext uri="{FF2B5EF4-FFF2-40B4-BE49-F238E27FC236}">
                      <a16:creationId xmlns:a16="http://schemas.microsoft.com/office/drawing/2014/main" id="{0D5875C7-3A05-0468-5D55-26F897C0D259}"/>
                    </a:ext>
                  </a:extLst>
                </p:cNvPr>
                <p:cNvSpPr/>
                <p:nvPr/>
              </p:nvSpPr>
              <p:spPr>
                <a:xfrm>
                  <a:off x="2054405" y="184194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1" name="Graphic 4249">
                <a:extLst>
                  <a:ext uri="{FF2B5EF4-FFF2-40B4-BE49-F238E27FC236}">
                    <a16:creationId xmlns:a16="http://schemas.microsoft.com/office/drawing/2014/main" id="{601223A6-BE66-A20C-BCCA-9031E9B7B6A7}"/>
                  </a:ext>
                </a:extLst>
              </p:cNvPr>
              <p:cNvGrpSpPr/>
              <p:nvPr/>
            </p:nvGrpSpPr>
            <p:grpSpPr>
              <a:xfrm>
                <a:off x="2202759" y="1881561"/>
                <a:ext cx="70891" cy="54000"/>
                <a:chOff x="2202770" y="1881561"/>
                <a:chExt cx="70891" cy="54000"/>
              </a:xfrm>
            </p:grpSpPr>
            <p:sp>
              <p:nvSpPr>
                <p:cNvPr id="5022" name="Freeform: Shape 5021">
                  <a:extLst>
                    <a:ext uri="{FF2B5EF4-FFF2-40B4-BE49-F238E27FC236}">
                      <a16:creationId xmlns:a16="http://schemas.microsoft.com/office/drawing/2014/main" id="{AF9ECE40-9567-CD3E-FE3F-9C3FD810AA5B}"/>
                    </a:ext>
                  </a:extLst>
                </p:cNvPr>
                <p:cNvSpPr/>
                <p:nvPr/>
              </p:nvSpPr>
              <p:spPr>
                <a:xfrm>
                  <a:off x="2202770" y="188156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23" name="Freeform: Shape 5022">
                  <a:extLst>
                    <a:ext uri="{FF2B5EF4-FFF2-40B4-BE49-F238E27FC236}">
                      <a16:creationId xmlns:a16="http://schemas.microsoft.com/office/drawing/2014/main" id="{9A1F7049-7671-0456-CFC2-152A1A1EED09}"/>
                    </a:ext>
                  </a:extLst>
                </p:cNvPr>
                <p:cNvSpPr/>
                <p:nvPr/>
              </p:nvSpPr>
              <p:spPr>
                <a:xfrm>
                  <a:off x="2202770" y="188156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2" name="Graphic 4249">
                <a:extLst>
                  <a:ext uri="{FF2B5EF4-FFF2-40B4-BE49-F238E27FC236}">
                    <a16:creationId xmlns:a16="http://schemas.microsoft.com/office/drawing/2014/main" id="{5257BF38-037C-1569-504D-D1DCE472150B}"/>
                  </a:ext>
                </a:extLst>
              </p:cNvPr>
              <p:cNvGrpSpPr/>
              <p:nvPr/>
            </p:nvGrpSpPr>
            <p:grpSpPr>
              <a:xfrm>
                <a:off x="2329286" y="1952395"/>
                <a:ext cx="70891" cy="54000"/>
                <a:chOff x="2329298" y="1952395"/>
                <a:chExt cx="70891" cy="54000"/>
              </a:xfrm>
            </p:grpSpPr>
            <p:sp>
              <p:nvSpPr>
                <p:cNvPr id="5020" name="Freeform: Shape 5019">
                  <a:extLst>
                    <a:ext uri="{FF2B5EF4-FFF2-40B4-BE49-F238E27FC236}">
                      <a16:creationId xmlns:a16="http://schemas.microsoft.com/office/drawing/2014/main" id="{C1A37F32-A5B3-1715-740A-3575FA84381A}"/>
                    </a:ext>
                  </a:extLst>
                </p:cNvPr>
                <p:cNvSpPr/>
                <p:nvPr/>
              </p:nvSpPr>
              <p:spPr>
                <a:xfrm>
                  <a:off x="2329298" y="195239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21" name="Freeform: Shape 5020">
                  <a:extLst>
                    <a:ext uri="{FF2B5EF4-FFF2-40B4-BE49-F238E27FC236}">
                      <a16:creationId xmlns:a16="http://schemas.microsoft.com/office/drawing/2014/main" id="{DC073DF0-0B7C-B4A0-A6F3-A6922B7866E6}"/>
                    </a:ext>
                  </a:extLst>
                </p:cNvPr>
                <p:cNvSpPr/>
                <p:nvPr/>
              </p:nvSpPr>
              <p:spPr>
                <a:xfrm>
                  <a:off x="2329298" y="195239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3" name="Graphic 4249">
                <a:extLst>
                  <a:ext uri="{FF2B5EF4-FFF2-40B4-BE49-F238E27FC236}">
                    <a16:creationId xmlns:a16="http://schemas.microsoft.com/office/drawing/2014/main" id="{539908C0-C45B-86B4-40F2-9DCC5CDA8214}"/>
                  </a:ext>
                </a:extLst>
              </p:cNvPr>
              <p:cNvGrpSpPr/>
              <p:nvPr/>
            </p:nvGrpSpPr>
            <p:grpSpPr>
              <a:xfrm>
                <a:off x="2466005" y="1991943"/>
                <a:ext cx="70954" cy="54000"/>
                <a:chOff x="2466017" y="1991943"/>
                <a:chExt cx="70954" cy="54000"/>
              </a:xfrm>
            </p:grpSpPr>
            <p:sp>
              <p:nvSpPr>
                <p:cNvPr id="5018" name="Freeform: Shape 5017">
                  <a:extLst>
                    <a:ext uri="{FF2B5EF4-FFF2-40B4-BE49-F238E27FC236}">
                      <a16:creationId xmlns:a16="http://schemas.microsoft.com/office/drawing/2014/main" id="{5137C010-739C-E7B0-C096-0179E4791B01}"/>
                    </a:ext>
                  </a:extLst>
                </p:cNvPr>
                <p:cNvSpPr/>
                <p:nvPr/>
              </p:nvSpPr>
              <p:spPr>
                <a:xfrm>
                  <a:off x="2466017" y="1991943"/>
                  <a:ext cx="70954" cy="54000"/>
                </a:xfrm>
                <a:custGeom>
                  <a:avLst/>
                  <a:gdLst>
                    <a:gd name="connsiteX0" fmla="*/ 70954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4"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19" name="Freeform: Shape 5018">
                  <a:extLst>
                    <a:ext uri="{FF2B5EF4-FFF2-40B4-BE49-F238E27FC236}">
                      <a16:creationId xmlns:a16="http://schemas.microsoft.com/office/drawing/2014/main" id="{A5D7B6E2-58FE-230F-37E0-C648713A87AF}"/>
                    </a:ext>
                  </a:extLst>
                </p:cNvPr>
                <p:cNvSpPr/>
                <p:nvPr/>
              </p:nvSpPr>
              <p:spPr>
                <a:xfrm>
                  <a:off x="2466017" y="1991943"/>
                  <a:ext cx="70954" cy="54000"/>
                </a:xfrm>
                <a:custGeom>
                  <a:avLst/>
                  <a:gdLst>
                    <a:gd name="connsiteX0" fmla="*/ 70954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4"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4" name="Graphic 4249">
                <a:extLst>
                  <a:ext uri="{FF2B5EF4-FFF2-40B4-BE49-F238E27FC236}">
                    <a16:creationId xmlns:a16="http://schemas.microsoft.com/office/drawing/2014/main" id="{A73019F1-3AB1-45D6-D43C-12055E19E44B}"/>
                  </a:ext>
                </a:extLst>
              </p:cNvPr>
              <p:cNvGrpSpPr/>
              <p:nvPr/>
            </p:nvGrpSpPr>
            <p:grpSpPr>
              <a:xfrm>
                <a:off x="2544556" y="2002042"/>
                <a:ext cx="70891" cy="54000"/>
                <a:chOff x="2544567" y="2002042"/>
                <a:chExt cx="70891" cy="54000"/>
              </a:xfrm>
            </p:grpSpPr>
            <p:sp>
              <p:nvSpPr>
                <p:cNvPr id="5016" name="Freeform: Shape 5015">
                  <a:extLst>
                    <a:ext uri="{FF2B5EF4-FFF2-40B4-BE49-F238E27FC236}">
                      <a16:creationId xmlns:a16="http://schemas.microsoft.com/office/drawing/2014/main" id="{7A6C043C-69A2-D44E-7D48-ACA4FBE21249}"/>
                    </a:ext>
                  </a:extLst>
                </p:cNvPr>
                <p:cNvSpPr/>
                <p:nvPr/>
              </p:nvSpPr>
              <p:spPr>
                <a:xfrm>
                  <a:off x="2544567" y="200204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17" name="Freeform: Shape 5016">
                  <a:extLst>
                    <a:ext uri="{FF2B5EF4-FFF2-40B4-BE49-F238E27FC236}">
                      <a16:creationId xmlns:a16="http://schemas.microsoft.com/office/drawing/2014/main" id="{28C55C49-58D6-6414-3DB2-0DF2A964A5DB}"/>
                    </a:ext>
                  </a:extLst>
                </p:cNvPr>
                <p:cNvSpPr/>
                <p:nvPr/>
              </p:nvSpPr>
              <p:spPr>
                <a:xfrm>
                  <a:off x="2544567" y="200204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5" name="Graphic 4249">
                <a:extLst>
                  <a:ext uri="{FF2B5EF4-FFF2-40B4-BE49-F238E27FC236}">
                    <a16:creationId xmlns:a16="http://schemas.microsoft.com/office/drawing/2014/main" id="{1BEB4F8F-CB00-E920-9D43-10AD4E6D7848}"/>
                  </a:ext>
                </a:extLst>
              </p:cNvPr>
              <p:cNvGrpSpPr/>
              <p:nvPr/>
            </p:nvGrpSpPr>
            <p:grpSpPr>
              <a:xfrm>
                <a:off x="2605193" y="2016025"/>
                <a:ext cx="70891" cy="54000"/>
                <a:chOff x="2605204" y="2016025"/>
                <a:chExt cx="70891" cy="54000"/>
              </a:xfrm>
            </p:grpSpPr>
            <p:sp>
              <p:nvSpPr>
                <p:cNvPr id="5014" name="Freeform: Shape 5013">
                  <a:extLst>
                    <a:ext uri="{FF2B5EF4-FFF2-40B4-BE49-F238E27FC236}">
                      <a16:creationId xmlns:a16="http://schemas.microsoft.com/office/drawing/2014/main" id="{74A8849C-3D99-12D2-1579-07B4D2F2A6AB}"/>
                    </a:ext>
                  </a:extLst>
                </p:cNvPr>
                <p:cNvSpPr/>
                <p:nvPr/>
              </p:nvSpPr>
              <p:spPr>
                <a:xfrm>
                  <a:off x="2605204" y="201602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15" name="Freeform: Shape 5014">
                  <a:extLst>
                    <a:ext uri="{FF2B5EF4-FFF2-40B4-BE49-F238E27FC236}">
                      <a16:creationId xmlns:a16="http://schemas.microsoft.com/office/drawing/2014/main" id="{659E6756-181D-1468-68BA-9A8736DD9870}"/>
                    </a:ext>
                  </a:extLst>
                </p:cNvPr>
                <p:cNvSpPr/>
                <p:nvPr/>
              </p:nvSpPr>
              <p:spPr>
                <a:xfrm>
                  <a:off x="2605204" y="201602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6" name="Graphic 4249">
                <a:extLst>
                  <a:ext uri="{FF2B5EF4-FFF2-40B4-BE49-F238E27FC236}">
                    <a16:creationId xmlns:a16="http://schemas.microsoft.com/office/drawing/2014/main" id="{DFB1AFE8-FF7C-F8AA-D71E-E10E5581C4E0}"/>
                  </a:ext>
                </a:extLst>
              </p:cNvPr>
              <p:cNvGrpSpPr/>
              <p:nvPr/>
            </p:nvGrpSpPr>
            <p:grpSpPr>
              <a:xfrm>
                <a:off x="2647158" y="2021181"/>
                <a:ext cx="70953" cy="54000"/>
                <a:chOff x="2647169" y="2021181"/>
                <a:chExt cx="70954" cy="54000"/>
              </a:xfrm>
            </p:grpSpPr>
            <p:sp>
              <p:nvSpPr>
                <p:cNvPr id="5012" name="Freeform: Shape 5011">
                  <a:extLst>
                    <a:ext uri="{FF2B5EF4-FFF2-40B4-BE49-F238E27FC236}">
                      <a16:creationId xmlns:a16="http://schemas.microsoft.com/office/drawing/2014/main" id="{34689B70-0E21-3D49-9F99-CCAD778EACF9}"/>
                    </a:ext>
                  </a:extLst>
                </p:cNvPr>
                <p:cNvSpPr/>
                <p:nvPr/>
              </p:nvSpPr>
              <p:spPr>
                <a:xfrm>
                  <a:off x="2647169" y="2021181"/>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13" name="Freeform: Shape 5012">
                  <a:extLst>
                    <a:ext uri="{FF2B5EF4-FFF2-40B4-BE49-F238E27FC236}">
                      <a16:creationId xmlns:a16="http://schemas.microsoft.com/office/drawing/2014/main" id="{74979B88-FA6F-FE6F-ABE6-AB16FAA720F5}"/>
                    </a:ext>
                  </a:extLst>
                </p:cNvPr>
                <p:cNvSpPr/>
                <p:nvPr/>
              </p:nvSpPr>
              <p:spPr>
                <a:xfrm>
                  <a:off x="2647169" y="2021181"/>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7" name="Graphic 4249">
                <a:extLst>
                  <a:ext uri="{FF2B5EF4-FFF2-40B4-BE49-F238E27FC236}">
                    <a16:creationId xmlns:a16="http://schemas.microsoft.com/office/drawing/2014/main" id="{7D2CCE41-39A3-8EB4-63D1-327400AF9E72}"/>
                  </a:ext>
                </a:extLst>
              </p:cNvPr>
              <p:cNvGrpSpPr/>
              <p:nvPr/>
            </p:nvGrpSpPr>
            <p:grpSpPr>
              <a:xfrm>
                <a:off x="2751090" y="2064825"/>
                <a:ext cx="70891" cy="54000"/>
                <a:chOff x="2751101" y="2064825"/>
                <a:chExt cx="70891" cy="54000"/>
              </a:xfrm>
            </p:grpSpPr>
            <p:sp>
              <p:nvSpPr>
                <p:cNvPr id="5010" name="Freeform: Shape 5009">
                  <a:extLst>
                    <a:ext uri="{FF2B5EF4-FFF2-40B4-BE49-F238E27FC236}">
                      <a16:creationId xmlns:a16="http://schemas.microsoft.com/office/drawing/2014/main" id="{2CFEFE60-0895-B2B0-32DD-2C66AC404B7C}"/>
                    </a:ext>
                  </a:extLst>
                </p:cNvPr>
                <p:cNvSpPr/>
                <p:nvPr/>
              </p:nvSpPr>
              <p:spPr>
                <a:xfrm>
                  <a:off x="2751101" y="206482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11" name="Freeform: Shape 5010">
                  <a:extLst>
                    <a:ext uri="{FF2B5EF4-FFF2-40B4-BE49-F238E27FC236}">
                      <a16:creationId xmlns:a16="http://schemas.microsoft.com/office/drawing/2014/main" id="{96AE7029-BC24-F2AC-A1F2-BB4BAAA6A0D3}"/>
                    </a:ext>
                  </a:extLst>
                </p:cNvPr>
                <p:cNvSpPr/>
                <p:nvPr/>
              </p:nvSpPr>
              <p:spPr>
                <a:xfrm>
                  <a:off x="2751101" y="206482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8" name="Graphic 4249">
                <a:extLst>
                  <a:ext uri="{FF2B5EF4-FFF2-40B4-BE49-F238E27FC236}">
                    <a16:creationId xmlns:a16="http://schemas.microsoft.com/office/drawing/2014/main" id="{63A28A38-CA14-D5D6-B516-F08B69BF7588}"/>
                  </a:ext>
                </a:extLst>
              </p:cNvPr>
              <p:cNvGrpSpPr/>
              <p:nvPr/>
            </p:nvGrpSpPr>
            <p:grpSpPr>
              <a:xfrm>
                <a:off x="3881802" y="2480789"/>
                <a:ext cx="70891" cy="54000"/>
                <a:chOff x="3881816" y="2480789"/>
                <a:chExt cx="70891" cy="54000"/>
              </a:xfrm>
            </p:grpSpPr>
            <p:sp>
              <p:nvSpPr>
                <p:cNvPr id="5008" name="Freeform: Shape 5007">
                  <a:extLst>
                    <a:ext uri="{FF2B5EF4-FFF2-40B4-BE49-F238E27FC236}">
                      <a16:creationId xmlns:a16="http://schemas.microsoft.com/office/drawing/2014/main" id="{B4632D9D-1815-4636-9CE6-C9B3463CAA7A}"/>
                    </a:ext>
                  </a:extLst>
                </p:cNvPr>
                <p:cNvSpPr/>
                <p:nvPr/>
              </p:nvSpPr>
              <p:spPr>
                <a:xfrm>
                  <a:off x="3881816" y="2480789"/>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09" name="Freeform: Shape 5008">
                  <a:extLst>
                    <a:ext uri="{FF2B5EF4-FFF2-40B4-BE49-F238E27FC236}">
                      <a16:creationId xmlns:a16="http://schemas.microsoft.com/office/drawing/2014/main" id="{81B37F8C-FCA6-748D-9AD7-307E337E1125}"/>
                    </a:ext>
                  </a:extLst>
                </p:cNvPr>
                <p:cNvSpPr/>
                <p:nvPr/>
              </p:nvSpPr>
              <p:spPr>
                <a:xfrm>
                  <a:off x="3881816" y="2480789"/>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49" name="Graphic 4249">
                <a:extLst>
                  <a:ext uri="{FF2B5EF4-FFF2-40B4-BE49-F238E27FC236}">
                    <a16:creationId xmlns:a16="http://schemas.microsoft.com/office/drawing/2014/main" id="{E37892DD-A08D-3143-7823-8362CB70FB45}"/>
                  </a:ext>
                </a:extLst>
              </p:cNvPr>
              <p:cNvGrpSpPr/>
              <p:nvPr/>
            </p:nvGrpSpPr>
            <p:grpSpPr>
              <a:xfrm>
                <a:off x="4158593" y="2656143"/>
                <a:ext cx="70891" cy="54000"/>
                <a:chOff x="4158608" y="2656143"/>
                <a:chExt cx="70891" cy="54000"/>
              </a:xfrm>
            </p:grpSpPr>
            <p:sp>
              <p:nvSpPr>
                <p:cNvPr id="5006" name="Freeform: Shape 5005">
                  <a:extLst>
                    <a:ext uri="{FF2B5EF4-FFF2-40B4-BE49-F238E27FC236}">
                      <a16:creationId xmlns:a16="http://schemas.microsoft.com/office/drawing/2014/main" id="{6BB0C129-4AA9-1F70-4AC8-926735A5E64D}"/>
                    </a:ext>
                  </a:extLst>
                </p:cNvPr>
                <p:cNvSpPr/>
                <p:nvPr/>
              </p:nvSpPr>
              <p:spPr>
                <a:xfrm>
                  <a:off x="4158608" y="2656143"/>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07" name="Freeform: Shape 5006">
                  <a:extLst>
                    <a:ext uri="{FF2B5EF4-FFF2-40B4-BE49-F238E27FC236}">
                      <a16:creationId xmlns:a16="http://schemas.microsoft.com/office/drawing/2014/main" id="{3DE1F6F8-46EE-C8AC-ECC1-FC77DADD7730}"/>
                    </a:ext>
                  </a:extLst>
                </p:cNvPr>
                <p:cNvSpPr/>
                <p:nvPr/>
              </p:nvSpPr>
              <p:spPr>
                <a:xfrm>
                  <a:off x="4158608" y="2656143"/>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0" name="Graphic 4249">
                <a:extLst>
                  <a:ext uri="{FF2B5EF4-FFF2-40B4-BE49-F238E27FC236}">
                    <a16:creationId xmlns:a16="http://schemas.microsoft.com/office/drawing/2014/main" id="{A09A8DC6-12C5-8DA4-4A32-1ADB7FA40462}"/>
                  </a:ext>
                </a:extLst>
              </p:cNvPr>
              <p:cNvGrpSpPr/>
              <p:nvPr/>
            </p:nvGrpSpPr>
            <p:grpSpPr>
              <a:xfrm>
                <a:off x="4550265" y="2756215"/>
                <a:ext cx="70891" cy="54000"/>
                <a:chOff x="4550282" y="2756215"/>
                <a:chExt cx="70891" cy="54000"/>
              </a:xfrm>
            </p:grpSpPr>
            <p:sp>
              <p:nvSpPr>
                <p:cNvPr id="5004" name="Freeform: Shape 5003">
                  <a:extLst>
                    <a:ext uri="{FF2B5EF4-FFF2-40B4-BE49-F238E27FC236}">
                      <a16:creationId xmlns:a16="http://schemas.microsoft.com/office/drawing/2014/main" id="{10B0F7EA-E910-925C-702C-4C19F9336F6A}"/>
                    </a:ext>
                  </a:extLst>
                </p:cNvPr>
                <p:cNvSpPr/>
                <p:nvPr/>
              </p:nvSpPr>
              <p:spPr>
                <a:xfrm>
                  <a:off x="4550282" y="275621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05" name="Freeform: Shape 5004">
                  <a:extLst>
                    <a:ext uri="{FF2B5EF4-FFF2-40B4-BE49-F238E27FC236}">
                      <a16:creationId xmlns:a16="http://schemas.microsoft.com/office/drawing/2014/main" id="{F8DDFA1C-1D63-82B8-85AC-EF0D54D5D6E0}"/>
                    </a:ext>
                  </a:extLst>
                </p:cNvPr>
                <p:cNvSpPr/>
                <p:nvPr/>
              </p:nvSpPr>
              <p:spPr>
                <a:xfrm>
                  <a:off x="4550282" y="275621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1" name="Graphic 4249">
                <a:extLst>
                  <a:ext uri="{FF2B5EF4-FFF2-40B4-BE49-F238E27FC236}">
                    <a16:creationId xmlns:a16="http://schemas.microsoft.com/office/drawing/2014/main" id="{937D4622-11F9-CE7D-D9AF-F4AFF9742D1D}"/>
                  </a:ext>
                </a:extLst>
              </p:cNvPr>
              <p:cNvGrpSpPr/>
              <p:nvPr/>
            </p:nvGrpSpPr>
            <p:grpSpPr>
              <a:xfrm>
                <a:off x="5112014" y="2909606"/>
                <a:ext cx="70891" cy="54000"/>
                <a:chOff x="5112032" y="2909606"/>
                <a:chExt cx="70891" cy="54000"/>
              </a:xfrm>
            </p:grpSpPr>
            <p:sp>
              <p:nvSpPr>
                <p:cNvPr id="5002" name="Freeform: Shape 5001">
                  <a:extLst>
                    <a:ext uri="{FF2B5EF4-FFF2-40B4-BE49-F238E27FC236}">
                      <a16:creationId xmlns:a16="http://schemas.microsoft.com/office/drawing/2014/main" id="{E608D2B5-C430-569D-0911-40770BF7BA61}"/>
                    </a:ext>
                  </a:extLst>
                </p:cNvPr>
                <p:cNvSpPr/>
                <p:nvPr/>
              </p:nvSpPr>
              <p:spPr>
                <a:xfrm>
                  <a:off x="5112032" y="290960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03" name="Freeform: Shape 5002">
                  <a:extLst>
                    <a:ext uri="{FF2B5EF4-FFF2-40B4-BE49-F238E27FC236}">
                      <a16:creationId xmlns:a16="http://schemas.microsoft.com/office/drawing/2014/main" id="{EA7FEF18-1D17-1C10-65AF-E8D2D8F221A6}"/>
                    </a:ext>
                  </a:extLst>
                </p:cNvPr>
                <p:cNvSpPr/>
                <p:nvPr/>
              </p:nvSpPr>
              <p:spPr>
                <a:xfrm>
                  <a:off x="5112032" y="290960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2" name="Graphic 4249">
                <a:extLst>
                  <a:ext uri="{FF2B5EF4-FFF2-40B4-BE49-F238E27FC236}">
                    <a16:creationId xmlns:a16="http://schemas.microsoft.com/office/drawing/2014/main" id="{28804561-8A37-BC08-B760-5FD543B1332C}"/>
                  </a:ext>
                </a:extLst>
              </p:cNvPr>
              <p:cNvGrpSpPr/>
              <p:nvPr/>
            </p:nvGrpSpPr>
            <p:grpSpPr>
              <a:xfrm>
                <a:off x="5145306" y="2909606"/>
                <a:ext cx="70891" cy="54000"/>
                <a:chOff x="5145325" y="2909606"/>
                <a:chExt cx="70891" cy="54000"/>
              </a:xfrm>
            </p:grpSpPr>
            <p:sp>
              <p:nvSpPr>
                <p:cNvPr id="5000" name="Freeform: Shape 4999">
                  <a:extLst>
                    <a:ext uri="{FF2B5EF4-FFF2-40B4-BE49-F238E27FC236}">
                      <a16:creationId xmlns:a16="http://schemas.microsoft.com/office/drawing/2014/main" id="{0C8CA193-54E7-CC57-9CBF-BE2957E8C84B}"/>
                    </a:ext>
                  </a:extLst>
                </p:cNvPr>
                <p:cNvSpPr/>
                <p:nvPr/>
              </p:nvSpPr>
              <p:spPr>
                <a:xfrm>
                  <a:off x="5145325" y="290960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01" name="Freeform: Shape 5000">
                  <a:extLst>
                    <a:ext uri="{FF2B5EF4-FFF2-40B4-BE49-F238E27FC236}">
                      <a16:creationId xmlns:a16="http://schemas.microsoft.com/office/drawing/2014/main" id="{E73873ED-2129-0105-E81C-BF256546F18C}"/>
                    </a:ext>
                  </a:extLst>
                </p:cNvPr>
                <p:cNvSpPr/>
                <p:nvPr/>
              </p:nvSpPr>
              <p:spPr>
                <a:xfrm>
                  <a:off x="5145325" y="290960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3" name="Graphic 4249">
                <a:extLst>
                  <a:ext uri="{FF2B5EF4-FFF2-40B4-BE49-F238E27FC236}">
                    <a16:creationId xmlns:a16="http://schemas.microsoft.com/office/drawing/2014/main" id="{014CDF4F-BEF7-9869-1BBA-0ED3C82A9E5F}"/>
                  </a:ext>
                </a:extLst>
              </p:cNvPr>
              <p:cNvGrpSpPr/>
              <p:nvPr/>
            </p:nvGrpSpPr>
            <p:grpSpPr>
              <a:xfrm>
                <a:off x="5174803" y="2909606"/>
                <a:ext cx="70891" cy="54000"/>
                <a:chOff x="5174821" y="2909606"/>
                <a:chExt cx="70891" cy="54000"/>
              </a:xfrm>
            </p:grpSpPr>
            <p:sp>
              <p:nvSpPr>
                <p:cNvPr id="4998" name="Freeform: Shape 4997">
                  <a:extLst>
                    <a:ext uri="{FF2B5EF4-FFF2-40B4-BE49-F238E27FC236}">
                      <a16:creationId xmlns:a16="http://schemas.microsoft.com/office/drawing/2014/main" id="{F1034B2E-0088-7827-7880-90D26A39EE80}"/>
                    </a:ext>
                  </a:extLst>
                </p:cNvPr>
                <p:cNvSpPr/>
                <p:nvPr/>
              </p:nvSpPr>
              <p:spPr>
                <a:xfrm>
                  <a:off x="5174821" y="290960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99" name="Freeform: Shape 4998">
                  <a:extLst>
                    <a:ext uri="{FF2B5EF4-FFF2-40B4-BE49-F238E27FC236}">
                      <a16:creationId xmlns:a16="http://schemas.microsoft.com/office/drawing/2014/main" id="{63878952-9404-5C8D-EE44-0FA0D4F84976}"/>
                    </a:ext>
                  </a:extLst>
                </p:cNvPr>
                <p:cNvSpPr/>
                <p:nvPr/>
              </p:nvSpPr>
              <p:spPr>
                <a:xfrm>
                  <a:off x="5174821" y="290960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4" name="Graphic 4249">
                <a:extLst>
                  <a:ext uri="{FF2B5EF4-FFF2-40B4-BE49-F238E27FC236}">
                    <a16:creationId xmlns:a16="http://schemas.microsoft.com/office/drawing/2014/main" id="{9147ADC4-070A-D5AE-1ACB-C4D6FD5B1D4F}"/>
                  </a:ext>
                </a:extLst>
              </p:cNvPr>
              <p:cNvGrpSpPr/>
              <p:nvPr/>
            </p:nvGrpSpPr>
            <p:grpSpPr>
              <a:xfrm>
                <a:off x="5185121" y="2909606"/>
                <a:ext cx="70891" cy="54000"/>
                <a:chOff x="5185138" y="2909606"/>
                <a:chExt cx="70891" cy="54000"/>
              </a:xfrm>
            </p:grpSpPr>
            <p:sp>
              <p:nvSpPr>
                <p:cNvPr id="4996" name="Freeform: Shape 4995">
                  <a:extLst>
                    <a:ext uri="{FF2B5EF4-FFF2-40B4-BE49-F238E27FC236}">
                      <a16:creationId xmlns:a16="http://schemas.microsoft.com/office/drawing/2014/main" id="{ED1CFEBB-ECB0-BCBE-F158-BF8ABFCF8A40}"/>
                    </a:ext>
                  </a:extLst>
                </p:cNvPr>
                <p:cNvSpPr/>
                <p:nvPr/>
              </p:nvSpPr>
              <p:spPr>
                <a:xfrm>
                  <a:off x="5185138" y="290960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97" name="Freeform: Shape 4996">
                  <a:extLst>
                    <a:ext uri="{FF2B5EF4-FFF2-40B4-BE49-F238E27FC236}">
                      <a16:creationId xmlns:a16="http://schemas.microsoft.com/office/drawing/2014/main" id="{C8E3A94D-A13D-766D-CEDB-2F940C5E4E91}"/>
                    </a:ext>
                  </a:extLst>
                </p:cNvPr>
                <p:cNvSpPr/>
                <p:nvPr/>
              </p:nvSpPr>
              <p:spPr>
                <a:xfrm>
                  <a:off x="5185138" y="290960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5" name="Graphic 4249">
                <a:extLst>
                  <a:ext uri="{FF2B5EF4-FFF2-40B4-BE49-F238E27FC236}">
                    <a16:creationId xmlns:a16="http://schemas.microsoft.com/office/drawing/2014/main" id="{441EEC0D-1499-04B9-4C85-F81AB25396C0}"/>
                  </a:ext>
                </a:extLst>
              </p:cNvPr>
              <p:cNvGrpSpPr/>
              <p:nvPr/>
            </p:nvGrpSpPr>
            <p:grpSpPr>
              <a:xfrm>
                <a:off x="5856243" y="3020906"/>
                <a:ext cx="70954" cy="54000"/>
                <a:chOff x="5856263" y="3020906"/>
                <a:chExt cx="70954" cy="54000"/>
              </a:xfrm>
            </p:grpSpPr>
            <p:sp>
              <p:nvSpPr>
                <p:cNvPr id="4994" name="Freeform: Shape 4993">
                  <a:extLst>
                    <a:ext uri="{FF2B5EF4-FFF2-40B4-BE49-F238E27FC236}">
                      <a16:creationId xmlns:a16="http://schemas.microsoft.com/office/drawing/2014/main" id="{0CA31855-4D7D-2D21-4EB2-5E5A1D89A93F}"/>
                    </a:ext>
                  </a:extLst>
                </p:cNvPr>
                <p:cNvSpPr/>
                <p:nvPr/>
              </p:nvSpPr>
              <p:spPr>
                <a:xfrm>
                  <a:off x="5856263" y="3020906"/>
                  <a:ext cx="70954" cy="54000"/>
                </a:xfrm>
                <a:custGeom>
                  <a:avLst/>
                  <a:gdLst>
                    <a:gd name="connsiteX0" fmla="*/ 70954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4"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95" name="Freeform: Shape 4994">
                  <a:extLst>
                    <a:ext uri="{FF2B5EF4-FFF2-40B4-BE49-F238E27FC236}">
                      <a16:creationId xmlns:a16="http://schemas.microsoft.com/office/drawing/2014/main" id="{B8AA896A-E484-54E3-C555-C55B73D9A6FA}"/>
                    </a:ext>
                  </a:extLst>
                </p:cNvPr>
                <p:cNvSpPr/>
                <p:nvPr/>
              </p:nvSpPr>
              <p:spPr>
                <a:xfrm>
                  <a:off x="5856263" y="3020906"/>
                  <a:ext cx="70954" cy="54000"/>
                </a:xfrm>
                <a:custGeom>
                  <a:avLst/>
                  <a:gdLst>
                    <a:gd name="connsiteX0" fmla="*/ 70954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4"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6" name="Graphic 4249">
                <a:extLst>
                  <a:ext uri="{FF2B5EF4-FFF2-40B4-BE49-F238E27FC236}">
                    <a16:creationId xmlns:a16="http://schemas.microsoft.com/office/drawing/2014/main" id="{C63791C2-9807-C527-7DA3-8B38FB4C1EBB}"/>
                  </a:ext>
                </a:extLst>
              </p:cNvPr>
              <p:cNvGrpSpPr/>
              <p:nvPr/>
            </p:nvGrpSpPr>
            <p:grpSpPr>
              <a:xfrm>
                <a:off x="5927198" y="3033477"/>
                <a:ext cx="70891" cy="54000"/>
                <a:chOff x="5927217" y="3033477"/>
                <a:chExt cx="70891" cy="54000"/>
              </a:xfrm>
            </p:grpSpPr>
            <p:sp>
              <p:nvSpPr>
                <p:cNvPr id="4992" name="Freeform: Shape 4991">
                  <a:extLst>
                    <a:ext uri="{FF2B5EF4-FFF2-40B4-BE49-F238E27FC236}">
                      <a16:creationId xmlns:a16="http://schemas.microsoft.com/office/drawing/2014/main" id="{38F476C4-D3AB-6013-C9F6-DC53B200410D}"/>
                    </a:ext>
                  </a:extLst>
                </p:cNvPr>
                <p:cNvSpPr/>
                <p:nvPr/>
              </p:nvSpPr>
              <p:spPr>
                <a:xfrm>
                  <a:off x="5927217" y="3033477"/>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93" name="Freeform: Shape 4992">
                  <a:extLst>
                    <a:ext uri="{FF2B5EF4-FFF2-40B4-BE49-F238E27FC236}">
                      <a16:creationId xmlns:a16="http://schemas.microsoft.com/office/drawing/2014/main" id="{C05A6CBC-B4F4-7DF1-1D76-97510740B4B3}"/>
                    </a:ext>
                  </a:extLst>
                </p:cNvPr>
                <p:cNvSpPr/>
                <p:nvPr/>
              </p:nvSpPr>
              <p:spPr>
                <a:xfrm>
                  <a:off x="5927217" y="3033477"/>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7" name="Graphic 4249">
                <a:extLst>
                  <a:ext uri="{FF2B5EF4-FFF2-40B4-BE49-F238E27FC236}">
                    <a16:creationId xmlns:a16="http://schemas.microsoft.com/office/drawing/2014/main" id="{3DC904AA-D3F0-251A-298D-FFD7C0BCC555}"/>
                  </a:ext>
                </a:extLst>
              </p:cNvPr>
              <p:cNvGrpSpPr/>
              <p:nvPr/>
            </p:nvGrpSpPr>
            <p:grpSpPr>
              <a:xfrm>
                <a:off x="6017966" y="3033477"/>
                <a:ext cx="70891" cy="54000"/>
                <a:chOff x="6017983" y="3033477"/>
                <a:chExt cx="70891" cy="54000"/>
              </a:xfrm>
            </p:grpSpPr>
            <p:sp>
              <p:nvSpPr>
                <p:cNvPr id="4990" name="Freeform: Shape 4989">
                  <a:extLst>
                    <a:ext uri="{FF2B5EF4-FFF2-40B4-BE49-F238E27FC236}">
                      <a16:creationId xmlns:a16="http://schemas.microsoft.com/office/drawing/2014/main" id="{6C1CFED9-F137-8751-5A78-D6C5ECEEF400}"/>
                    </a:ext>
                  </a:extLst>
                </p:cNvPr>
                <p:cNvSpPr/>
                <p:nvPr/>
              </p:nvSpPr>
              <p:spPr>
                <a:xfrm>
                  <a:off x="6017983" y="3033477"/>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91" name="Freeform: Shape 4990">
                  <a:extLst>
                    <a:ext uri="{FF2B5EF4-FFF2-40B4-BE49-F238E27FC236}">
                      <a16:creationId xmlns:a16="http://schemas.microsoft.com/office/drawing/2014/main" id="{F9FD52A4-FB2E-978F-FDBF-7D379B988AAC}"/>
                    </a:ext>
                  </a:extLst>
                </p:cNvPr>
                <p:cNvSpPr/>
                <p:nvPr/>
              </p:nvSpPr>
              <p:spPr>
                <a:xfrm>
                  <a:off x="6017983" y="3033477"/>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8" name="Graphic 4249">
                <a:extLst>
                  <a:ext uri="{FF2B5EF4-FFF2-40B4-BE49-F238E27FC236}">
                    <a16:creationId xmlns:a16="http://schemas.microsoft.com/office/drawing/2014/main" id="{BC7BC78D-BF4E-E520-4F86-A9B010D358CD}"/>
                  </a:ext>
                </a:extLst>
              </p:cNvPr>
              <p:cNvGrpSpPr/>
              <p:nvPr/>
            </p:nvGrpSpPr>
            <p:grpSpPr>
              <a:xfrm>
                <a:off x="6030815" y="3033477"/>
                <a:ext cx="70891" cy="54000"/>
                <a:chOff x="6030832" y="3033477"/>
                <a:chExt cx="70891" cy="54000"/>
              </a:xfrm>
            </p:grpSpPr>
            <p:sp>
              <p:nvSpPr>
                <p:cNvPr id="4988" name="Freeform: Shape 4987">
                  <a:extLst>
                    <a:ext uri="{FF2B5EF4-FFF2-40B4-BE49-F238E27FC236}">
                      <a16:creationId xmlns:a16="http://schemas.microsoft.com/office/drawing/2014/main" id="{818B7E16-6C45-929E-D52F-E80FD65A044C}"/>
                    </a:ext>
                  </a:extLst>
                </p:cNvPr>
                <p:cNvSpPr/>
                <p:nvPr/>
              </p:nvSpPr>
              <p:spPr>
                <a:xfrm>
                  <a:off x="6030832" y="3033477"/>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89" name="Freeform: Shape 4988">
                  <a:extLst>
                    <a:ext uri="{FF2B5EF4-FFF2-40B4-BE49-F238E27FC236}">
                      <a16:creationId xmlns:a16="http://schemas.microsoft.com/office/drawing/2014/main" id="{8F46EFD8-B35B-9136-67D5-D4B150BE10E5}"/>
                    </a:ext>
                  </a:extLst>
                </p:cNvPr>
                <p:cNvSpPr/>
                <p:nvPr/>
              </p:nvSpPr>
              <p:spPr>
                <a:xfrm>
                  <a:off x="6030832" y="3033477"/>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59" name="Graphic 4249">
                <a:extLst>
                  <a:ext uri="{FF2B5EF4-FFF2-40B4-BE49-F238E27FC236}">
                    <a16:creationId xmlns:a16="http://schemas.microsoft.com/office/drawing/2014/main" id="{99A30F7E-2893-A9E5-C85E-0D935D18A043}"/>
                  </a:ext>
                </a:extLst>
              </p:cNvPr>
              <p:cNvGrpSpPr/>
              <p:nvPr/>
            </p:nvGrpSpPr>
            <p:grpSpPr>
              <a:xfrm>
                <a:off x="6042270" y="3033477"/>
                <a:ext cx="70954" cy="54000"/>
                <a:chOff x="6042289" y="3033477"/>
                <a:chExt cx="70954" cy="54000"/>
              </a:xfrm>
            </p:grpSpPr>
            <p:sp>
              <p:nvSpPr>
                <p:cNvPr id="4986" name="Freeform: Shape 4985">
                  <a:extLst>
                    <a:ext uri="{FF2B5EF4-FFF2-40B4-BE49-F238E27FC236}">
                      <a16:creationId xmlns:a16="http://schemas.microsoft.com/office/drawing/2014/main" id="{832F84BC-EDA1-2A3D-CC2F-CB14C83FD4E2}"/>
                    </a:ext>
                  </a:extLst>
                </p:cNvPr>
                <p:cNvSpPr/>
                <p:nvPr/>
              </p:nvSpPr>
              <p:spPr>
                <a:xfrm>
                  <a:off x="6042289" y="3033477"/>
                  <a:ext cx="70954" cy="54000"/>
                </a:xfrm>
                <a:custGeom>
                  <a:avLst/>
                  <a:gdLst>
                    <a:gd name="connsiteX0" fmla="*/ 70954 w 70954"/>
                    <a:gd name="connsiteY0" fmla="*/ 0 h 79167"/>
                    <a:gd name="connsiteX1" fmla="*/ 0 w 70954"/>
                    <a:gd name="connsiteY1" fmla="*/ 79167 h 79167"/>
                  </a:gdLst>
                  <a:ahLst/>
                  <a:cxnLst>
                    <a:cxn ang="0">
                      <a:pos x="connsiteX0" y="connsiteY0"/>
                    </a:cxn>
                    <a:cxn ang="0">
                      <a:pos x="connsiteX1" y="connsiteY1"/>
                    </a:cxn>
                  </a:cxnLst>
                  <a:rect l="l" t="t" r="r" b="b"/>
                  <a:pathLst>
                    <a:path w="70954" h="79167">
                      <a:moveTo>
                        <a:pt x="70954"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87" name="Freeform: Shape 4986">
                  <a:extLst>
                    <a:ext uri="{FF2B5EF4-FFF2-40B4-BE49-F238E27FC236}">
                      <a16:creationId xmlns:a16="http://schemas.microsoft.com/office/drawing/2014/main" id="{1A82B6BF-41E6-21F5-4AD9-52C74FA98593}"/>
                    </a:ext>
                  </a:extLst>
                </p:cNvPr>
                <p:cNvSpPr/>
                <p:nvPr/>
              </p:nvSpPr>
              <p:spPr>
                <a:xfrm>
                  <a:off x="6042289" y="3033477"/>
                  <a:ext cx="70954" cy="54000"/>
                </a:xfrm>
                <a:custGeom>
                  <a:avLst/>
                  <a:gdLst>
                    <a:gd name="connsiteX0" fmla="*/ 70954 w 70954"/>
                    <a:gd name="connsiteY0" fmla="*/ 79167 h 79167"/>
                    <a:gd name="connsiteX1" fmla="*/ 0 w 70954"/>
                    <a:gd name="connsiteY1" fmla="*/ 0 h 79167"/>
                  </a:gdLst>
                  <a:ahLst/>
                  <a:cxnLst>
                    <a:cxn ang="0">
                      <a:pos x="connsiteX0" y="connsiteY0"/>
                    </a:cxn>
                    <a:cxn ang="0">
                      <a:pos x="connsiteX1" y="connsiteY1"/>
                    </a:cxn>
                  </a:cxnLst>
                  <a:rect l="l" t="t" r="r" b="b"/>
                  <a:pathLst>
                    <a:path w="70954" h="79167">
                      <a:moveTo>
                        <a:pt x="70954"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0" name="Graphic 4249">
                <a:extLst>
                  <a:ext uri="{FF2B5EF4-FFF2-40B4-BE49-F238E27FC236}">
                    <a16:creationId xmlns:a16="http://schemas.microsoft.com/office/drawing/2014/main" id="{F815C5A7-7ED5-7B48-B112-F55EE2DDEBF6}"/>
                  </a:ext>
                </a:extLst>
              </p:cNvPr>
              <p:cNvGrpSpPr/>
              <p:nvPr/>
            </p:nvGrpSpPr>
            <p:grpSpPr>
              <a:xfrm>
                <a:off x="6055307" y="3033477"/>
                <a:ext cx="70891" cy="54000"/>
                <a:chOff x="6055328" y="3033477"/>
                <a:chExt cx="70891" cy="54000"/>
              </a:xfrm>
            </p:grpSpPr>
            <p:sp>
              <p:nvSpPr>
                <p:cNvPr id="4984" name="Freeform: Shape 4983">
                  <a:extLst>
                    <a:ext uri="{FF2B5EF4-FFF2-40B4-BE49-F238E27FC236}">
                      <a16:creationId xmlns:a16="http://schemas.microsoft.com/office/drawing/2014/main" id="{F5BC1DEB-076B-7037-E1A5-6F9D2E6131B5}"/>
                    </a:ext>
                  </a:extLst>
                </p:cNvPr>
                <p:cNvSpPr/>
                <p:nvPr/>
              </p:nvSpPr>
              <p:spPr>
                <a:xfrm>
                  <a:off x="6055328" y="3033477"/>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85" name="Freeform: Shape 4984">
                  <a:extLst>
                    <a:ext uri="{FF2B5EF4-FFF2-40B4-BE49-F238E27FC236}">
                      <a16:creationId xmlns:a16="http://schemas.microsoft.com/office/drawing/2014/main" id="{57151C5D-9622-B98A-0C20-75C59E90D1AC}"/>
                    </a:ext>
                  </a:extLst>
                </p:cNvPr>
                <p:cNvSpPr/>
                <p:nvPr/>
              </p:nvSpPr>
              <p:spPr>
                <a:xfrm>
                  <a:off x="6055328" y="3033477"/>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1" name="Graphic 4249">
                <a:extLst>
                  <a:ext uri="{FF2B5EF4-FFF2-40B4-BE49-F238E27FC236}">
                    <a16:creationId xmlns:a16="http://schemas.microsoft.com/office/drawing/2014/main" id="{DD7C8CAA-4D98-FB67-6C30-68EB400C78BC}"/>
                  </a:ext>
                </a:extLst>
              </p:cNvPr>
              <p:cNvGrpSpPr/>
              <p:nvPr/>
            </p:nvGrpSpPr>
            <p:grpSpPr>
              <a:xfrm>
                <a:off x="6090752" y="3056076"/>
                <a:ext cx="70891" cy="54000"/>
                <a:chOff x="6090773" y="3056076"/>
                <a:chExt cx="70891" cy="54000"/>
              </a:xfrm>
            </p:grpSpPr>
            <p:sp>
              <p:nvSpPr>
                <p:cNvPr id="4982" name="Freeform: Shape 4981">
                  <a:extLst>
                    <a:ext uri="{FF2B5EF4-FFF2-40B4-BE49-F238E27FC236}">
                      <a16:creationId xmlns:a16="http://schemas.microsoft.com/office/drawing/2014/main" id="{68199391-9962-D229-61EF-5AC0AE679634}"/>
                    </a:ext>
                  </a:extLst>
                </p:cNvPr>
                <p:cNvSpPr/>
                <p:nvPr/>
              </p:nvSpPr>
              <p:spPr>
                <a:xfrm>
                  <a:off x="6090773" y="305607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83" name="Freeform: Shape 4982">
                  <a:extLst>
                    <a:ext uri="{FF2B5EF4-FFF2-40B4-BE49-F238E27FC236}">
                      <a16:creationId xmlns:a16="http://schemas.microsoft.com/office/drawing/2014/main" id="{0583978C-C89E-15CA-7A07-E15692217C80}"/>
                    </a:ext>
                  </a:extLst>
                </p:cNvPr>
                <p:cNvSpPr/>
                <p:nvPr/>
              </p:nvSpPr>
              <p:spPr>
                <a:xfrm>
                  <a:off x="6090773" y="305607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2" name="Graphic 4249">
                <a:extLst>
                  <a:ext uri="{FF2B5EF4-FFF2-40B4-BE49-F238E27FC236}">
                    <a16:creationId xmlns:a16="http://schemas.microsoft.com/office/drawing/2014/main" id="{B8A2D897-039D-F4E7-854A-34456C8F090A}"/>
                  </a:ext>
                </a:extLst>
              </p:cNvPr>
              <p:cNvGrpSpPr/>
              <p:nvPr/>
            </p:nvGrpSpPr>
            <p:grpSpPr>
              <a:xfrm>
                <a:off x="6111642" y="3073025"/>
                <a:ext cx="70891" cy="54000"/>
                <a:chOff x="6111661" y="3073025"/>
                <a:chExt cx="70891" cy="54000"/>
              </a:xfrm>
            </p:grpSpPr>
            <p:sp>
              <p:nvSpPr>
                <p:cNvPr id="4980" name="Freeform: Shape 4979">
                  <a:extLst>
                    <a:ext uri="{FF2B5EF4-FFF2-40B4-BE49-F238E27FC236}">
                      <a16:creationId xmlns:a16="http://schemas.microsoft.com/office/drawing/2014/main" id="{FB4A574E-A595-CC83-B8F4-70DFB2283791}"/>
                    </a:ext>
                  </a:extLst>
                </p:cNvPr>
                <p:cNvSpPr/>
                <p:nvPr/>
              </p:nvSpPr>
              <p:spPr>
                <a:xfrm>
                  <a:off x="6111661" y="307302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81" name="Freeform: Shape 4980">
                  <a:extLst>
                    <a:ext uri="{FF2B5EF4-FFF2-40B4-BE49-F238E27FC236}">
                      <a16:creationId xmlns:a16="http://schemas.microsoft.com/office/drawing/2014/main" id="{3E7D0556-01D5-A316-1E94-0516663F25EC}"/>
                    </a:ext>
                  </a:extLst>
                </p:cNvPr>
                <p:cNvSpPr/>
                <p:nvPr/>
              </p:nvSpPr>
              <p:spPr>
                <a:xfrm>
                  <a:off x="6111661" y="307302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3" name="Graphic 4249">
                <a:extLst>
                  <a:ext uri="{FF2B5EF4-FFF2-40B4-BE49-F238E27FC236}">
                    <a16:creationId xmlns:a16="http://schemas.microsoft.com/office/drawing/2014/main" id="{52AEE514-6B01-DEF0-1187-05588A8DA800}"/>
                  </a:ext>
                </a:extLst>
              </p:cNvPr>
              <p:cNvGrpSpPr/>
              <p:nvPr/>
            </p:nvGrpSpPr>
            <p:grpSpPr>
              <a:xfrm>
                <a:off x="6122151" y="3084819"/>
                <a:ext cx="70891" cy="54000"/>
                <a:chOff x="6122168" y="3084819"/>
                <a:chExt cx="70891" cy="54000"/>
              </a:xfrm>
            </p:grpSpPr>
            <p:sp>
              <p:nvSpPr>
                <p:cNvPr id="4978" name="Freeform: Shape 4977">
                  <a:extLst>
                    <a:ext uri="{FF2B5EF4-FFF2-40B4-BE49-F238E27FC236}">
                      <a16:creationId xmlns:a16="http://schemas.microsoft.com/office/drawing/2014/main" id="{FA100BE2-F4F8-3935-EEAA-B9FA89E32366}"/>
                    </a:ext>
                  </a:extLst>
                </p:cNvPr>
                <p:cNvSpPr/>
                <p:nvPr/>
              </p:nvSpPr>
              <p:spPr>
                <a:xfrm>
                  <a:off x="6122168" y="308481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79" name="Freeform: Shape 4978">
                  <a:extLst>
                    <a:ext uri="{FF2B5EF4-FFF2-40B4-BE49-F238E27FC236}">
                      <a16:creationId xmlns:a16="http://schemas.microsoft.com/office/drawing/2014/main" id="{7EE989B2-CB02-8889-90EE-1D4989675918}"/>
                    </a:ext>
                  </a:extLst>
                </p:cNvPr>
                <p:cNvSpPr/>
                <p:nvPr/>
              </p:nvSpPr>
              <p:spPr>
                <a:xfrm>
                  <a:off x="6122168" y="308481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4" name="Graphic 4249">
                <a:extLst>
                  <a:ext uri="{FF2B5EF4-FFF2-40B4-BE49-F238E27FC236}">
                    <a16:creationId xmlns:a16="http://schemas.microsoft.com/office/drawing/2014/main" id="{7BE43F8C-53C9-56AD-6A45-CFC3CA3E8FC2}"/>
                  </a:ext>
                </a:extLst>
              </p:cNvPr>
              <p:cNvGrpSpPr/>
              <p:nvPr/>
            </p:nvGrpSpPr>
            <p:grpSpPr>
              <a:xfrm>
                <a:off x="6139111" y="3103746"/>
                <a:ext cx="70891" cy="54000"/>
                <a:chOff x="6139131" y="3103746"/>
                <a:chExt cx="70891" cy="54000"/>
              </a:xfrm>
            </p:grpSpPr>
            <p:sp>
              <p:nvSpPr>
                <p:cNvPr id="4976" name="Freeform: Shape 4975">
                  <a:extLst>
                    <a:ext uri="{FF2B5EF4-FFF2-40B4-BE49-F238E27FC236}">
                      <a16:creationId xmlns:a16="http://schemas.microsoft.com/office/drawing/2014/main" id="{D378D34C-E73E-1C12-B318-E5DEDBDFCC1E}"/>
                    </a:ext>
                  </a:extLst>
                </p:cNvPr>
                <p:cNvSpPr/>
                <p:nvPr/>
              </p:nvSpPr>
              <p:spPr>
                <a:xfrm>
                  <a:off x="6139131" y="310374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77" name="Freeform: Shape 4976">
                  <a:extLst>
                    <a:ext uri="{FF2B5EF4-FFF2-40B4-BE49-F238E27FC236}">
                      <a16:creationId xmlns:a16="http://schemas.microsoft.com/office/drawing/2014/main" id="{832BE46A-DEE7-7E49-9549-4AFA8832A672}"/>
                    </a:ext>
                  </a:extLst>
                </p:cNvPr>
                <p:cNvSpPr/>
                <p:nvPr/>
              </p:nvSpPr>
              <p:spPr>
                <a:xfrm>
                  <a:off x="6139131" y="310374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5" name="Graphic 4249">
                <a:extLst>
                  <a:ext uri="{FF2B5EF4-FFF2-40B4-BE49-F238E27FC236}">
                    <a16:creationId xmlns:a16="http://schemas.microsoft.com/office/drawing/2014/main" id="{85369825-843D-FD95-963E-F6EB5127B05B}"/>
                  </a:ext>
                </a:extLst>
              </p:cNvPr>
              <p:cNvGrpSpPr/>
              <p:nvPr/>
            </p:nvGrpSpPr>
            <p:grpSpPr>
              <a:xfrm>
                <a:off x="6205385" y="3124367"/>
                <a:ext cx="70891" cy="54000"/>
                <a:chOff x="6205402" y="3124367"/>
                <a:chExt cx="70891" cy="54000"/>
              </a:xfrm>
            </p:grpSpPr>
            <p:sp>
              <p:nvSpPr>
                <p:cNvPr id="4974" name="Freeform: Shape 4973">
                  <a:extLst>
                    <a:ext uri="{FF2B5EF4-FFF2-40B4-BE49-F238E27FC236}">
                      <a16:creationId xmlns:a16="http://schemas.microsoft.com/office/drawing/2014/main" id="{CE5B7C5D-4B6E-E4FC-FEFC-9F819396C521}"/>
                    </a:ext>
                  </a:extLst>
                </p:cNvPr>
                <p:cNvSpPr/>
                <p:nvPr/>
              </p:nvSpPr>
              <p:spPr>
                <a:xfrm>
                  <a:off x="6205402" y="312436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75" name="Freeform: Shape 4974">
                  <a:extLst>
                    <a:ext uri="{FF2B5EF4-FFF2-40B4-BE49-F238E27FC236}">
                      <a16:creationId xmlns:a16="http://schemas.microsoft.com/office/drawing/2014/main" id="{2ADF7FFE-C94D-9081-3265-2522571D453E}"/>
                    </a:ext>
                  </a:extLst>
                </p:cNvPr>
                <p:cNvSpPr/>
                <p:nvPr/>
              </p:nvSpPr>
              <p:spPr>
                <a:xfrm>
                  <a:off x="6205402" y="312436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6" name="Graphic 4249">
                <a:extLst>
                  <a:ext uri="{FF2B5EF4-FFF2-40B4-BE49-F238E27FC236}">
                    <a16:creationId xmlns:a16="http://schemas.microsoft.com/office/drawing/2014/main" id="{4D93B675-F78B-191E-DB49-192CA05BAC83}"/>
                  </a:ext>
                </a:extLst>
              </p:cNvPr>
              <p:cNvGrpSpPr/>
              <p:nvPr/>
            </p:nvGrpSpPr>
            <p:grpSpPr>
              <a:xfrm>
                <a:off x="6227666" y="3124367"/>
                <a:ext cx="70891" cy="54000"/>
                <a:chOff x="6227682" y="3124367"/>
                <a:chExt cx="70891" cy="54000"/>
              </a:xfrm>
            </p:grpSpPr>
            <p:sp>
              <p:nvSpPr>
                <p:cNvPr id="4972" name="Freeform: Shape 4971">
                  <a:extLst>
                    <a:ext uri="{FF2B5EF4-FFF2-40B4-BE49-F238E27FC236}">
                      <a16:creationId xmlns:a16="http://schemas.microsoft.com/office/drawing/2014/main" id="{FFBA8E21-F273-9B60-947E-FDC95FEF3134}"/>
                    </a:ext>
                  </a:extLst>
                </p:cNvPr>
                <p:cNvSpPr/>
                <p:nvPr/>
              </p:nvSpPr>
              <p:spPr>
                <a:xfrm>
                  <a:off x="6227682" y="312436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73" name="Freeform: Shape 4972">
                  <a:extLst>
                    <a:ext uri="{FF2B5EF4-FFF2-40B4-BE49-F238E27FC236}">
                      <a16:creationId xmlns:a16="http://schemas.microsoft.com/office/drawing/2014/main" id="{42486340-179F-57A5-5CDC-E5C74E749CCF}"/>
                    </a:ext>
                  </a:extLst>
                </p:cNvPr>
                <p:cNvSpPr/>
                <p:nvPr/>
              </p:nvSpPr>
              <p:spPr>
                <a:xfrm>
                  <a:off x="6227682" y="312436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7" name="Graphic 4249">
                <a:extLst>
                  <a:ext uri="{FF2B5EF4-FFF2-40B4-BE49-F238E27FC236}">
                    <a16:creationId xmlns:a16="http://schemas.microsoft.com/office/drawing/2014/main" id="{8B140A60-2299-7D13-151F-A3454776A775}"/>
                  </a:ext>
                </a:extLst>
              </p:cNvPr>
              <p:cNvGrpSpPr/>
              <p:nvPr/>
            </p:nvGrpSpPr>
            <p:grpSpPr>
              <a:xfrm>
                <a:off x="6235769" y="3133407"/>
                <a:ext cx="70891" cy="54000"/>
                <a:chOff x="6235784" y="3133407"/>
                <a:chExt cx="70891" cy="54000"/>
              </a:xfrm>
            </p:grpSpPr>
            <p:sp>
              <p:nvSpPr>
                <p:cNvPr id="4970" name="Freeform: Shape 4969">
                  <a:extLst>
                    <a:ext uri="{FF2B5EF4-FFF2-40B4-BE49-F238E27FC236}">
                      <a16:creationId xmlns:a16="http://schemas.microsoft.com/office/drawing/2014/main" id="{49793772-95FA-5BC5-7D6C-81C497B95026}"/>
                    </a:ext>
                  </a:extLst>
                </p:cNvPr>
                <p:cNvSpPr/>
                <p:nvPr/>
              </p:nvSpPr>
              <p:spPr>
                <a:xfrm>
                  <a:off x="6235784" y="313340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71" name="Freeform: Shape 4970">
                  <a:extLst>
                    <a:ext uri="{FF2B5EF4-FFF2-40B4-BE49-F238E27FC236}">
                      <a16:creationId xmlns:a16="http://schemas.microsoft.com/office/drawing/2014/main" id="{40373182-ED06-49B5-B4EC-E66B7A4D0C22}"/>
                    </a:ext>
                  </a:extLst>
                </p:cNvPr>
                <p:cNvSpPr/>
                <p:nvPr/>
              </p:nvSpPr>
              <p:spPr>
                <a:xfrm>
                  <a:off x="6235784" y="313340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8" name="Graphic 4249">
                <a:extLst>
                  <a:ext uri="{FF2B5EF4-FFF2-40B4-BE49-F238E27FC236}">
                    <a16:creationId xmlns:a16="http://schemas.microsoft.com/office/drawing/2014/main" id="{1E5A8B3A-78A9-0943-C0A5-DF42E7319C7F}"/>
                  </a:ext>
                </a:extLst>
              </p:cNvPr>
              <p:cNvGrpSpPr/>
              <p:nvPr/>
            </p:nvGrpSpPr>
            <p:grpSpPr>
              <a:xfrm>
                <a:off x="6267290" y="3138845"/>
                <a:ext cx="70891" cy="54000"/>
                <a:chOff x="6267305" y="3138845"/>
                <a:chExt cx="70891" cy="54000"/>
              </a:xfrm>
            </p:grpSpPr>
            <p:sp>
              <p:nvSpPr>
                <p:cNvPr id="4968" name="Freeform: Shape 4967">
                  <a:extLst>
                    <a:ext uri="{FF2B5EF4-FFF2-40B4-BE49-F238E27FC236}">
                      <a16:creationId xmlns:a16="http://schemas.microsoft.com/office/drawing/2014/main" id="{8749DA5F-1021-9E29-F582-6EB967541045}"/>
                    </a:ext>
                  </a:extLst>
                </p:cNvPr>
                <p:cNvSpPr/>
                <p:nvPr/>
              </p:nvSpPr>
              <p:spPr>
                <a:xfrm>
                  <a:off x="6267305" y="313884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69" name="Freeform: Shape 4968">
                  <a:extLst>
                    <a:ext uri="{FF2B5EF4-FFF2-40B4-BE49-F238E27FC236}">
                      <a16:creationId xmlns:a16="http://schemas.microsoft.com/office/drawing/2014/main" id="{F8103D29-4C88-8064-4DDA-0161A448BF65}"/>
                    </a:ext>
                  </a:extLst>
                </p:cNvPr>
                <p:cNvSpPr/>
                <p:nvPr/>
              </p:nvSpPr>
              <p:spPr>
                <a:xfrm>
                  <a:off x="6267305" y="313884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69" name="Graphic 4249">
                <a:extLst>
                  <a:ext uri="{FF2B5EF4-FFF2-40B4-BE49-F238E27FC236}">
                    <a16:creationId xmlns:a16="http://schemas.microsoft.com/office/drawing/2014/main" id="{9019544B-B987-FD42-217D-76572E0E34BE}"/>
                  </a:ext>
                </a:extLst>
              </p:cNvPr>
              <p:cNvGrpSpPr/>
              <p:nvPr/>
            </p:nvGrpSpPr>
            <p:grpSpPr>
              <a:xfrm>
                <a:off x="6302733" y="3143294"/>
                <a:ext cx="70891" cy="54000"/>
                <a:chOff x="6302751" y="3143294"/>
                <a:chExt cx="70891" cy="54000"/>
              </a:xfrm>
            </p:grpSpPr>
            <p:sp>
              <p:nvSpPr>
                <p:cNvPr id="4966" name="Freeform: Shape 4965">
                  <a:extLst>
                    <a:ext uri="{FF2B5EF4-FFF2-40B4-BE49-F238E27FC236}">
                      <a16:creationId xmlns:a16="http://schemas.microsoft.com/office/drawing/2014/main" id="{F16BED2C-9907-1B7B-6843-D142D7F0B423}"/>
                    </a:ext>
                  </a:extLst>
                </p:cNvPr>
                <p:cNvSpPr/>
                <p:nvPr/>
              </p:nvSpPr>
              <p:spPr>
                <a:xfrm>
                  <a:off x="6302751" y="3143294"/>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67" name="Freeform: Shape 4966">
                  <a:extLst>
                    <a:ext uri="{FF2B5EF4-FFF2-40B4-BE49-F238E27FC236}">
                      <a16:creationId xmlns:a16="http://schemas.microsoft.com/office/drawing/2014/main" id="{8359E60E-94D0-1EAD-4CBB-B040F57D8474}"/>
                    </a:ext>
                  </a:extLst>
                </p:cNvPr>
                <p:cNvSpPr/>
                <p:nvPr/>
              </p:nvSpPr>
              <p:spPr>
                <a:xfrm>
                  <a:off x="6302751" y="3143294"/>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0" name="Graphic 4249">
                <a:extLst>
                  <a:ext uri="{FF2B5EF4-FFF2-40B4-BE49-F238E27FC236}">
                    <a16:creationId xmlns:a16="http://schemas.microsoft.com/office/drawing/2014/main" id="{E398431E-EBF5-D45D-1C8C-69E8DC7BCADC}"/>
                  </a:ext>
                </a:extLst>
              </p:cNvPr>
              <p:cNvGrpSpPr/>
              <p:nvPr/>
            </p:nvGrpSpPr>
            <p:grpSpPr>
              <a:xfrm>
                <a:off x="6317546" y="3143294"/>
                <a:ext cx="70891" cy="54000"/>
                <a:chOff x="6317562" y="3143294"/>
                <a:chExt cx="70891" cy="54000"/>
              </a:xfrm>
            </p:grpSpPr>
            <p:sp>
              <p:nvSpPr>
                <p:cNvPr id="4964" name="Freeform: Shape 4963">
                  <a:extLst>
                    <a:ext uri="{FF2B5EF4-FFF2-40B4-BE49-F238E27FC236}">
                      <a16:creationId xmlns:a16="http://schemas.microsoft.com/office/drawing/2014/main" id="{51A9AA1C-F350-25AA-EF00-A09F590F6AF1}"/>
                    </a:ext>
                  </a:extLst>
                </p:cNvPr>
                <p:cNvSpPr/>
                <p:nvPr/>
              </p:nvSpPr>
              <p:spPr>
                <a:xfrm>
                  <a:off x="6317562" y="3143294"/>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65" name="Freeform: Shape 4964">
                  <a:extLst>
                    <a:ext uri="{FF2B5EF4-FFF2-40B4-BE49-F238E27FC236}">
                      <a16:creationId xmlns:a16="http://schemas.microsoft.com/office/drawing/2014/main" id="{E1935B24-F208-D0B6-BCEA-61A6E2F9347A}"/>
                    </a:ext>
                  </a:extLst>
                </p:cNvPr>
                <p:cNvSpPr/>
                <p:nvPr/>
              </p:nvSpPr>
              <p:spPr>
                <a:xfrm>
                  <a:off x="6317562" y="3143294"/>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1" name="Graphic 4249">
                <a:extLst>
                  <a:ext uri="{FF2B5EF4-FFF2-40B4-BE49-F238E27FC236}">
                    <a16:creationId xmlns:a16="http://schemas.microsoft.com/office/drawing/2014/main" id="{C958B6B8-29B0-46F0-571B-10FC26319C51}"/>
                  </a:ext>
                </a:extLst>
              </p:cNvPr>
              <p:cNvGrpSpPr/>
              <p:nvPr/>
            </p:nvGrpSpPr>
            <p:grpSpPr>
              <a:xfrm>
                <a:off x="6326215" y="3155723"/>
                <a:ext cx="70891" cy="54000"/>
                <a:chOff x="6326233" y="3155723"/>
                <a:chExt cx="70891" cy="54000"/>
              </a:xfrm>
            </p:grpSpPr>
            <p:sp>
              <p:nvSpPr>
                <p:cNvPr id="4962" name="Freeform: Shape 4961">
                  <a:extLst>
                    <a:ext uri="{FF2B5EF4-FFF2-40B4-BE49-F238E27FC236}">
                      <a16:creationId xmlns:a16="http://schemas.microsoft.com/office/drawing/2014/main" id="{740FFEEF-36CE-34DF-97DD-1BA21C1A1841}"/>
                    </a:ext>
                  </a:extLst>
                </p:cNvPr>
                <p:cNvSpPr/>
                <p:nvPr/>
              </p:nvSpPr>
              <p:spPr>
                <a:xfrm>
                  <a:off x="6326233" y="3155723"/>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63" name="Freeform: Shape 4962">
                  <a:extLst>
                    <a:ext uri="{FF2B5EF4-FFF2-40B4-BE49-F238E27FC236}">
                      <a16:creationId xmlns:a16="http://schemas.microsoft.com/office/drawing/2014/main" id="{FC49AA7B-9E3B-E5D8-7317-2508939E5067}"/>
                    </a:ext>
                  </a:extLst>
                </p:cNvPr>
                <p:cNvSpPr/>
                <p:nvPr/>
              </p:nvSpPr>
              <p:spPr>
                <a:xfrm>
                  <a:off x="6326233" y="3155723"/>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2" name="Graphic 4249">
                <a:extLst>
                  <a:ext uri="{FF2B5EF4-FFF2-40B4-BE49-F238E27FC236}">
                    <a16:creationId xmlns:a16="http://schemas.microsoft.com/office/drawing/2014/main" id="{9EF2F846-99A9-0339-A504-FFE425ABA549}"/>
                  </a:ext>
                </a:extLst>
              </p:cNvPr>
              <p:cNvGrpSpPr/>
              <p:nvPr/>
            </p:nvGrpSpPr>
            <p:grpSpPr>
              <a:xfrm>
                <a:off x="6382358" y="3158336"/>
                <a:ext cx="70891" cy="54000"/>
                <a:chOff x="6382377" y="3158336"/>
                <a:chExt cx="70891" cy="54000"/>
              </a:xfrm>
            </p:grpSpPr>
            <p:sp>
              <p:nvSpPr>
                <p:cNvPr id="4960" name="Freeform: Shape 4959">
                  <a:extLst>
                    <a:ext uri="{FF2B5EF4-FFF2-40B4-BE49-F238E27FC236}">
                      <a16:creationId xmlns:a16="http://schemas.microsoft.com/office/drawing/2014/main" id="{D1E3AF99-4D48-9A00-74A6-B773E7335881}"/>
                    </a:ext>
                  </a:extLst>
                </p:cNvPr>
                <p:cNvSpPr/>
                <p:nvPr/>
              </p:nvSpPr>
              <p:spPr>
                <a:xfrm>
                  <a:off x="6382377" y="315833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61" name="Freeform: Shape 4960">
                  <a:extLst>
                    <a:ext uri="{FF2B5EF4-FFF2-40B4-BE49-F238E27FC236}">
                      <a16:creationId xmlns:a16="http://schemas.microsoft.com/office/drawing/2014/main" id="{2F6E4152-DB3C-5C18-C32E-E547857EFD76}"/>
                    </a:ext>
                  </a:extLst>
                </p:cNvPr>
                <p:cNvSpPr/>
                <p:nvPr/>
              </p:nvSpPr>
              <p:spPr>
                <a:xfrm>
                  <a:off x="6382377" y="315833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3" name="Graphic 4249">
                <a:extLst>
                  <a:ext uri="{FF2B5EF4-FFF2-40B4-BE49-F238E27FC236}">
                    <a16:creationId xmlns:a16="http://schemas.microsoft.com/office/drawing/2014/main" id="{3BF377D4-C5DB-DA41-5A7E-EF2A6908F5AE}"/>
                  </a:ext>
                </a:extLst>
              </p:cNvPr>
              <p:cNvGrpSpPr/>
              <p:nvPr/>
            </p:nvGrpSpPr>
            <p:grpSpPr>
              <a:xfrm>
                <a:off x="6493823" y="3158336"/>
                <a:ext cx="70891" cy="54000"/>
                <a:chOff x="6493841" y="3158336"/>
                <a:chExt cx="70891" cy="54000"/>
              </a:xfrm>
            </p:grpSpPr>
            <p:sp>
              <p:nvSpPr>
                <p:cNvPr id="4958" name="Freeform: Shape 4957">
                  <a:extLst>
                    <a:ext uri="{FF2B5EF4-FFF2-40B4-BE49-F238E27FC236}">
                      <a16:creationId xmlns:a16="http://schemas.microsoft.com/office/drawing/2014/main" id="{BE90555A-365D-F42A-FE86-C32E2BB398C9}"/>
                    </a:ext>
                  </a:extLst>
                </p:cNvPr>
                <p:cNvSpPr/>
                <p:nvPr/>
              </p:nvSpPr>
              <p:spPr>
                <a:xfrm>
                  <a:off x="6493841" y="315833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59" name="Freeform: Shape 4958">
                  <a:extLst>
                    <a:ext uri="{FF2B5EF4-FFF2-40B4-BE49-F238E27FC236}">
                      <a16:creationId xmlns:a16="http://schemas.microsoft.com/office/drawing/2014/main" id="{E0B2DCB0-BA80-CECF-316A-E74C7FBD1665}"/>
                    </a:ext>
                  </a:extLst>
                </p:cNvPr>
                <p:cNvSpPr/>
                <p:nvPr/>
              </p:nvSpPr>
              <p:spPr>
                <a:xfrm>
                  <a:off x="6493841" y="315833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4" name="Graphic 4249">
                <a:extLst>
                  <a:ext uri="{FF2B5EF4-FFF2-40B4-BE49-F238E27FC236}">
                    <a16:creationId xmlns:a16="http://schemas.microsoft.com/office/drawing/2014/main" id="{A18FFB90-1C46-A414-5FF1-DA000E1DC558}"/>
                  </a:ext>
                </a:extLst>
              </p:cNvPr>
              <p:cNvGrpSpPr/>
              <p:nvPr/>
            </p:nvGrpSpPr>
            <p:grpSpPr>
              <a:xfrm>
                <a:off x="6505467" y="3158336"/>
                <a:ext cx="70954" cy="54000"/>
                <a:chOff x="6505487" y="3158336"/>
                <a:chExt cx="70954" cy="54000"/>
              </a:xfrm>
            </p:grpSpPr>
            <p:sp>
              <p:nvSpPr>
                <p:cNvPr id="4956" name="Freeform: Shape 4955">
                  <a:extLst>
                    <a:ext uri="{FF2B5EF4-FFF2-40B4-BE49-F238E27FC236}">
                      <a16:creationId xmlns:a16="http://schemas.microsoft.com/office/drawing/2014/main" id="{40EB588D-1174-FBA3-5932-ACDE0058917F}"/>
                    </a:ext>
                  </a:extLst>
                </p:cNvPr>
                <p:cNvSpPr/>
                <p:nvPr/>
              </p:nvSpPr>
              <p:spPr>
                <a:xfrm>
                  <a:off x="6505487" y="3158336"/>
                  <a:ext cx="70954" cy="54000"/>
                </a:xfrm>
                <a:custGeom>
                  <a:avLst/>
                  <a:gdLst>
                    <a:gd name="connsiteX0" fmla="*/ 70954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4"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57" name="Freeform: Shape 4956">
                  <a:extLst>
                    <a:ext uri="{FF2B5EF4-FFF2-40B4-BE49-F238E27FC236}">
                      <a16:creationId xmlns:a16="http://schemas.microsoft.com/office/drawing/2014/main" id="{26CF9AF4-EFD3-D417-7FB5-BCB4A4AF0AFD}"/>
                    </a:ext>
                  </a:extLst>
                </p:cNvPr>
                <p:cNvSpPr/>
                <p:nvPr/>
              </p:nvSpPr>
              <p:spPr>
                <a:xfrm>
                  <a:off x="6505487" y="3158336"/>
                  <a:ext cx="70954" cy="54000"/>
                </a:xfrm>
                <a:custGeom>
                  <a:avLst/>
                  <a:gdLst>
                    <a:gd name="connsiteX0" fmla="*/ 70954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4"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5" name="Graphic 4249">
                <a:extLst>
                  <a:ext uri="{FF2B5EF4-FFF2-40B4-BE49-F238E27FC236}">
                    <a16:creationId xmlns:a16="http://schemas.microsoft.com/office/drawing/2014/main" id="{BE0E7BC3-CD98-4849-1A56-853713CDB366}"/>
                  </a:ext>
                </a:extLst>
              </p:cNvPr>
              <p:cNvGrpSpPr/>
              <p:nvPr/>
            </p:nvGrpSpPr>
            <p:grpSpPr>
              <a:xfrm>
                <a:off x="6540912" y="3158336"/>
                <a:ext cx="70954" cy="54000"/>
                <a:chOff x="6540933" y="3158336"/>
                <a:chExt cx="70954" cy="54000"/>
              </a:xfrm>
            </p:grpSpPr>
            <p:sp>
              <p:nvSpPr>
                <p:cNvPr id="4954" name="Freeform: Shape 4953">
                  <a:extLst>
                    <a:ext uri="{FF2B5EF4-FFF2-40B4-BE49-F238E27FC236}">
                      <a16:creationId xmlns:a16="http://schemas.microsoft.com/office/drawing/2014/main" id="{0F77A19E-7DB6-9918-E0DD-B2CECEB4933B}"/>
                    </a:ext>
                  </a:extLst>
                </p:cNvPr>
                <p:cNvSpPr/>
                <p:nvPr/>
              </p:nvSpPr>
              <p:spPr>
                <a:xfrm>
                  <a:off x="6540933" y="3158336"/>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55" name="Freeform: Shape 4954">
                  <a:extLst>
                    <a:ext uri="{FF2B5EF4-FFF2-40B4-BE49-F238E27FC236}">
                      <a16:creationId xmlns:a16="http://schemas.microsoft.com/office/drawing/2014/main" id="{6C0632B5-381F-498F-5DE2-D97E9053F5C2}"/>
                    </a:ext>
                  </a:extLst>
                </p:cNvPr>
                <p:cNvSpPr/>
                <p:nvPr/>
              </p:nvSpPr>
              <p:spPr>
                <a:xfrm>
                  <a:off x="6540933" y="3158336"/>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6" name="Graphic 4249">
                <a:extLst>
                  <a:ext uri="{FF2B5EF4-FFF2-40B4-BE49-F238E27FC236}">
                    <a16:creationId xmlns:a16="http://schemas.microsoft.com/office/drawing/2014/main" id="{F20EFBB7-1741-0BE4-51DF-507B8F73EEEC}"/>
                  </a:ext>
                </a:extLst>
              </p:cNvPr>
              <p:cNvGrpSpPr/>
              <p:nvPr/>
            </p:nvGrpSpPr>
            <p:grpSpPr>
              <a:xfrm>
                <a:off x="6576421" y="3182842"/>
                <a:ext cx="70891" cy="54000"/>
                <a:chOff x="6576441" y="3182842"/>
                <a:chExt cx="70891" cy="54000"/>
              </a:xfrm>
            </p:grpSpPr>
            <p:sp>
              <p:nvSpPr>
                <p:cNvPr id="4952" name="Freeform: Shape 4951">
                  <a:extLst>
                    <a:ext uri="{FF2B5EF4-FFF2-40B4-BE49-F238E27FC236}">
                      <a16:creationId xmlns:a16="http://schemas.microsoft.com/office/drawing/2014/main" id="{2F172651-4A2F-384E-7C35-A1D2DD6133F9}"/>
                    </a:ext>
                  </a:extLst>
                </p:cNvPr>
                <p:cNvSpPr/>
                <p:nvPr/>
              </p:nvSpPr>
              <p:spPr>
                <a:xfrm>
                  <a:off x="6576441" y="318284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53" name="Freeform: Shape 4952">
                  <a:extLst>
                    <a:ext uri="{FF2B5EF4-FFF2-40B4-BE49-F238E27FC236}">
                      <a16:creationId xmlns:a16="http://schemas.microsoft.com/office/drawing/2014/main" id="{C6ABF963-ABB8-297D-2BFE-5BFC0B826365}"/>
                    </a:ext>
                  </a:extLst>
                </p:cNvPr>
                <p:cNvSpPr/>
                <p:nvPr/>
              </p:nvSpPr>
              <p:spPr>
                <a:xfrm>
                  <a:off x="6576441" y="318284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7" name="Graphic 4249">
                <a:extLst>
                  <a:ext uri="{FF2B5EF4-FFF2-40B4-BE49-F238E27FC236}">
                    <a16:creationId xmlns:a16="http://schemas.microsoft.com/office/drawing/2014/main" id="{DEA77BC9-794E-EBEA-DCD6-84A10952E59B}"/>
                  </a:ext>
                </a:extLst>
              </p:cNvPr>
              <p:cNvGrpSpPr/>
              <p:nvPr/>
            </p:nvGrpSpPr>
            <p:grpSpPr>
              <a:xfrm>
                <a:off x="6662820" y="3237433"/>
                <a:ext cx="70891" cy="54000"/>
                <a:chOff x="6662840" y="3237433"/>
                <a:chExt cx="70891" cy="54000"/>
              </a:xfrm>
            </p:grpSpPr>
            <p:sp>
              <p:nvSpPr>
                <p:cNvPr id="4950" name="Freeform: Shape 4949">
                  <a:extLst>
                    <a:ext uri="{FF2B5EF4-FFF2-40B4-BE49-F238E27FC236}">
                      <a16:creationId xmlns:a16="http://schemas.microsoft.com/office/drawing/2014/main" id="{C3F39C6A-1B97-2984-A04C-39C7CA91FB40}"/>
                    </a:ext>
                  </a:extLst>
                </p:cNvPr>
                <p:cNvSpPr/>
                <p:nvPr/>
              </p:nvSpPr>
              <p:spPr>
                <a:xfrm>
                  <a:off x="6662840" y="3237433"/>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51" name="Freeform: Shape 4950">
                  <a:extLst>
                    <a:ext uri="{FF2B5EF4-FFF2-40B4-BE49-F238E27FC236}">
                      <a16:creationId xmlns:a16="http://schemas.microsoft.com/office/drawing/2014/main" id="{96BEE556-C3C6-CDDD-DBAE-648B64DBE1E9}"/>
                    </a:ext>
                  </a:extLst>
                </p:cNvPr>
                <p:cNvSpPr/>
                <p:nvPr/>
              </p:nvSpPr>
              <p:spPr>
                <a:xfrm>
                  <a:off x="6662840" y="3237433"/>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8" name="Graphic 4249">
                <a:extLst>
                  <a:ext uri="{FF2B5EF4-FFF2-40B4-BE49-F238E27FC236}">
                    <a16:creationId xmlns:a16="http://schemas.microsoft.com/office/drawing/2014/main" id="{861D0BD9-6329-2E24-BE0E-6CD263C0D778}"/>
                  </a:ext>
                </a:extLst>
              </p:cNvPr>
              <p:cNvGrpSpPr/>
              <p:nvPr/>
            </p:nvGrpSpPr>
            <p:grpSpPr>
              <a:xfrm>
                <a:off x="6713332" y="3271685"/>
                <a:ext cx="70891" cy="54000"/>
                <a:chOff x="6713350" y="3271685"/>
                <a:chExt cx="70891" cy="54000"/>
              </a:xfrm>
            </p:grpSpPr>
            <p:sp>
              <p:nvSpPr>
                <p:cNvPr id="4948" name="Freeform: Shape 4947">
                  <a:extLst>
                    <a:ext uri="{FF2B5EF4-FFF2-40B4-BE49-F238E27FC236}">
                      <a16:creationId xmlns:a16="http://schemas.microsoft.com/office/drawing/2014/main" id="{C1732658-1551-4035-B30E-861A923D92F2}"/>
                    </a:ext>
                  </a:extLst>
                </p:cNvPr>
                <p:cNvSpPr/>
                <p:nvPr/>
              </p:nvSpPr>
              <p:spPr>
                <a:xfrm>
                  <a:off x="6713350"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49" name="Freeform: Shape 4948">
                  <a:extLst>
                    <a:ext uri="{FF2B5EF4-FFF2-40B4-BE49-F238E27FC236}">
                      <a16:creationId xmlns:a16="http://schemas.microsoft.com/office/drawing/2014/main" id="{92C05846-0546-D5EF-5C92-3A331B2E30BE}"/>
                    </a:ext>
                  </a:extLst>
                </p:cNvPr>
                <p:cNvSpPr/>
                <p:nvPr/>
              </p:nvSpPr>
              <p:spPr>
                <a:xfrm>
                  <a:off x="6713350"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79" name="Graphic 4249">
                <a:extLst>
                  <a:ext uri="{FF2B5EF4-FFF2-40B4-BE49-F238E27FC236}">
                    <a16:creationId xmlns:a16="http://schemas.microsoft.com/office/drawing/2014/main" id="{A1925006-3549-A891-7AEC-98FDA6F1EFAF}"/>
                  </a:ext>
                </a:extLst>
              </p:cNvPr>
              <p:cNvGrpSpPr/>
              <p:nvPr/>
            </p:nvGrpSpPr>
            <p:grpSpPr>
              <a:xfrm>
                <a:off x="6730550" y="3271685"/>
                <a:ext cx="70891" cy="54000"/>
                <a:chOff x="6730567" y="3271685"/>
                <a:chExt cx="70891" cy="54000"/>
              </a:xfrm>
            </p:grpSpPr>
            <p:sp>
              <p:nvSpPr>
                <p:cNvPr id="4946" name="Freeform: Shape 4945">
                  <a:extLst>
                    <a:ext uri="{FF2B5EF4-FFF2-40B4-BE49-F238E27FC236}">
                      <a16:creationId xmlns:a16="http://schemas.microsoft.com/office/drawing/2014/main" id="{0FCF39B4-C4CE-1C7E-13AE-524C1F47713C}"/>
                    </a:ext>
                  </a:extLst>
                </p:cNvPr>
                <p:cNvSpPr/>
                <p:nvPr/>
              </p:nvSpPr>
              <p:spPr>
                <a:xfrm>
                  <a:off x="6730567"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47" name="Freeform: Shape 4946">
                  <a:extLst>
                    <a:ext uri="{FF2B5EF4-FFF2-40B4-BE49-F238E27FC236}">
                      <a16:creationId xmlns:a16="http://schemas.microsoft.com/office/drawing/2014/main" id="{D5E9F7B0-2C03-2E67-1345-BC3CE8315804}"/>
                    </a:ext>
                  </a:extLst>
                </p:cNvPr>
                <p:cNvSpPr/>
                <p:nvPr/>
              </p:nvSpPr>
              <p:spPr>
                <a:xfrm>
                  <a:off x="6730567"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0" name="Graphic 4249">
                <a:extLst>
                  <a:ext uri="{FF2B5EF4-FFF2-40B4-BE49-F238E27FC236}">
                    <a16:creationId xmlns:a16="http://schemas.microsoft.com/office/drawing/2014/main" id="{CBB41AA9-CB48-5BF7-8560-C1D182B0843C}"/>
                  </a:ext>
                </a:extLst>
              </p:cNvPr>
              <p:cNvGrpSpPr/>
              <p:nvPr/>
            </p:nvGrpSpPr>
            <p:grpSpPr>
              <a:xfrm>
                <a:off x="6761502" y="3271685"/>
                <a:ext cx="70954" cy="54000"/>
                <a:chOff x="6761518" y="3271685"/>
                <a:chExt cx="70954" cy="54000"/>
              </a:xfrm>
            </p:grpSpPr>
            <p:sp>
              <p:nvSpPr>
                <p:cNvPr id="4944" name="Freeform: Shape 4943">
                  <a:extLst>
                    <a:ext uri="{FF2B5EF4-FFF2-40B4-BE49-F238E27FC236}">
                      <a16:creationId xmlns:a16="http://schemas.microsoft.com/office/drawing/2014/main" id="{C1A31863-EA8E-F94D-E639-A1B70C6DEE9D}"/>
                    </a:ext>
                  </a:extLst>
                </p:cNvPr>
                <p:cNvSpPr/>
                <p:nvPr/>
              </p:nvSpPr>
              <p:spPr>
                <a:xfrm>
                  <a:off x="6761518" y="3271685"/>
                  <a:ext cx="70954" cy="54000"/>
                </a:xfrm>
                <a:custGeom>
                  <a:avLst/>
                  <a:gdLst>
                    <a:gd name="connsiteX0" fmla="*/ 70954 w 70954"/>
                    <a:gd name="connsiteY0" fmla="*/ 0 h 79167"/>
                    <a:gd name="connsiteX1" fmla="*/ 0 w 70954"/>
                    <a:gd name="connsiteY1" fmla="*/ 79167 h 79167"/>
                  </a:gdLst>
                  <a:ahLst/>
                  <a:cxnLst>
                    <a:cxn ang="0">
                      <a:pos x="connsiteX0" y="connsiteY0"/>
                    </a:cxn>
                    <a:cxn ang="0">
                      <a:pos x="connsiteX1" y="connsiteY1"/>
                    </a:cxn>
                  </a:cxnLst>
                  <a:rect l="l" t="t" r="r" b="b"/>
                  <a:pathLst>
                    <a:path w="70954" h="79167">
                      <a:moveTo>
                        <a:pt x="70954"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45" name="Freeform: Shape 4944">
                  <a:extLst>
                    <a:ext uri="{FF2B5EF4-FFF2-40B4-BE49-F238E27FC236}">
                      <a16:creationId xmlns:a16="http://schemas.microsoft.com/office/drawing/2014/main" id="{0A58DEB3-99EB-FBEA-7781-72CC25E3F357}"/>
                    </a:ext>
                  </a:extLst>
                </p:cNvPr>
                <p:cNvSpPr/>
                <p:nvPr/>
              </p:nvSpPr>
              <p:spPr>
                <a:xfrm>
                  <a:off x="6761518" y="3271685"/>
                  <a:ext cx="70954" cy="54000"/>
                </a:xfrm>
                <a:custGeom>
                  <a:avLst/>
                  <a:gdLst>
                    <a:gd name="connsiteX0" fmla="*/ 70954 w 70954"/>
                    <a:gd name="connsiteY0" fmla="*/ 79167 h 79167"/>
                    <a:gd name="connsiteX1" fmla="*/ 0 w 70954"/>
                    <a:gd name="connsiteY1" fmla="*/ 0 h 79167"/>
                  </a:gdLst>
                  <a:ahLst/>
                  <a:cxnLst>
                    <a:cxn ang="0">
                      <a:pos x="connsiteX0" y="connsiteY0"/>
                    </a:cxn>
                    <a:cxn ang="0">
                      <a:pos x="connsiteX1" y="connsiteY1"/>
                    </a:cxn>
                  </a:cxnLst>
                  <a:rect l="l" t="t" r="r" b="b"/>
                  <a:pathLst>
                    <a:path w="70954" h="79167">
                      <a:moveTo>
                        <a:pt x="70954"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1" name="Graphic 4249">
                <a:extLst>
                  <a:ext uri="{FF2B5EF4-FFF2-40B4-BE49-F238E27FC236}">
                    <a16:creationId xmlns:a16="http://schemas.microsoft.com/office/drawing/2014/main" id="{A92D5332-02E5-DE63-8BA0-1626CE74C13A}"/>
                  </a:ext>
                </a:extLst>
              </p:cNvPr>
              <p:cNvGrpSpPr/>
              <p:nvPr/>
            </p:nvGrpSpPr>
            <p:grpSpPr>
              <a:xfrm>
                <a:off x="6775239" y="3271685"/>
                <a:ext cx="70891" cy="54000"/>
                <a:chOff x="6775253" y="3271685"/>
                <a:chExt cx="70891" cy="54000"/>
              </a:xfrm>
            </p:grpSpPr>
            <p:sp>
              <p:nvSpPr>
                <p:cNvPr id="4942" name="Freeform: Shape 4941">
                  <a:extLst>
                    <a:ext uri="{FF2B5EF4-FFF2-40B4-BE49-F238E27FC236}">
                      <a16:creationId xmlns:a16="http://schemas.microsoft.com/office/drawing/2014/main" id="{55310EFF-EFEF-F997-5529-72187B2DC1E3}"/>
                    </a:ext>
                  </a:extLst>
                </p:cNvPr>
                <p:cNvSpPr/>
                <p:nvPr/>
              </p:nvSpPr>
              <p:spPr>
                <a:xfrm>
                  <a:off x="6775253"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43" name="Freeform: Shape 4942">
                  <a:extLst>
                    <a:ext uri="{FF2B5EF4-FFF2-40B4-BE49-F238E27FC236}">
                      <a16:creationId xmlns:a16="http://schemas.microsoft.com/office/drawing/2014/main" id="{568B8244-66F8-C897-D318-28B2B12602FE}"/>
                    </a:ext>
                  </a:extLst>
                </p:cNvPr>
                <p:cNvSpPr/>
                <p:nvPr/>
              </p:nvSpPr>
              <p:spPr>
                <a:xfrm>
                  <a:off x="6775253"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2" name="Graphic 4249">
                <a:extLst>
                  <a:ext uri="{FF2B5EF4-FFF2-40B4-BE49-F238E27FC236}">
                    <a16:creationId xmlns:a16="http://schemas.microsoft.com/office/drawing/2014/main" id="{0F7C1016-0D71-3641-735D-B5B8EF0B34F1}"/>
                  </a:ext>
                </a:extLst>
              </p:cNvPr>
              <p:cNvGrpSpPr/>
              <p:nvPr/>
            </p:nvGrpSpPr>
            <p:grpSpPr>
              <a:xfrm>
                <a:off x="6801442" y="3271685"/>
                <a:ext cx="70891" cy="54000"/>
                <a:chOff x="6801458" y="3271685"/>
                <a:chExt cx="70891" cy="54000"/>
              </a:xfrm>
            </p:grpSpPr>
            <p:sp>
              <p:nvSpPr>
                <p:cNvPr id="4940" name="Freeform: Shape 4939">
                  <a:extLst>
                    <a:ext uri="{FF2B5EF4-FFF2-40B4-BE49-F238E27FC236}">
                      <a16:creationId xmlns:a16="http://schemas.microsoft.com/office/drawing/2014/main" id="{8EE34030-1D65-F127-548D-39546AC84DBD}"/>
                    </a:ext>
                  </a:extLst>
                </p:cNvPr>
                <p:cNvSpPr/>
                <p:nvPr/>
              </p:nvSpPr>
              <p:spPr>
                <a:xfrm>
                  <a:off x="6801458"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41" name="Freeform: Shape 4940">
                  <a:extLst>
                    <a:ext uri="{FF2B5EF4-FFF2-40B4-BE49-F238E27FC236}">
                      <a16:creationId xmlns:a16="http://schemas.microsoft.com/office/drawing/2014/main" id="{8939ED0B-D14A-EF0E-C8B4-997CDFF14793}"/>
                    </a:ext>
                  </a:extLst>
                </p:cNvPr>
                <p:cNvSpPr/>
                <p:nvPr/>
              </p:nvSpPr>
              <p:spPr>
                <a:xfrm>
                  <a:off x="6801458"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3" name="Graphic 4249">
                <a:extLst>
                  <a:ext uri="{FF2B5EF4-FFF2-40B4-BE49-F238E27FC236}">
                    <a16:creationId xmlns:a16="http://schemas.microsoft.com/office/drawing/2014/main" id="{DFDEC7FE-E291-A026-FDC1-87E4BEE7DFF2}"/>
                  </a:ext>
                </a:extLst>
              </p:cNvPr>
              <p:cNvGrpSpPr/>
              <p:nvPr/>
            </p:nvGrpSpPr>
            <p:grpSpPr>
              <a:xfrm>
                <a:off x="6815370" y="3271685"/>
                <a:ext cx="70891" cy="54000"/>
                <a:chOff x="6815383" y="3271685"/>
                <a:chExt cx="70891" cy="54000"/>
              </a:xfrm>
            </p:grpSpPr>
            <p:sp>
              <p:nvSpPr>
                <p:cNvPr id="4938" name="Freeform: Shape 4937">
                  <a:extLst>
                    <a:ext uri="{FF2B5EF4-FFF2-40B4-BE49-F238E27FC236}">
                      <a16:creationId xmlns:a16="http://schemas.microsoft.com/office/drawing/2014/main" id="{0BC02D8A-D332-2CC0-A6E8-B8653E686C02}"/>
                    </a:ext>
                  </a:extLst>
                </p:cNvPr>
                <p:cNvSpPr/>
                <p:nvPr/>
              </p:nvSpPr>
              <p:spPr>
                <a:xfrm>
                  <a:off x="6815383"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39" name="Freeform: Shape 4938">
                  <a:extLst>
                    <a:ext uri="{FF2B5EF4-FFF2-40B4-BE49-F238E27FC236}">
                      <a16:creationId xmlns:a16="http://schemas.microsoft.com/office/drawing/2014/main" id="{0C565759-9821-751E-A1A3-47722BF678B5}"/>
                    </a:ext>
                  </a:extLst>
                </p:cNvPr>
                <p:cNvSpPr/>
                <p:nvPr/>
              </p:nvSpPr>
              <p:spPr>
                <a:xfrm>
                  <a:off x="6815383"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4" name="Graphic 4249">
                <a:extLst>
                  <a:ext uri="{FF2B5EF4-FFF2-40B4-BE49-F238E27FC236}">
                    <a16:creationId xmlns:a16="http://schemas.microsoft.com/office/drawing/2014/main" id="{C2A136A9-ECC5-031E-E377-928329852D15}"/>
                  </a:ext>
                </a:extLst>
              </p:cNvPr>
              <p:cNvGrpSpPr/>
              <p:nvPr/>
            </p:nvGrpSpPr>
            <p:grpSpPr>
              <a:xfrm>
                <a:off x="6836888" y="3271685"/>
                <a:ext cx="70891" cy="54000"/>
                <a:chOff x="6836903" y="3271685"/>
                <a:chExt cx="70891" cy="54000"/>
              </a:xfrm>
            </p:grpSpPr>
            <p:sp>
              <p:nvSpPr>
                <p:cNvPr id="4936" name="Freeform: Shape 4935">
                  <a:extLst>
                    <a:ext uri="{FF2B5EF4-FFF2-40B4-BE49-F238E27FC236}">
                      <a16:creationId xmlns:a16="http://schemas.microsoft.com/office/drawing/2014/main" id="{E73B11FF-7004-5B90-2274-4B382D0C2988}"/>
                    </a:ext>
                  </a:extLst>
                </p:cNvPr>
                <p:cNvSpPr/>
                <p:nvPr/>
              </p:nvSpPr>
              <p:spPr>
                <a:xfrm>
                  <a:off x="6836903"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37" name="Freeform: Shape 4936">
                  <a:extLst>
                    <a:ext uri="{FF2B5EF4-FFF2-40B4-BE49-F238E27FC236}">
                      <a16:creationId xmlns:a16="http://schemas.microsoft.com/office/drawing/2014/main" id="{8490FB48-67DF-A911-C841-AC08DA072903}"/>
                    </a:ext>
                  </a:extLst>
                </p:cNvPr>
                <p:cNvSpPr/>
                <p:nvPr/>
              </p:nvSpPr>
              <p:spPr>
                <a:xfrm>
                  <a:off x="6836903"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5" name="Graphic 4249">
                <a:extLst>
                  <a:ext uri="{FF2B5EF4-FFF2-40B4-BE49-F238E27FC236}">
                    <a16:creationId xmlns:a16="http://schemas.microsoft.com/office/drawing/2014/main" id="{4A0CD7BF-C5A0-1982-8D70-5679756C25A8}"/>
                  </a:ext>
                </a:extLst>
              </p:cNvPr>
              <p:cNvGrpSpPr/>
              <p:nvPr/>
            </p:nvGrpSpPr>
            <p:grpSpPr>
              <a:xfrm>
                <a:off x="6846128" y="3271685"/>
                <a:ext cx="70891" cy="54000"/>
                <a:chOff x="6846145" y="3271685"/>
                <a:chExt cx="70891" cy="54000"/>
              </a:xfrm>
            </p:grpSpPr>
            <p:sp>
              <p:nvSpPr>
                <p:cNvPr id="4934" name="Freeform: Shape 4933">
                  <a:extLst>
                    <a:ext uri="{FF2B5EF4-FFF2-40B4-BE49-F238E27FC236}">
                      <a16:creationId xmlns:a16="http://schemas.microsoft.com/office/drawing/2014/main" id="{30074F8E-5D75-BA04-F680-5B2B72EDB7C4}"/>
                    </a:ext>
                  </a:extLst>
                </p:cNvPr>
                <p:cNvSpPr/>
                <p:nvPr/>
              </p:nvSpPr>
              <p:spPr>
                <a:xfrm>
                  <a:off x="6846145"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35" name="Freeform: Shape 4934">
                  <a:extLst>
                    <a:ext uri="{FF2B5EF4-FFF2-40B4-BE49-F238E27FC236}">
                      <a16:creationId xmlns:a16="http://schemas.microsoft.com/office/drawing/2014/main" id="{8891CDBC-85B7-D046-D22E-5C26799F8FE9}"/>
                    </a:ext>
                  </a:extLst>
                </p:cNvPr>
                <p:cNvSpPr/>
                <p:nvPr/>
              </p:nvSpPr>
              <p:spPr>
                <a:xfrm>
                  <a:off x="6846145"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6" name="Graphic 4249">
                <a:extLst>
                  <a:ext uri="{FF2B5EF4-FFF2-40B4-BE49-F238E27FC236}">
                    <a16:creationId xmlns:a16="http://schemas.microsoft.com/office/drawing/2014/main" id="{74116566-450A-8CD1-DF83-53404FE9DB62}"/>
                  </a:ext>
                </a:extLst>
              </p:cNvPr>
              <p:cNvGrpSpPr/>
              <p:nvPr/>
            </p:nvGrpSpPr>
            <p:grpSpPr>
              <a:xfrm>
                <a:off x="6863595" y="3271685"/>
                <a:ext cx="70891" cy="54000"/>
                <a:chOff x="6863614" y="3271685"/>
                <a:chExt cx="70891" cy="54000"/>
              </a:xfrm>
            </p:grpSpPr>
            <p:sp>
              <p:nvSpPr>
                <p:cNvPr id="4932" name="Freeform: Shape 4931">
                  <a:extLst>
                    <a:ext uri="{FF2B5EF4-FFF2-40B4-BE49-F238E27FC236}">
                      <a16:creationId xmlns:a16="http://schemas.microsoft.com/office/drawing/2014/main" id="{26B9FC3C-D4D7-87C5-088C-04BF6295A48D}"/>
                    </a:ext>
                  </a:extLst>
                </p:cNvPr>
                <p:cNvSpPr/>
                <p:nvPr/>
              </p:nvSpPr>
              <p:spPr>
                <a:xfrm>
                  <a:off x="6863614" y="3271685"/>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33" name="Freeform: Shape 4932">
                  <a:extLst>
                    <a:ext uri="{FF2B5EF4-FFF2-40B4-BE49-F238E27FC236}">
                      <a16:creationId xmlns:a16="http://schemas.microsoft.com/office/drawing/2014/main" id="{752309F4-ADF0-F429-9FE1-5F90A41E6782}"/>
                    </a:ext>
                  </a:extLst>
                </p:cNvPr>
                <p:cNvSpPr/>
                <p:nvPr/>
              </p:nvSpPr>
              <p:spPr>
                <a:xfrm>
                  <a:off x="6863614" y="3271685"/>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7" name="Graphic 4249">
                <a:extLst>
                  <a:ext uri="{FF2B5EF4-FFF2-40B4-BE49-F238E27FC236}">
                    <a16:creationId xmlns:a16="http://schemas.microsoft.com/office/drawing/2014/main" id="{3354F645-E06A-3EE8-D3B7-4CA1E27FAA74}"/>
                  </a:ext>
                </a:extLst>
              </p:cNvPr>
              <p:cNvGrpSpPr/>
              <p:nvPr/>
            </p:nvGrpSpPr>
            <p:grpSpPr>
              <a:xfrm>
                <a:off x="6895748" y="3316530"/>
                <a:ext cx="70891" cy="54000"/>
                <a:chOff x="6895768" y="3316530"/>
                <a:chExt cx="70891" cy="54000"/>
              </a:xfrm>
            </p:grpSpPr>
            <p:sp>
              <p:nvSpPr>
                <p:cNvPr id="4930" name="Freeform: Shape 4929">
                  <a:extLst>
                    <a:ext uri="{FF2B5EF4-FFF2-40B4-BE49-F238E27FC236}">
                      <a16:creationId xmlns:a16="http://schemas.microsoft.com/office/drawing/2014/main" id="{FA561C03-61F7-06DD-9814-E8ED4D00ADD7}"/>
                    </a:ext>
                  </a:extLst>
                </p:cNvPr>
                <p:cNvSpPr/>
                <p:nvPr/>
              </p:nvSpPr>
              <p:spPr>
                <a:xfrm>
                  <a:off x="6895768" y="3316530"/>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31" name="Freeform: Shape 4930">
                  <a:extLst>
                    <a:ext uri="{FF2B5EF4-FFF2-40B4-BE49-F238E27FC236}">
                      <a16:creationId xmlns:a16="http://schemas.microsoft.com/office/drawing/2014/main" id="{CCB4FD0D-1D6C-4FA2-95E6-068A1E357C61}"/>
                    </a:ext>
                  </a:extLst>
                </p:cNvPr>
                <p:cNvSpPr/>
                <p:nvPr/>
              </p:nvSpPr>
              <p:spPr>
                <a:xfrm>
                  <a:off x="6895768" y="3316530"/>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8" name="Graphic 4249">
                <a:extLst>
                  <a:ext uri="{FF2B5EF4-FFF2-40B4-BE49-F238E27FC236}">
                    <a16:creationId xmlns:a16="http://schemas.microsoft.com/office/drawing/2014/main" id="{71B3025B-D367-C4E8-3989-68E7FD026377}"/>
                  </a:ext>
                </a:extLst>
              </p:cNvPr>
              <p:cNvGrpSpPr/>
              <p:nvPr/>
            </p:nvGrpSpPr>
            <p:grpSpPr>
              <a:xfrm>
                <a:off x="6959358" y="3316530"/>
                <a:ext cx="70953" cy="54000"/>
                <a:chOff x="6959381" y="3316530"/>
                <a:chExt cx="70954" cy="54000"/>
              </a:xfrm>
            </p:grpSpPr>
            <p:sp>
              <p:nvSpPr>
                <p:cNvPr id="4928" name="Freeform: Shape 4927">
                  <a:extLst>
                    <a:ext uri="{FF2B5EF4-FFF2-40B4-BE49-F238E27FC236}">
                      <a16:creationId xmlns:a16="http://schemas.microsoft.com/office/drawing/2014/main" id="{FB733C45-6221-74C3-E71B-7E94BCBC4C25}"/>
                    </a:ext>
                  </a:extLst>
                </p:cNvPr>
                <p:cNvSpPr/>
                <p:nvPr/>
              </p:nvSpPr>
              <p:spPr>
                <a:xfrm>
                  <a:off x="6959381" y="3316530"/>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29" name="Freeform: Shape 4928">
                  <a:extLst>
                    <a:ext uri="{FF2B5EF4-FFF2-40B4-BE49-F238E27FC236}">
                      <a16:creationId xmlns:a16="http://schemas.microsoft.com/office/drawing/2014/main" id="{A7702B75-73C3-5BF1-810F-3F327600A81D}"/>
                    </a:ext>
                  </a:extLst>
                </p:cNvPr>
                <p:cNvSpPr/>
                <p:nvPr/>
              </p:nvSpPr>
              <p:spPr>
                <a:xfrm>
                  <a:off x="6959381" y="3316530"/>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89" name="Graphic 4249">
                <a:extLst>
                  <a:ext uri="{FF2B5EF4-FFF2-40B4-BE49-F238E27FC236}">
                    <a16:creationId xmlns:a16="http://schemas.microsoft.com/office/drawing/2014/main" id="{3518BF07-FDE2-D577-40B0-75485E20E926}"/>
                  </a:ext>
                </a:extLst>
              </p:cNvPr>
              <p:cNvGrpSpPr/>
              <p:nvPr/>
            </p:nvGrpSpPr>
            <p:grpSpPr>
              <a:xfrm>
                <a:off x="7027778" y="3371191"/>
                <a:ext cx="70891" cy="54000"/>
                <a:chOff x="7027803" y="3371191"/>
                <a:chExt cx="70891" cy="54000"/>
              </a:xfrm>
            </p:grpSpPr>
            <p:sp>
              <p:nvSpPr>
                <p:cNvPr id="4926" name="Freeform: Shape 4925">
                  <a:extLst>
                    <a:ext uri="{FF2B5EF4-FFF2-40B4-BE49-F238E27FC236}">
                      <a16:creationId xmlns:a16="http://schemas.microsoft.com/office/drawing/2014/main" id="{99404747-247A-6879-158D-D0D8A3563FF0}"/>
                    </a:ext>
                  </a:extLst>
                </p:cNvPr>
                <p:cNvSpPr/>
                <p:nvPr/>
              </p:nvSpPr>
              <p:spPr>
                <a:xfrm>
                  <a:off x="7027803" y="337119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27" name="Freeform: Shape 4926">
                  <a:extLst>
                    <a:ext uri="{FF2B5EF4-FFF2-40B4-BE49-F238E27FC236}">
                      <a16:creationId xmlns:a16="http://schemas.microsoft.com/office/drawing/2014/main" id="{52273B1C-A19E-3B18-8FBE-9BD4A7627C71}"/>
                    </a:ext>
                  </a:extLst>
                </p:cNvPr>
                <p:cNvSpPr/>
                <p:nvPr/>
              </p:nvSpPr>
              <p:spPr>
                <a:xfrm>
                  <a:off x="7027803" y="337119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0" name="Graphic 4249">
                <a:extLst>
                  <a:ext uri="{FF2B5EF4-FFF2-40B4-BE49-F238E27FC236}">
                    <a16:creationId xmlns:a16="http://schemas.microsoft.com/office/drawing/2014/main" id="{74083036-AC36-BE33-FB69-71E1AA3A4374}"/>
                  </a:ext>
                </a:extLst>
              </p:cNvPr>
              <p:cNvGrpSpPr/>
              <p:nvPr/>
            </p:nvGrpSpPr>
            <p:grpSpPr>
              <a:xfrm>
                <a:off x="7039932" y="3371191"/>
                <a:ext cx="70891" cy="54000"/>
                <a:chOff x="7039956" y="3371191"/>
                <a:chExt cx="70891" cy="54000"/>
              </a:xfrm>
            </p:grpSpPr>
            <p:sp>
              <p:nvSpPr>
                <p:cNvPr id="4924" name="Freeform: Shape 4923">
                  <a:extLst>
                    <a:ext uri="{FF2B5EF4-FFF2-40B4-BE49-F238E27FC236}">
                      <a16:creationId xmlns:a16="http://schemas.microsoft.com/office/drawing/2014/main" id="{C735E78E-E526-5F5A-3307-1A5ED01A4910}"/>
                    </a:ext>
                  </a:extLst>
                </p:cNvPr>
                <p:cNvSpPr/>
                <p:nvPr/>
              </p:nvSpPr>
              <p:spPr>
                <a:xfrm>
                  <a:off x="7039956" y="337119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25" name="Freeform: Shape 4924">
                  <a:extLst>
                    <a:ext uri="{FF2B5EF4-FFF2-40B4-BE49-F238E27FC236}">
                      <a16:creationId xmlns:a16="http://schemas.microsoft.com/office/drawing/2014/main" id="{BAE515F0-E4D8-7F73-5965-1536AEBEAB52}"/>
                    </a:ext>
                  </a:extLst>
                </p:cNvPr>
                <p:cNvSpPr/>
                <p:nvPr/>
              </p:nvSpPr>
              <p:spPr>
                <a:xfrm>
                  <a:off x="7039956" y="337119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1" name="Graphic 4249">
                <a:extLst>
                  <a:ext uri="{FF2B5EF4-FFF2-40B4-BE49-F238E27FC236}">
                    <a16:creationId xmlns:a16="http://schemas.microsoft.com/office/drawing/2014/main" id="{3CE68E12-10B1-DC93-5F33-FCFBB55EA140}"/>
                  </a:ext>
                </a:extLst>
              </p:cNvPr>
              <p:cNvGrpSpPr/>
              <p:nvPr/>
            </p:nvGrpSpPr>
            <p:grpSpPr>
              <a:xfrm>
                <a:off x="7081140" y="3371191"/>
                <a:ext cx="70891" cy="54000"/>
                <a:chOff x="7081162" y="3371191"/>
                <a:chExt cx="70891" cy="54000"/>
              </a:xfrm>
            </p:grpSpPr>
            <p:sp>
              <p:nvSpPr>
                <p:cNvPr id="4922" name="Freeform: Shape 4921">
                  <a:extLst>
                    <a:ext uri="{FF2B5EF4-FFF2-40B4-BE49-F238E27FC236}">
                      <a16:creationId xmlns:a16="http://schemas.microsoft.com/office/drawing/2014/main" id="{54358118-F706-3439-F19F-F01F3A3B7114}"/>
                    </a:ext>
                  </a:extLst>
                </p:cNvPr>
                <p:cNvSpPr/>
                <p:nvPr/>
              </p:nvSpPr>
              <p:spPr>
                <a:xfrm>
                  <a:off x="7081162" y="337119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23" name="Freeform: Shape 4922">
                  <a:extLst>
                    <a:ext uri="{FF2B5EF4-FFF2-40B4-BE49-F238E27FC236}">
                      <a16:creationId xmlns:a16="http://schemas.microsoft.com/office/drawing/2014/main" id="{2A0D0B41-8D74-ECC9-159B-1E2608945DA8}"/>
                    </a:ext>
                  </a:extLst>
                </p:cNvPr>
                <p:cNvSpPr/>
                <p:nvPr/>
              </p:nvSpPr>
              <p:spPr>
                <a:xfrm>
                  <a:off x="7081162" y="337119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2" name="Graphic 4249">
                <a:extLst>
                  <a:ext uri="{FF2B5EF4-FFF2-40B4-BE49-F238E27FC236}">
                    <a16:creationId xmlns:a16="http://schemas.microsoft.com/office/drawing/2014/main" id="{D55AEDA0-5584-7019-B515-F0D09DCDA01A}"/>
                  </a:ext>
                </a:extLst>
              </p:cNvPr>
              <p:cNvGrpSpPr/>
              <p:nvPr/>
            </p:nvGrpSpPr>
            <p:grpSpPr>
              <a:xfrm>
                <a:off x="7098669" y="3456291"/>
                <a:ext cx="70891" cy="54000"/>
                <a:chOff x="7098694" y="3456291"/>
                <a:chExt cx="70891" cy="54000"/>
              </a:xfrm>
            </p:grpSpPr>
            <p:sp>
              <p:nvSpPr>
                <p:cNvPr id="4920" name="Freeform: Shape 4919">
                  <a:extLst>
                    <a:ext uri="{FF2B5EF4-FFF2-40B4-BE49-F238E27FC236}">
                      <a16:creationId xmlns:a16="http://schemas.microsoft.com/office/drawing/2014/main" id="{E8EC66B8-63BB-38DB-3DD9-5109B2B0F3A5}"/>
                    </a:ext>
                  </a:extLst>
                </p:cNvPr>
                <p:cNvSpPr/>
                <p:nvPr/>
              </p:nvSpPr>
              <p:spPr>
                <a:xfrm>
                  <a:off x="7098694"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21" name="Freeform: Shape 4920">
                  <a:extLst>
                    <a:ext uri="{FF2B5EF4-FFF2-40B4-BE49-F238E27FC236}">
                      <a16:creationId xmlns:a16="http://schemas.microsoft.com/office/drawing/2014/main" id="{3150BA60-3CDC-F867-1F65-571C726C5B61}"/>
                    </a:ext>
                  </a:extLst>
                </p:cNvPr>
                <p:cNvSpPr/>
                <p:nvPr/>
              </p:nvSpPr>
              <p:spPr>
                <a:xfrm>
                  <a:off x="7098694"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3" name="Graphic 4249">
                <a:extLst>
                  <a:ext uri="{FF2B5EF4-FFF2-40B4-BE49-F238E27FC236}">
                    <a16:creationId xmlns:a16="http://schemas.microsoft.com/office/drawing/2014/main" id="{0140F7D4-4F16-32C1-CB39-40DA04D4C9F9}"/>
                  </a:ext>
                </a:extLst>
              </p:cNvPr>
              <p:cNvGrpSpPr/>
              <p:nvPr/>
            </p:nvGrpSpPr>
            <p:grpSpPr>
              <a:xfrm>
                <a:off x="7164816" y="3456291"/>
                <a:ext cx="70891" cy="54000"/>
                <a:chOff x="7164839" y="3456291"/>
                <a:chExt cx="70891" cy="54000"/>
              </a:xfrm>
            </p:grpSpPr>
            <p:sp>
              <p:nvSpPr>
                <p:cNvPr id="4918" name="Freeform: Shape 4917">
                  <a:extLst>
                    <a:ext uri="{FF2B5EF4-FFF2-40B4-BE49-F238E27FC236}">
                      <a16:creationId xmlns:a16="http://schemas.microsoft.com/office/drawing/2014/main" id="{DF608CB8-BC0F-7161-6177-97D42BA985BC}"/>
                    </a:ext>
                  </a:extLst>
                </p:cNvPr>
                <p:cNvSpPr/>
                <p:nvPr/>
              </p:nvSpPr>
              <p:spPr>
                <a:xfrm>
                  <a:off x="7164839"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19" name="Freeform: Shape 4918">
                  <a:extLst>
                    <a:ext uri="{FF2B5EF4-FFF2-40B4-BE49-F238E27FC236}">
                      <a16:creationId xmlns:a16="http://schemas.microsoft.com/office/drawing/2014/main" id="{39EE96CB-BD43-43ED-8B54-1CEB5DD04F21}"/>
                    </a:ext>
                  </a:extLst>
                </p:cNvPr>
                <p:cNvSpPr/>
                <p:nvPr/>
              </p:nvSpPr>
              <p:spPr>
                <a:xfrm>
                  <a:off x="7164839"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4" name="Graphic 4249">
                <a:extLst>
                  <a:ext uri="{FF2B5EF4-FFF2-40B4-BE49-F238E27FC236}">
                    <a16:creationId xmlns:a16="http://schemas.microsoft.com/office/drawing/2014/main" id="{1AD8BFAE-D209-1D49-63C6-473BE1A0FB79}"/>
                  </a:ext>
                </a:extLst>
              </p:cNvPr>
              <p:cNvGrpSpPr/>
              <p:nvPr/>
            </p:nvGrpSpPr>
            <p:grpSpPr>
              <a:xfrm>
                <a:off x="7227411" y="3456291"/>
                <a:ext cx="70891" cy="54000"/>
                <a:chOff x="7227438" y="3456291"/>
                <a:chExt cx="70891" cy="54000"/>
              </a:xfrm>
            </p:grpSpPr>
            <p:sp>
              <p:nvSpPr>
                <p:cNvPr id="4916" name="Freeform: Shape 4915">
                  <a:extLst>
                    <a:ext uri="{FF2B5EF4-FFF2-40B4-BE49-F238E27FC236}">
                      <a16:creationId xmlns:a16="http://schemas.microsoft.com/office/drawing/2014/main" id="{1BCB99D8-A09C-2A84-BBC3-7602831AD291}"/>
                    </a:ext>
                  </a:extLst>
                </p:cNvPr>
                <p:cNvSpPr/>
                <p:nvPr/>
              </p:nvSpPr>
              <p:spPr>
                <a:xfrm>
                  <a:off x="7227438"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17" name="Freeform: Shape 4916">
                  <a:extLst>
                    <a:ext uri="{FF2B5EF4-FFF2-40B4-BE49-F238E27FC236}">
                      <a16:creationId xmlns:a16="http://schemas.microsoft.com/office/drawing/2014/main" id="{0D25E0BA-A8D6-8823-E360-EE2BAAC36A83}"/>
                    </a:ext>
                  </a:extLst>
                </p:cNvPr>
                <p:cNvSpPr/>
                <p:nvPr/>
              </p:nvSpPr>
              <p:spPr>
                <a:xfrm>
                  <a:off x="7227438"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5" name="Graphic 4249">
                <a:extLst>
                  <a:ext uri="{FF2B5EF4-FFF2-40B4-BE49-F238E27FC236}">
                    <a16:creationId xmlns:a16="http://schemas.microsoft.com/office/drawing/2014/main" id="{D0E31324-2A7C-B967-E437-39FE0C6CCD2F}"/>
                  </a:ext>
                </a:extLst>
              </p:cNvPr>
              <p:cNvGrpSpPr/>
              <p:nvPr/>
            </p:nvGrpSpPr>
            <p:grpSpPr>
              <a:xfrm>
                <a:off x="7302548" y="3456291"/>
                <a:ext cx="70891" cy="54000"/>
                <a:chOff x="7302570" y="3456291"/>
                <a:chExt cx="70891" cy="54000"/>
              </a:xfrm>
            </p:grpSpPr>
            <p:sp>
              <p:nvSpPr>
                <p:cNvPr id="4914" name="Freeform: Shape 4913">
                  <a:extLst>
                    <a:ext uri="{FF2B5EF4-FFF2-40B4-BE49-F238E27FC236}">
                      <a16:creationId xmlns:a16="http://schemas.microsoft.com/office/drawing/2014/main" id="{837385AC-7EA3-4495-A6BF-22EEF7BA967E}"/>
                    </a:ext>
                  </a:extLst>
                </p:cNvPr>
                <p:cNvSpPr/>
                <p:nvPr/>
              </p:nvSpPr>
              <p:spPr>
                <a:xfrm>
                  <a:off x="7302570"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15" name="Freeform: Shape 4914">
                  <a:extLst>
                    <a:ext uri="{FF2B5EF4-FFF2-40B4-BE49-F238E27FC236}">
                      <a16:creationId xmlns:a16="http://schemas.microsoft.com/office/drawing/2014/main" id="{2F41C19F-3324-800C-B159-55964DB37292}"/>
                    </a:ext>
                  </a:extLst>
                </p:cNvPr>
                <p:cNvSpPr/>
                <p:nvPr/>
              </p:nvSpPr>
              <p:spPr>
                <a:xfrm>
                  <a:off x="7302570"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6" name="Graphic 4249">
                <a:extLst>
                  <a:ext uri="{FF2B5EF4-FFF2-40B4-BE49-F238E27FC236}">
                    <a16:creationId xmlns:a16="http://schemas.microsoft.com/office/drawing/2014/main" id="{202739D6-81FB-B68F-E1EB-018DFC373EE3}"/>
                  </a:ext>
                </a:extLst>
              </p:cNvPr>
              <p:cNvGrpSpPr/>
              <p:nvPr/>
            </p:nvGrpSpPr>
            <p:grpSpPr>
              <a:xfrm>
                <a:off x="7340265" y="3456291"/>
                <a:ext cx="70891" cy="54000"/>
                <a:chOff x="7340294" y="3456291"/>
                <a:chExt cx="70891" cy="54000"/>
              </a:xfrm>
            </p:grpSpPr>
            <p:sp>
              <p:nvSpPr>
                <p:cNvPr id="4912" name="Freeform: Shape 4911">
                  <a:extLst>
                    <a:ext uri="{FF2B5EF4-FFF2-40B4-BE49-F238E27FC236}">
                      <a16:creationId xmlns:a16="http://schemas.microsoft.com/office/drawing/2014/main" id="{57A1627B-33D1-EB5C-83BF-5EDFE498FDF4}"/>
                    </a:ext>
                  </a:extLst>
                </p:cNvPr>
                <p:cNvSpPr/>
                <p:nvPr/>
              </p:nvSpPr>
              <p:spPr>
                <a:xfrm>
                  <a:off x="7340294"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13" name="Freeform: Shape 4912">
                  <a:extLst>
                    <a:ext uri="{FF2B5EF4-FFF2-40B4-BE49-F238E27FC236}">
                      <a16:creationId xmlns:a16="http://schemas.microsoft.com/office/drawing/2014/main" id="{BB3D8814-A1E8-A9CB-8340-D7132EEA689A}"/>
                    </a:ext>
                  </a:extLst>
                </p:cNvPr>
                <p:cNvSpPr/>
                <p:nvPr/>
              </p:nvSpPr>
              <p:spPr>
                <a:xfrm>
                  <a:off x="7340294"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7" name="Graphic 4249">
                <a:extLst>
                  <a:ext uri="{FF2B5EF4-FFF2-40B4-BE49-F238E27FC236}">
                    <a16:creationId xmlns:a16="http://schemas.microsoft.com/office/drawing/2014/main" id="{8D4838CE-BD3A-E15B-D50F-E4CAB6EDD1A1}"/>
                  </a:ext>
                </a:extLst>
              </p:cNvPr>
              <p:cNvGrpSpPr/>
              <p:nvPr/>
            </p:nvGrpSpPr>
            <p:grpSpPr>
              <a:xfrm>
                <a:off x="7353182" y="3456291"/>
                <a:ext cx="70891" cy="54000"/>
                <a:chOff x="7353207" y="3456291"/>
                <a:chExt cx="70891" cy="54000"/>
              </a:xfrm>
            </p:grpSpPr>
            <p:sp>
              <p:nvSpPr>
                <p:cNvPr id="4910" name="Freeform: Shape 4909">
                  <a:extLst>
                    <a:ext uri="{FF2B5EF4-FFF2-40B4-BE49-F238E27FC236}">
                      <a16:creationId xmlns:a16="http://schemas.microsoft.com/office/drawing/2014/main" id="{9B784D1D-DEA9-98E6-8F15-68C497413300}"/>
                    </a:ext>
                  </a:extLst>
                </p:cNvPr>
                <p:cNvSpPr/>
                <p:nvPr/>
              </p:nvSpPr>
              <p:spPr>
                <a:xfrm>
                  <a:off x="7353207"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11" name="Freeform: Shape 4910">
                  <a:extLst>
                    <a:ext uri="{FF2B5EF4-FFF2-40B4-BE49-F238E27FC236}">
                      <a16:creationId xmlns:a16="http://schemas.microsoft.com/office/drawing/2014/main" id="{C946E406-09EC-C3F4-0661-FC48D8D7AE23}"/>
                    </a:ext>
                  </a:extLst>
                </p:cNvPr>
                <p:cNvSpPr/>
                <p:nvPr/>
              </p:nvSpPr>
              <p:spPr>
                <a:xfrm>
                  <a:off x="7353207"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8" name="Graphic 4249">
                <a:extLst>
                  <a:ext uri="{FF2B5EF4-FFF2-40B4-BE49-F238E27FC236}">
                    <a16:creationId xmlns:a16="http://schemas.microsoft.com/office/drawing/2014/main" id="{EC23DF33-8C8F-80BD-14ED-06964E00CFBE}"/>
                  </a:ext>
                </a:extLst>
              </p:cNvPr>
              <p:cNvGrpSpPr/>
              <p:nvPr/>
            </p:nvGrpSpPr>
            <p:grpSpPr>
              <a:xfrm>
                <a:off x="7416918" y="3456291"/>
                <a:ext cx="70891" cy="54000"/>
                <a:chOff x="7416945" y="3456291"/>
                <a:chExt cx="70891" cy="54000"/>
              </a:xfrm>
            </p:grpSpPr>
            <p:sp>
              <p:nvSpPr>
                <p:cNvPr id="4908" name="Freeform: Shape 4907">
                  <a:extLst>
                    <a:ext uri="{FF2B5EF4-FFF2-40B4-BE49-F238E27FC236}">
                      <a16:creationId xmlns:a16="http://schemas.microsoft.com/office/drawing/2014/main" id="{F948C0E4-2289-55BA-9BF9-94A0FB33090D}"/>
                    </a:ext>
                  </a:extLst>
                </p:cNvPr>
                <p:cNvSpPr/>
                <p:nvPr/>
              </p:nvSpPr>
              <p:spPr>
                <a:xfrm>
                  <a:off x="7416945"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09" name="Freeform: Shape 4908">
                  <a:extLst>
                    <a:ext uri="{FF2B5EF4-FFF2-40B4-BE49-F238E27FC236}">
                      <a16:creationId xmlns:a16="http://schemas.microsoft.com/office/drawing/2014/main" id="{1C34737D-6A1F-71A5-D531-9732E1F28AFB}"/>
                    </a:ext>
                  </a:extLst>
                </p:cNvPr>
                <p:cNvSpPr/>
                <p:nvPr/>
              </p:nvSpPr>
              <p:spPr>
                <a:xfrm>
                  <a:off x="7416945"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899" name="Graphic 4249">
                <a:extLst>
                  <a:ext uri="{FF2B5EF4-FFF2-40B4-BE49-F238E27FC236}">
                    <a16:creationId xmlns:a16="http://schemas.microsoft.com/office/drawing/2014/main" id="{39AC62CB-9F0D-22BC-2671-9C101DF359C5}"/>
                  </a:ext>
                </a:extLst>
              </p:cNvPr>
              <p:cNvGrpSpPr/>
              <p:nvPr/>
            </p:nvGrpSpPr>
            <p:grpSpPr>
              <a:xfrm>
                <a:off x="7475468" y="3456291"/>
                <a:ext cx="70891" cy="54000"/>
                <a:chOff x="7475494" y="3456291"/>
                <a:chExt cx="70891" cy="54000"/>
              </a:xfrm>
            </p:grpSpPr>
            <p:sp>
              <p:nvSpPr>
                <p:cNvPr id="4906" name="Freeform: Shape 4905">
                  <a:extLst>
                    <a:ext uri="{FF2B5EF4-FFF2-40B4-BE49-F238E27FC236}">
                      <a16:creationId xmlns:a16="http://schemas.microsoft.com/office/drawing/2014/main" id="{057F5171-A866-CC65-F9E2-900E59D577E5}"/>
                    </a:ext>
                  </a:extLst>
                </p:cNvPr>
                <p:cNvSpPr/>
                <p:nvPr/>
              </p:nvSpPr>
              <p:spPr>
                <a:xfrm>
                  <a:off x="7475494"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07" name="Freeform: Shape 4906">
                  <a:extLst>
                    <a:ext uri="{FF2B5EF4-FFF2-40B4-BE49-F238E27FC236}">
                      <a16:creationId xmlns:a16="http://schemas.microsoft.com/office/drawing/2014/main" id="{C23F210D-5153-3C6B-5ECC-DD38091CE4CB}"/>
                    </a:ext>
                  </a:extLst>
                </p:cNvPr>
                <p:cNvSpPr/>
                <p:nvPr/>
              </p:nvSpPr>
              <p:spPr>
                <a:xfrm>
                  <a:off x="7475494"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900" name="Graphic 4249">
                <a:extLst>
                  <a:ext uri="{FF2B5EF4-FFF2-40B4-BE49-F238E27FC236}">
                    <a16:creationId xmlns:a16="http://schemas.microsoft.com/office/drawing/2014/main" id="{37EC6C99-FC2A-B4EF-DA39-1B2BBEA961EC}"/>
                  </a:ext>
                </a:extLst>
              </p:cNvPr>
              <p:cNvGrpSpPr/>
              <p:nvPr/>
            </p:nvGrpSpPr>
            <p:grpSpPr>
              <a:xfrm>
                <a:off x="7608329" y="3456291"/>
                <a:ext cx="70954" cy="54000"/>
                <a:chOff x="7608352" y="3456291"/>
                <a:chExt cx="70954" cy="54000"/>
              </a:xfrm>
            </p:grpSpPr>
            <p:sp>
              <p:nvSpPr>
                <p:cNvPr id="4904" name="Freeform: Shape 4903">
                  <a:extLst>
                    <a:ext uri="{FF2B5EF4-FFF2-40B4-BE49-F238E27FC236}">
                      <a16:creationId xmlns:a16="http://schemas.microsoft.com/office/drawing/2014/main" id="{C17653C3-3EAB-7C8D-F3B2-271AEE0D79D1}"/>
                    </a:ext>
                  </a:extLst>
                </p:cNvPr>
                <p:cNvSpPr/>
                <p:nvPr/>
              </p:nvSpPr>
              <p:spPr>
                <a:xfrm>
                  <a:off x="7608352" y="3456291"/>
                  <a:ext cx="70954" cy="54000"/>
                </a:xfrm>
                <a:custGeom>
                  <a:avLst/>
                  <a:gdLst>
                    <a:gd name="connsiteX0" fmla="*/ 70955 w 70954"/>
                    <a:gd name="connsiteY0" fmla="*/ 0 h 79167"/>
                    <a:gd name="connsiteX1" fmla="*/ 0 w 70954"/>
                    <a:gd name="connsiteY1" fmla="*/ 79167 h 79167"/>
                  </a:gdLst>
                  <a:ahLst/>
                  <a:cxnLst>
                    <a:cxn ang="0">
                      <a:pos x="connsiteX0" y="connsiteY0"/>
                    </a:cxn>
                    <a:cxn ang="0">
                      <a:pos x="connsiteX1" y="connsiteY1"/>
                    </a:cxn>
                  </a:cxnLst>
                  <a:rect l="l" t="t" r="r" b="b"/>
                  <a:pathLst>
                    <a:path w="70954" h="79167">
                      <a:moveTo>
                        <a:pt x="70955"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05" name="Freeform: Shape 4904">
                  <a:extLst>
                    <a:ext uri="{FF2B5EF4-FFF2-40B4-BE49-F238E27FC236}">
                      <a16:creationId xmlns:a16="http://schemas.microsoft.com/office/drawing/2014/main" id="{B9FEAB66-5A95-6C9B-8B6B-AB5CDE6ECB03}"/>
                    </a:ext>
                  </a:extLst>
                </p:cNvPr>
                <p:cNvSpPr/>
                <p:nvPr/>
              </p:nvSpPr>
              <p:spPr>
                <a:xfrm>
                  <a:off x="7608352" y="3456291"/>
                  <a:ext cx="70954" cy="54000"/>
                </a:xfrm>
                <a:custGeom>
                  <a:avLst/>
                  <a:gdLst>
                    <a:gd name="connsiteX0" fmla="*/ 70955 w 70954"/>
                    <a:gd name="connsiteY0" fmla="*/ 79167 h 79167"/>
                    <a:gd name="connsiteX1" fmla="*/ 0 w 70954"/>
                    <a:gd name="connsiteY1" fmla="*/ 0 h 79167"/>
                  </a:gdLst>
                  <a:ahLst/>
                  <a:cxnLst>
                    <a:cxn ang="0">
                      <a:pos x="connsiteX0" y="connsiteY0"/>
                    </a:cxn>
                    <a:cxn ang="0">
                      <a:pos x="connsiteX1" y="connsiteY1"/>
                    </a:cxn>
                  </a:cxnLst>
                  <a:rect l="l" t="t" r="r" b="b"/>
                  <a:pathLst>
                    <a:path w="70954" h="79167">
                      <a:moveTo>
                        <a:pt x="70955"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901" name="Graphic 4249">
                <a:extLst>
                  <a:ext uri="{FF2B5EF4-FFF2-40B4-BE49-F238E27FC236}">
                    <a16:creationId xmlns:a16="http://schemas.microsoft.com/office/drawing/2014/main" id="{84C81B46-2E9A-0C36-1778-F762284F0CDE}"/>
                  </a:ext>
                </a:extLst>
              </p:cNvPr>
              <p:cNvGrpSpPr/>
              <p:nvPr/>
            </p:nvGrpSpPr>
            <p:grpSpPr>
              <a:xfrm>
                <a:off x="7958567" y="3456291"/>
                <a:ext cx="70891" cy="54000"/>
                <a:chOff x="7958567" y="3456291"/>
                <a:chExt cx="70891" cy="54000"/>
              </a:xfrm>
            </p:grpSpPr>
            <p:sp>
              <p:nvSpPr>
                <p:cNvPr id="4902" name="Freeform: Shape 4901">
                  <a:extLst>
                    <a:ext uri="{FF2B5EF4-FFF2-40B4-BE49-F238E27FC236}">
                      <a16:creationId xmlns:a16="http://schemas.microsoft.com/office/drawing/2014/main" id="{113A7DC2-28FE-30EC-2F80-1AFF320DE7FD}"/>
                    </a:ext>
                  </a:extLst>
                </p:cNvPr>
                <p:cNvSpPr/>
                <p:nvPr/>
              </p:nvSpPr>
              <p:spPr>
                <a:xfrm>
                  <a:off x="7958567" y="345629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03" name="Freeform: Shape 4902">
                  <a:extLst>
                    <a:ext uri="{FF2B5EF4-FFF2-40B4-BE49-F238E27FC236}">
                      <a16:creationId xmlns:a16="http://schemas.microsoft.com/office/drawing/2014/main" id="{031CE3EA-0AE2-A692-850B-A2F007701A2C}"/>
                    </a:ext>
                  </a:extLst>
                </p:cNvPr>
                <p:cNvSpPr/>
                <p:nvPr/>
              </p:nvSpPr>
              <p:spPr>
                <a:xfrm>
                  <a:off x="7958567" y="345629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rgbClr val="FBF00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2067" name="Freeform: Shape 2066">
              <a:extLst>
                <a:ext uri="{FF2B5EF4-FFF2-40B4-BE49-F238E27FC236}">
                  <a16:creationId xmlns:a16="http://schemas.microsoft.com/office/drawing/2014/main" id="{9906BC09-5B89-D8B9-4CCA-AE4929A1F0CD}"/>
                </a:ext>
              </a:extLst>
            </p:cNvPr>
            <p:cNvSpPr/>
            <p:nvPr/>
          </p:nvSpPr>
          <p:spPr>
            <a:xfrm>
              <a:off x="1588559" y="2197602"/>
              <a:ext cx="4216754" cy="1975580"/>
            </a:xfrm>
            <a:custGeom>
              <a:avLst/>
              <a:gdLst>
                <a:gd name="connsiteX0" fmla="*/ 0 w 6758400"/>
                <a:gd name="connsiteY0" fmla="*/ 0 h 1975580"/>
                <a:gd name="connsiteX1" fmla="*/ 249702 w 6758400"/>
                <a:gd name="connsiteY1" fmla="*/ 0 h 1975580"/>
                <a:gd name="connsiteX2" fmla="*/ 249702 w 6758400"/>
                <a:gd name="connsiteY2" fmla="*/ 17373 h 1975580"/>
                <a:gd name="connsiteX3" fmla="*/ 278438 w 6758400"/>
                <a:gd name="connsiteY3" fmla="*/ 17373 h 1975580"/>
                <a:gd name="connsiteX4" fmla="*/ 278438 w 6758400"/>
                <a:gd name="connsiteY4" fmla="*/ 30438 h 1975580"/>
                <a:gd name="connsiteX5" fmla="*/ 403194 w 6758400"/>
                <a:gd name="connsiteY5" fmla="*/ 30438 h 1975580"/>
                <a:gd name="connsiteX6" fmla="*/ 403194 w 6758400"/>
                <a:gd name="connsiteY6" fmla="*/ 49365 h 1975580"/>
                <a:gd name="connsiteX7" fmla="*/ 492884 w 6758400"/>
                <a:gd name="connsiteY7" fmla="*/ 49365 h 1975580"/>
                <a:gd name="connsiteX8" fmla="*/ 492884 w 6758400"/>
                <a:gd name="connsiteY8" fmla="*/ 62218 h 1975580"/>
                <a:gd name="connsiteX9" fmla="*/ 525608 w 6758400"/>
                <a:gd name="connsiteY9" fmla="*/ 62218 h 1975580"/>
                <a:gd name="connsiteX10" fmla="*/ 525608 w 6758400"/>
                <a:gd name="connsiteY10" fmla="*/ 73729 h 1975580"/>
                <a:gd name="connsiteX11" fmla="*/ 615931 w 6758400"/>
                <a:gd name="connsiteY11" fmla="*/ 73729 h 1975580"/>
                <a:gd name="connsiteX12" fmla="*/ 615931 w 6758400"/>
                <a:gd name="connsiteY12" fmla="*/ 85241 h 1975580"/>
                <a:gd name="connsiteX13" fmla="*/ 640173 w 6758400"/>
                <a:gd name="connsiteY13" fmla="*/ 85241 h 1975580"/>
                <a:gd name="connsiteX14" fmla="*/ 640173 w 6758400"/>
                <a:gd name="connsiteY14" fmla="*/ 106145 h 1975580"/>
                <a:gd name="connsiteX15" fmla="*/ 708659 w 6758400"/>
                <a:gd name="connsiteY15" fmla="*/ 106145 h 1975580"/>
                <a:gd name="connsiteX16" fmla="*/ 708659 w 6758400"/>
                <a:gd name="connsiteY16" fmla="*/ 125283 h 1975580"/>
                <a:gd name="connsiteX17" fmla="*/ 732078 w 6758400"/>
                <a:gd name="connsiteY17" fmla="*/ 125283 h 1975580"/>
                <a:gd name="connsiteX18" fmla="*/ 732078 w 6758400"/>
                <a:gd name="connsiteY18" fmla="*/ 152614 h 1975580"/>
                <a:gd name="connsiteX19" fmla="*/ 753093 w 6758400"/>
                <a:gd name="connsiteY19" fmla="*/ 152614 h 1975580"/>
                <a:gd name="connsiteX20" fmla="*/ 753093 w 6758400"/>
                <a:gd name="connsiteY20" fmla="*/ 170623 h 1975580"/>
                <a:gd name="connsiteX21" fmla="*/ 775689 w 6758400"/>
                <a:gd name="connsiteY21" fmla="*/ 170623 h 1975580"/>
                <a:gd name="connsiteX22" fmla="*/ 775689 w 6758400"/>
                <a:gd name="connsiteY22" fmla="*/ 211230 h 1975580"/>
                <a:gd name="connsiteX23" fmla="*/ 870253 w 6758400"/>
                <a:gd name="connsiteY23" fmla="*/ 211230 h 1975580"/>
                <a:gd name="connsiteX24" fmla="*/ 870253 w 6758400"/>
                <a:gd name="connsiteY24" fmla="*/ 235666 h 1975580"/>
                <a:gd name="connsiteX25" fmla="*/ 941334 w 6758400"/>
                <a:gd name="connsiteY25" fmla="*/ 235666 h 1975580"/>
                <a:gd name="connsiteX26" fmla="*/ 941334 w 6758400"/>
                <a:gd name="connsiteY26" fmla="*/ 250849 h 1975580"/>
                <a:gd name="connsiteX27" fmla="*/ 966399 w 6758400"/>
                <a:gd name="connsiteY27" fmla="*/ 250849 h 1975580"/>
                <a:gd name="connsiteX28" fmla="*/ 966399 w 6758400"/>
                <a:gd name="connsiteY28" fmla="*/ 275214 h 1975580"/>
                <a:gd name="connsiteX29" fmla="*/ 1053684 w 6758400"/>
                <a:gd name="connsiteY29" fmla="*/ 275214 h 1975580"/>
                <a:gd name="connsiteX30" fmla="*/ 1053684 w 6758400"/>
                <a:gd name="connsiteY30" fmla="*/ 293223 h 1975580"/>
                <a:gd name="connsiteX31" fmla="*/ 1086788 w 6758400"/>
                <a:gd name="connsiteY31" fmla="*/ 293223 h 1975580"/>
                <a:gd name="connsiteX32" fmla="*/ 1086788 w 6758400"/>
                <a:gd name="connsiteY32" fmla="*/ 326627 h 1975580"/>
                <a:gd name="connsiteX33" fmla="*/ 1125588 w 6758400"/>
                <a:gd name="connsiteY33" fmla="*/ 326627 h 1975580"/>
                <a:gd name="connsiteX34" fmla="*/ 1125588 w 6758400"/>
                <a:gd name="connsiteY34" fmla="*/ 353675 h 1975580"/>
                <a:gd name="connsiteX35" fmla="*/ 1192681 w 6758400"/>
                <a:gd name="connsiteY35" fmla="*/ 353675 h 1975580"/>
                <a:gd name="connsiteX36" fmla="*/ 1192681 w 6758400"/>
                <a:gd name="connsiteY36" fmla="*/ 372602 h 1975580"/>
                <a:gd name="connsiteX37" fmla="*/ 1245154 w 6758400"/>
                <a:gd name="connsiteY37" fmla="*/ 372602 h 1975580"/>
                <a:gd name="connsiteX38" fmla="*/ 1245154 w 6758400"/>
                <a:gd name="connsiteY38" fmla="*/ 411373 h 1975580"/>
                <a:gd name="connsiteX39" fmla="*/ 1335667 w 6758400"/>
                <a:gd name="connsiteY39" fmla="*/ 411373 h 1975580"/>
                <a:gd name="connsiteX40" fmla="*/ 1335667 w 6758400"/>
                <a:gd name="connsiteY40" fmla="*/ 422178 h 1975580"/>
                <a:gd name="connsiteX41" fmla="*/ 1367124 w 6758400"/>
                <a:gd name="connsiteY41" fmla="*/ 422178 h 1975580"/>
                <a:gd name="connsiteX42" fmla="*/ 1367124 w 6758400"/>
                <a:gd name="connsiteY42" fmla="*/ 431218 h 1975580"/>
                <a:gd name="connsiteX43" fmla="*/ 1413267 w 6758400"/>
                <a:gd name="connsiteY43" fmla="*/ 431218 h 1975580"/>
                <a:gd name="connsiteX44" fmla="*/ 1413267 w 6758400"/>
                <a:gd name="connsiteY44" fmla="*/ 456430 h 1975580"/>
                <a:gd name="connsiteX45" fmla="*/ 1523971 w 6758400"/>
                <a:gd name="connsiteY45" fmla="*/ 456430 h 1975580"/>
                <a:gd name="connsiteX46" fmla="*/ 1523971 w 6758400"/>
                <a:gd name="connsiteY46" fmla="*/ 468153 h 1975580"/>
                <a:gd name="connsiteX47" fmla="*/ 1586191 w 6758400"/>
                <a:gd name="connsiteY47" fmla="*/ 468153 h 1975580"/>
                <a:gd name="connsiteX48" fmla="*/ 1586191 w 6758400"/>
                <a:gd name="connsiteY48" fmla="*/ 500640 h 1975580"/>
                <a:gd name="connsiteX49" fmla="*/ 1614484 w 6758400"/>
                <a:gd name="connsiteY49" fmla="*/ 500640 h 1975580"/>
                <a:gd name="connsiteX50" fmla="*/ 1614484 w 6758400"/>
                <a:gd name="connsiteY50" fmla="*/ 535739 h 1975580"/>
                <a:gd name="connsiteX51" fmla="*/ 1637904 w 6758400"/>
                <a:gd name="connsiteY51" fmla="*/ 535739 h 1975580"/>
                <a:gd name="connsiteX52" fmla="*/ 1637904 w 6758400"/>
                <a:gd name="connsiteY52" fmla="*/ 546614 h 1975580"/>
                <a:gd name="connsiteX53" fmla="*/ 1740506 w 6758400"/>
                <a:gd name="connsiteY53" fmla="*/ 546614 h 1975580"/>
                <a:gd name="connsiteX54" fmla="*/ 1740506 w 6758400"/>
                <a:gd name="connsiteY54" fmla="*/ 563705 h 1975580"/>
                <a:gd name="connsiteX55" fmla="*/ 1772027 w 6758400"/>
                <a:gd name="connsiteY55" fmla="*/ 563705 h 1975580"/>
                <a:gd name="connsiteX56" fmla="*/ 1772027 w 6758400"/>
                <a:gd name="connsiteY56" fmla="*/ 581784 h 1975580"/>
                <a:gd name="connsiteX57" fmla="*/ 1789813 w 6758400"/>
                <a:gd name="connsiteY57" fmla="*/ 581784 h 1975580"/>
                <a:gd name="connsiteX58" fmla="*/ 1789813 w 6758400"/>
                <a:gd name="connsiteY58" fmla="*/ 604313 h 1975580"/>
                <a:gd name="connsiteX59" fmla="*/ 2032236 w 6758400"/>
                <a:gd name="connsiteY59" fmla="*/ 604313 h 1975580"/>
                <a:gd name="connsiteX60" fmla="*/ 2032236 w 6758400"/>
                <a:gd name="connsiteY60" fmla="*/ 627759 h 1975580"/>
                <a:gd name="connsiteX61" fmla="*/ 2091987 w 6758400"/>
                <a:gd name="connsiteY61" fmla="*/ 627759 h 1975580"/>
                <a:gd name="connsiteX62" fmla="*/ 2091987 w 6758400"/>
                <a:gd name="connsiteY62" fmla="*/ 642166 h 1975580"/>
                <a:gd name="connsiteX63" fmla="*/ 2113824 w 6758400"/>
                <a:gd name="connsiteY63" fmla="*/ 642166 h 1975580"/>
                <a:gd name="connsiteX64" fmla="*/ 2113824 w 6758400"/>
                <a:gd name="connsiteY64" fmla="*/ 658409 h 1975580"/>
                <a:gd name="connsiteX65" fmla="*/ 2206742 w 6758400"/>
                <a:gd name="connsiteY65" fmla="*/ 658409 h 1975580"/>
                <a:gd name="connsiteX66" fmla="*/ 2206742 w 6758400"/>
                <a:gd name="connsiteY66" fmla="*/ 680938 h 1975580"/>
                <a:gd name="connsiteX67" fmla="*/ 2260860 w 6758400"/>
                <a:gd name="connsiteY67" fmla="*/ 680938 h 1975580"/>
                <a:gd name="connsiteX68" fmla="*/ 2260860 w 6758400"/>
                <a:gd name="connsiteY68" fmla="*/ 702548 h 1975580"/>
                <a:gd name="connsiteX69" fmla="*/ 2291559 w 6758400"/>
                <a:gd name="connsiteY69" fmla="*/ 702548 h 1975580"/>
                <a:gd name="connsiteX70" fmla="*/ 2291559 w 6758400"/>
                <a:gd name="connsiteY70" fmla="*/ 728678 h 1975580"/>
                <a:gd name="connsiteX71" fmla="*/ 2321497 w 6758400"/>
                <a:gd name="connsiteY71" fmla="*/ 728678 h 1975580"/>
                <a:gd name="connsiteX72" fmla="*/ 2321497 w 6758400"/>
                <a:gd name="connsiteY72" fmla="*/ 749441 h 1975580"/>
                <a:gd name="connsiteX73" fmla="*/ 2386122 w 6758400"/>
                <a:gd name="connsiteY73" fmla="*/ 749441 h 1975580"/>
                <a:gd name="connsiteX74" fmla="*/ 2386122 w 6758400"/>
                <a:gd name="connsiteY74" fmla="*/ 780091 h 1975580"/>
                <a:gd name="connsiteX75" fmla="*/ 2418467 w 6758400"/>
                <a:gd name="connsiteY75" fmla="*/ 780091 h 1975580"/>
                <a:gd name="connsiteX76" fmla="*/ 2418467 w 6758400"/>
                <a:gd name="connsiteY76" fmla="*/ 797252 h 1975580"/>
                <a:gd name="connsiteX77" fmla="*/ 2433784 w 6758400"/>
                <a:gd name="connsiteY77" fmla="*/ 797252 h 1975580"/>
                <a:gd name="connsiteX78" fmla="*/ 2433784 w 6758400"/>
                <a:gd name="connsiteY78" fmla="*/ 820699 h 1975580"/>
                <a:gd name="connsiteX79" fmla="*/ 2451570 w 6758400"/>
                <a:gd name="connsiteY79" fmla="*/ 820699 h 1975580"/>
                <a:gd name="connsiteX80" fmla="*/ 2451570 w 6758400"/>
                <a:gd name="connsiteY80" fmla="*/ 843227 h 1975580"/>
                <a:gd name="connsiteX81" fmla="*/ 2467711 w 6758400"/>
                <a:gd name="connsiteY81" fmla="*/ 843227 h 1975580"/>
                <a:gd name="connsiteX82" fmla="*/ 2467711 w 6758400"/>
                <a:gd name="connsiteY82" fmla="*/ 861236 h 1975580"/>
                <a:gd name="connsiteX83" fmla="*/ 2664877 w 6758400"/>
                <a:gd name="connsiteY83" fmla="*/ 861236 h 1975580"/>
                <a:gd name="connsiteX84" fmla="*/ 2664877 w 6758400"/>
                <a:gd name="connsiteY84" fmla="*/ 894569 h 1975580"/>
                <a:gd name="connsiteX85" fmla="*/ 2695575 w 6758400"/>
                <a:gd name="connsiteY85" fmla="*/ 894569 h 1975580"/>
                <a:gd name="connsiteX86" fmla="*/ 2695575 w 6758400"/>
                <a:gd name="connsiteY86" fmla="*/ 915332 h 1975580"/>
                <a:gd name="connsiteX87" fmla="*/ 2734376 w 6758400"/>
                <a:gd name="connsiteY87" fmla="*/ 915332 h 1975580"/>
                <a:gd name="connsiteX88" fmla="*/ 2734376 w 6758400"/>
                <a:gd name="connsiteY88" fmla="*/ 936095 h 1975580"/>
                <a:gd name="connsiteX89" fmla="*/ 2759441 w 6758400"/>
                <a:gd name="connsiteY89" fmla="*/ 936095 h 1975580"/>
                <a:gd name="connsiteX90" fmla="*/ 2759441 w 6758400"/>
                <a:gd name="connsiteY90" fmla="*/ 960389 h 1975580"/>
                <a:gd name="connsiteX91" fmla="*/ 2798241 w 6758400"/>
                <a:gd name="connsiteY91" fmla="*/ 960389 h 1975580"/>
                <a:gd name="connsiteX92" fmla="*/ 2798241 w 6758400"/>
                <a:gd name="connsiteY92" fmla="*/ 999937 h 1975580"/>
                <a:gd name="connsiteX93" fmla="*/ 2900843 w 6758400"/>
                <a:gd name="connsiteY93" fmla="*/ 999937 h 1975580"/>
                <a:gd name="connsiteX94" fmla="*/ 2900843 w 6758400"/>
                <a:gd name="connsiteY94" fmla="*/ 1039486 h 1975580"/>
                <a:gd name="connsiteX95" fmla="*/ 2920212 w 6758400"/>
                <a:gd name="connsiteY95" fmla="*/ 1039486 h 1975580"/>
                <a:gd name="connsiteX96" fmla="*/ 2920212 w 6758400"/>
                <a:gd name="connsiteY96" fmla="*/ 1063215 h 1975580"/>
                <a:gd name="connsiteX97" fmla="*/ 2974393 w 6758400"/>
                <a:gd name="connsiteY97" fmla="*/ 1063215 h 1975580"/>
                <a:gd name="connsiteX98" fmla="*/ 2974393 w 6758400"/>
                <a:gd name="connsiteY98" fmla="*/ 1074938 h 1975580"/>
                <a:gd name="connsiteX99" fmla="*/ 3038195 w 6758400"/>
                <a:gd name="connsiteY99" fmla="*/ 1074938 h 1975580"/>
                <a:gd name="connsiteX100" fmla="*/ 3038195 w 6758400"/>
                <a:gd name="connsiteY100" fmla="*/ 1099232 h 1975580"/>
                <a:gd name="connsiteX101" fmla="*/ 3081806 w 6758400"/>
                <a:gd name="connsiteY101" fmla="*/ 1099232 h 1975580"/>
                <a:gd name="connsiteX102" fmla="*/ 3081806 w 6758400"/>
                <a:gd name="connsiteY102" fmla="*/ 1110955 h 1975580"/>
                <a:gd name="connsiteX103" fmla="*/ 3148076 w 6758400"/>
                <a:gd name="connsiteY103" fmla="*/ 1110955 h 1975580"/>
                <a:gd name="connsiteX104" fmla="*/ 3148076 w 6758400"/>
                <a:gd name="connsiteY104" fmla="*/ 1128964 h 1975580"/>
                <a:gd name="connsiteX105" fmla="*/ 3239412 w 6758400"/>
                <a:gd name="connsiteY105" fmla="*/ 1128964 h 1975580"/>
                <a:gd name="connsiteX106" fmla="*/ 3239412 w 6758400"/>
                <a:gd name="connsiteY106" fmla="*/ 1159684 h 1975580"/>
                <a:gd name="connsiteX107" fmla="*/ 3392904 w 6758400"/>
                <a:gd name="connsiteY107" fmla="*/ 1159684 h 1975580"/>
                <a:gd name="connsiteX108" fmla="*/ 3392904 w 6758400"/>
                <a:gd name="connsiteY108" fmla="*/ 1174091 h 1975580"/>
                <a:gd name="connsiteX109" fmla="*/ 3451136 w 6758400"/>
                <a:gd name="connsiteY109" fmla="*/ 1174091 h 1975580"/>
                <a:gd name="connsiteX110" fmla="*/ 3451136 w 6758400"/>
                <a:gd name="connsiteY110" fmla="*/ 1222750 h 1975580"/>
                <a:gd name="connsiteX111" fmla="*/ 3564246 w 6758400"/>
                <a:gd name="connsiteY111" fmla="*/ 1222750 h 1975580"/>
                <a:gd name="connsiteX112" fmla="*/ 3564246 w 6758400"/>
                <a:gd name="connsiteY112" fmla="*/ 1250716 h 1975580"/>
                <a:gd name="connsiteX113" fmla="*/ 3600577 w 6758400"/>
                <a:gd name="connsiteY113" fmla="*/ 1250716 h 1975580"/>
                <a:gd name="connsiteX114" fmla="*/ 3600577 w 6758400"/>
                <a:gd name="connsiteY114" fmla="*/ 1289487 h 1975580"/>
                <a:gd name="connsiteX115" fmla="*/ 3741980 w 6758400"/>
                <a:gd name="connsiteY115" fmla="*/ 1289487 h 1975580"/>
                <a:gd name="connsiteX116" fmla="*/ 3741980 w 6758400"/>
                <a:gd name="connsiteY116" fmla="*/ 1301211 h 1975580"/>
                <a:gd name="connsiteX117" fmla="*/ 3781603 w 6758400"/>
                <a:gd name="connsiteY117" fmla="*/ 1301211 h 1975580"/>
                <a:gd name="connsiteX118" fmla="*/ 3781603 w 6758400"/>
                <a:gd name="connsiteY118" fmla="*/ 1313781 h 1975580"/>
                <a:gd name="connsiteX119" fmla="*/ 3807428 w 6758400"/>
                <a:gd name="connsiteY119" fmla="*/ 1313781 h 1975580"/>
                <a:gd name="connsiteX120" fmla="*/ 3807428 w 6758400"/>
                <a:gd name="connsiteY120" fmla="*/ 1346268 h 1975580"/>
                <a:gd name="connsiteX121" fmla="*/ 3889079 w 6758400"/>
                <a:gd name="connsiteY121" fmla="*/ 1346268 h 1975580"/>
                <a:gd name="connsiteX122" fmla="*/ 3889079 w 6758400"/>
                <a:gd name="connsiteY122" fmla="*/ 1380519 h 1975580"/>
                <a:gd name="connsiteX123" fmla="*/ 3930285 w 6758400"/>
                <a:gd name="connsiteY123" fmla="*/ 1380519 h 1975580"/>
                <a:gd name="connsiteX124" fmla="*/ 3930285 w 6758400"/>
                <a:gd name="connsiteY124" fmla="*/ 1403966 h 1975580"/>
                <a:gd name="connsiteX125" fmla="*/ 3944843 w 6758400"/>
                <a:gd name="connsiteY125" fmla="*/ 1403966 h 1975580"/>
                <a:gd name="connsiteX126" fmla="*/ 3944843 w 6758400"/>
                <a:gd name="connsiteY126" fmla="*/ 1440054 h 1975580"/>
                <a:gd name="connsiteX127" fmla="*/ 3967883 w 6758400"/>
                <a:gd name="connsiteY127" fmla="*/ 1440054 h 1975580"/>
                <a:gd name="connsiteX128" fmla="*/ 3967883 w 6758400"/>
                <a:gd name="connsiteY128" fmla="*/ 1473387 h 1975580"/>
                <a:gd name="connsiteX129" fmla="*/ 3986048 w 6758400"/>
                <a:gd name="connsiteY129" fmla="*/ 1473387 h 1975580"/>
                <a:gd name="connsiteX130" fmla="*/ 3986048 w 6758400"/>
                <a:gd name="connsiteY130" fmla="*/ 1481509 h 1975580"/>
                <a:gd name="connsiteX131" fmla="*/ 4142769 w 6758400"/>
                <a:gd name="connsiteY131" fmla="*/ 1481509 h 1975580"/>
                <a:gd name="connsiteX132" fmla="*/ 4142769 w 6758400"/>
                <a:gd name="connsiteY132" fmla="*/ 1497752 h 1975580"/>
                <a:gd name="connsiteX133" fmla="*/ 4155681 w 6758400"/>
                <a:gd name="connsiteY133" fmla="*/ 1497752 h 1975580"/>
                <a:gd name="connsiteX134" fmla="*/ 4155681 w 6758400"/>
                <a:gd name="connsiteY134" fmla="*/ 1521198 h 1975580"/>
                <a:gd name="connsiteX135" fmla="*/ 4294679 w 6758400"/>
                <a:gd name="connsiteY135" fmla="*/ 1521198 h 1975580"/>
                <a:gd name="connsiteX136" fmla="*/ 4294679 w 6758400"/>
                <a:gd name="connsiteY136" fmla="*/ 1565337 h 1975580"/>
                <a:gd name="connsiteX137" fmla="*/ 4379558 w 6758400"/>
                <a:gd name="connsiteY137" fmla="*/ 1565337 h 1975580"/>
                <a:gd name="connsiteX138" fmla="*/ 4379558 w 6758400"/>
                <a:gd name="connsiteY138" fmla="*/ 1587018 h 1975580"/>
                <a:gd name="connsiteX139" fmla="*/ 4404560 w 6758400"/>
                <a:gd name="connsiteY139" fmla="*/ 1587018 h 1975580"/>
                <a:gd name="connsiteX140" fmla="*/ 4404560 w 6758400"/>
                <a:gd name="connsiteY140" fmla="*/ 1595987 h 1975580"/>
                <a:gd name="connsiteX141" fmla="*/ 4556470 w 6758400"/>
                <a:gd name="connsiteY141" fmla="*/ 1595987 h 1975580"/>
                <a:gd name="connsiteX142" fmla="*/ 4556470 w 6758400"/>
                <a:gd name="connsiteY142" fmla="*/ 1610394 h 1975580"/>
                <a:gd name="connsiteX143" fmla="*/ 4633247 w 6758400"/>
                <a:gd name="connsiteY143" fmla="*/ 1610394 h 1975580"/>
                <a:gd name="connsiteX144" fmla="*/ 4633247 w 6758400"/>
                <a:gd name="connsiteY144" fmla="*/ 1638360 h 1975580"/>
                <a:gd name="connsiteX145" fmla="*/ 4802943 w 6758400"/>
                <a:gd name="connsiteY145" fmla="*/ 1638360 h 1975580"/>
                <a:gd name="connsiteX146" fmla="*/ 4802943 w 6758400"/>
                <a:gd name="connsiteY146" fmla="*/ 1670846 h 1975580"/>
                <a:gd name="connsiteX147" fmla="*/ 4875986 w 6758400"/>
                <a:gd name="connsiteY147" fmla="*/ 1670846 h 1975580"/>
                <a:gd name="connsiteX148" fmla="*/ 4875986 w 6758400"/>
                <a:gd name="connsiteY148" fmla="*/ 1695140 h 1975580"/>
                <a:gd name="connsiteX149" fmla="*/ 4924281 w 6758400"/>
                <a:gd name="connsiteY149" fmla="*/ 1695140 h 1975580"/>
                <a:gd name="connsiteX150" fmla="*/ 4924281 w 6758400"/>
                <a:gd name="connsiteY150" fmla="*/ 1711383 h 1975580"/>
                <a:gd name="connsiteX151" fmla="*/ 5027959 w 6758400"/>
                <a:gd name="connsiteY151" fmla="*/ 1711383 h 1975580"/>
                <a:gd name="connsiteX152" fmla="*/ 5027959 w 6758400"/>
                <a:gd name="connsiteY152" fmla="*/ 1733064 h 1975580"/>
                <a:gd name="connsiteX153" fmla="*/ 5184237 w 6758400"/>
                <a:gd name="connsiteY153" fmla="*/ 1733064 h 1975580"/>
                <a:gd name="connsiteX154" fmla="*/ 5184237 w 6758400"/>
                <a:gd name="connsiteY154" fmla="*/ 1760113 h 1975580"/>
                <a:gd name="connsiteX155" fmla="*/ 5214239 w 6758400"/>
                <a:gd name="connsiteY155" fmla="*/ 1760113 h 1975580"/>
                <a:gd name="connsiteX156" fmla="*/ 5214239 w 6758400"/>
                <a:gd name="connsiteY156" fmla="*/ 1783559 h 1975580"/>
                <a:gd name="connsiteX157" fmla="*/ 5409759 w 6758400"/>
                <a:gd name="connsiteY157" fmla="*/ 1783559 h 1975580"/>
                <a:gd name="connsiteX158" fmla="*/ 5409759 w 6758400"/>
                <a:gd name="connsiteY158" fmla="*/ 1804251 h 1975580"/>
                <a:gd name="connsiteX159" fmla="*/ 5459067 w 6758400"/>
                <a:gd name="connsiteY159" fmla="*/ 1804251 h 1975580"/>
                <a:gd name="connsiteX160" fmla="*/ 5556289 w 6758400"/>
                <a:gd name="connsiteY160" fmla="*/ 1804251 h 1975580"/>
                <a:gd name="connsiteX161" fmla="*/ 5556289 w 6758400"/>
                <a:gd name="connsiteY161" fmla="*/ 1833136 h 1975580"/>
                <a:gd name="connsiteX162" fmla="*/ 5765291 w 6758400"/>
                <a:gd name="connsiteY162" fmla="*/ 1833136 h 1975580"/>
                <a:gd name="connsiteX163" fmla="*/ 5765291 w 6758400"/>
                <a:gd name="connsiteY163" fmla="*/ 1879111 h 1975580"/>
                <a:gd name="connsiteX164" fmla="*/ 5795230 w 6758400"/>
                <a:gd name="connsiteY164" fmla="*/ 1879111 h 1975580"/>
                <a:gd name="connsiteX165" fmla="*/ 5795230 w 6758400"/>
                <a:gd name="connsiteY165" fmla="*/ 1911526 h 1975580"/>
                <a:gd name="connsiteX166" fmla="*/ 5817447 w 6758400"/>
                <a:gd name="connsiteY166" fmla="*/ 1911526 h 1975580"/>
                <a:gd name="connsiteX167" fmla="*/ 5817447 w 6758400"/>
                <a:gd name="connsiteY167" fmla="*/ 1943094 h 1975580"/>
                <a:gd name="connsiteX168" fmla="*/ 5832385 w 6758400"/>
                <a:gd name="connsiteY168" fmla="*/ 1943094 h 1975580"/>
                <a:gd name="connsiteX169" fmla="*/ 5832385 w 6758400"/>
                <a:gd name="connsiteY169" fmla="*/ 1975580 h 1975580"/>
                <a:gd name="connsiteX170" fmla="*/ 6758401 w 6758400"/>
                <a:gd name="connsiteY170" fmla="*/ 1975580 h 197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758400" h="1975580">
                  <a:moveTo>
                    <a:pt x="0" y="0"/>
                  </a:moveTo>
                  <a:lnTo>
                    <a:pt x="249702" y="0"/>
                  </a:lnTo>
                  <a:lnTo>
                    <a:pt x="249702" y="17373"/>
                  </a:lnTo>
                  <a:lnTo>
                    <a:pt x="278438" y="17373"/>
                  </a:lnTo>
                  <a:lnTo>
                    <a:pt x="278438" y="30438"/>
                  </a:lnTo>
                  <a:lnTo>
                    <a:pt x="403194" y="30438"/>
                  </a:lnTo>
                  <a:lnTo>
                    <a:pt x="403194" y="49365"/>
                  </a:lnTo>
                  <a:lnTo>
                    <a:pt x="492884" y="49365"/>
                  </a:lnTo>
                  <a:lnTo>
                    <a:pt x="492884" y="62218"/>
                  </a:lnTo>
                  <a:lnTo>
                    <a:pt x="525608" y="62218"/>
                  </a:lnTo>
                  <a:lnTo>
                    <a:pt x="525608" y="73729"/>
                  </a:lnTo>
                  <a:lnTo>
                    <a:pt x="615931" y="73729"/>
                  </a:lnTo>
                  <a:lnTo>
                    <a:pt x="615931" y="85241"/>
                  </a:lnTo>
                  <a:lnTo>
                    <a:pt x="640173" y="85241"/>
                  </a:lnTo>
                  <a:lnTo>
                    <a:pt x="640173" y="106145"/>
                  </a:lnTo>
                  <a:lnTo>
                    <a:pt x="708659" y="106145"/>
                  </a:lnTo>
                  <a:lnTo>
                    <a:pt x="708659" y="125283"/>
                  </a:lnTo>
                  <a:lnTo>
                    <a:pt x="732078" y="125283"/>
                  </a:lnTo>
                  <a:lnTo>
                    <a:pt x="732078" y="152614"/>
                  </a:lnTo>
                  <a:lnTo>
                    <a:pt x="753093" y="152614"/>
                  </a:lnTo>
                  <a:lnTo>
                    <a:pt x="753093" y="170623"/>
                  </a:lnTo>
                  <a:lnTo>
                    <a:pt x="775689" y="170623"/>
                  </a:lnTo>
                  <a:lnTo>
                    <a:pt x="775689" y="211230"/>
                  </a:lnTo>
                  <a:lnTo>
                    <a:pt x="870253" y="211230"/>
                  </a:lnTo>
                  <a:lnTo>
                    <a:pt x="870253" y="235666"/>
                  </a:lnTo>
                  <a:lnTo>
                    <a:pt x="941334" y="235666"/>
                  </a:lnTo>
                  <a:lnTo>
                    <a:pt x="941334" y="250849"/>
                  </a:lnTo>
                  <a:lnTo>
                    <a:pt x="966399" y="250849"/>
                  </a:lnTo>
                  <a:lnTo>
                    <a:pt x="966399" y="275214"/>
                  </a:lnTo>
                  <a:lnTo>
                    <a:pt x="1053684" y="275214"/>
                  </a:lnTo>
                  <a:lnTo>
                    <a:pt x="1053684" y="293223"/>
                  </a:lnTo>
                  <a:lnTo>
                    <a:pt x="1086788" y="293223"/>
                  </a:lnTo>
                  <a:lnTo>
                    <a:pt x="1086788" y="326627"/>
                  </a:lnTo>
                  <a:lnTo>
                    <a:pt x="1125588" y="326627"/>
                  </a:lnTo>
                  <a:lnTo>
                    <a:pt x="1125588" y="353675"/>
                  </a:lnTo>
                  <a:lnTo>
                    <a:pt x="1192681" y="353675"/>
                  </a:lnTo>
                  <a:lnTo>
                    <a:pt x="1192681" y="372602"/>
                  </a:lnTo>
                  <a:lnTo>
                    <a:pt x="1245154" y="372602"/>
                  </a:lnTo>
                  <a:lnTo>
                    <a:pt x="1245154" y="411373"/>
                  </a:lnTo>
                  <a:lnTo>
                    <a:pt x="1335667" y="411373"/>
                  </a:lnTo>
                  <a:lnTo>
                    <a:pt x="1335667" y="422178"/>
                  </a:lnTo>
                  <a:lnTo>
                    <a:pt x="1367124" y="422178"/>
                  </a:lnTo>
                  <a:lnTo>
                    <a:pt x="1367124" y="431218"/>
                  </a:lnTo>
                  <a:lnTo>
                    <a:pt x="1413267" y="431218"/>
                  </a:lnTo>
                  <a:lnTo>
                    <a:pt x="1413267" y="456430"/>
                  </a:lnTo>
                  <a:lnTo>
                    <a:pt x="1523971" y="456430"/>
                  </a:lnTo>
                  <a:lnTo>
                    <a:pt x="1523971" y="468153"/>
                  </a:lnTo>
                  <a:lnTo>
                    <a:pt x="1586191" y="468153"/>
                  </a:lnTo>
                  <a:lnTo>
                    <a:pt x="1586191" y="500640"/>
                  </a:lnTo>
                  <a:lnTo>
                    <a:pt x="1614484" y="500640"/>
                  </a:lnTo>
                  <a:lnTo>
                    <a:pt x="1614484" y="535739"/>
                  </a:lnTo>
                  <a:lnTo>
                    <a:pt x="1637904" y="535739"/>
                  </a:lnTo>
                  <a:lnTo>
                    <a:pt x="1637904" y="546614"/>
                  </a:lnTo>
                  <a:lnTo>
                    <a:pt x="1740506" y="546614"/>
                  </a:lnTo>
                  <a:lnTo>
                    <a:pt x="1740506" y="563705"/>
                  </a:lnTo>
                  <a:lnTo>
                    <a:pt x="1772027" y="563705"/>
                  </a:lnTo>
                  <a:lnTo>
                    <a:pt x="1772027" y="581784"/>
                  </a:lnTo>
                  <a:lnTo>
                    <a:pt x="1789813" y="581784"/>
                  </a:lnTo>
                  <a:lnTo>
                    <a:pt x="1789813" y="604313"/>
                  </a:lnTo>
                  <a:lnTo>
                    <a:pt x="2032236" y="604313"/>
                  </a:lnTo>
                  <a:lnTo>
                    <a:pt x="2032236" y="627759"/>
                  </a:lnTo>
                  <a:lnTo>
                    <a:pt x="2091987" y="627759"/>
                  </a:lnTo>
                  <a:lnTo>
                    <a:pt x="2091987" y="642166"/>
                  </a:lnTo>
                  <a:lnTo>
                    <a:pt x="2113824" y="642166"/>
                  </a:lnTo>
                  <a:lnTo>
                    <a:pt x="2113824" y="658409"/>
                  </a:lnTo>
                  <a:lnTo>
                    <a:pt x="2206742" y="658409"/>
                  </a:lnTo>
                  <a:lnTo>
                    <a:pt x="2206742" y="680938"/>
                  </a:lnTo>
                  <a:lnTo>
                    <a:pt x="2260860" y="680938"/>
                  </a:lnTo>
                  <a:lnTo>
                    <a:pt x="2260860" y="702548"/>
                  </a:lnTo>
                  <a:lnTo>
                    <a:pt x="2291559" y="702548"/>
                  </a:lnTo>
                  <a:lnTo>
                    <a:pt x="2291559" y="728678"/>
                  </a:lnTo>
                  <a:lnTo>
                    <a:pt x="2321497" y="728678"/>
                  </a:lnTo>
                  <a:lnTo>
                    <a:pt x="2321497" y="749441"/>
                  </a:lnTo>
                  <a:lnTo>
                    <a:pt x="2386122" y="749441"/>
                  </a:lnTo>
                  <a:lnTo>
                    <a:pt x="2386122" y="780091"/>
                  </a:lnTo>
                  <a:lnTo>
                    <a:pt x="2418467" y="780091"/>
                  </a:lnTo>
                  <a:lnTo>
                    <a:pt x="2418467" y="797252"/>
                  </a:lnTo>
                  <a:lnTo>
                    <a:pt x="2433784" y="797252"/>
                  </a:lnTo>
                  <a:lnTo>
                    <a:pt x="2433784" y="820699"/>
                  </a:lnTo>
                  <a:lnTo>
                    <a:pt x="2451570" y="820699"/>
                  </a:lnTo>
                  <a:lnTo>
                    <a:pt x="2451570" y="843227"/>
                  </a:lnTo>
                  <a:lnTo>
                    <a:pt x="2467711" y="843227"/>
                  </a:lnTo>
                  <a:lnTo>
                    <a:pt x="2467711" y="861236"/>
                  </a:lnTo>
                  <a:lnTo>
                    <a:pt x="2664877" y="861236"/>
                  </a:lnTo>
                  <a:lnTo>
                    <a:pt x="2664877" y="894569"/>
                  </a:lnTo>
                  <a:lnTo>
                    <a:pt x="2695575" y="894569"/>
                  </a:lnTo>
                  <a:lnTo>
                    <a:pt x="2695575" y="915332"/>
                  </a:lnTo>
                  <a:lnTo>
                    <a:pt x="2734376" y="915332"/>
                  </a:lnTo>
                  <a:lnTo>
                    <a:pt x="2734376" y="936095"/>
                  </a:lnTo>
                  <a:lnTo>
                    <a:pt x="2759441" y="936095"/>
                  </a:lnTo>
                  <a:lnTo>
                    <a:pt x="2759441" y="960389"/>
                  </a:lnTo>
                  <a:lnTo>
                    <a:pt x="2798241" y="960389"/>
                  </a:lnTo>
                  <a:lnTo>
                    <a:pt x="2798241" y="999937"/>
                  </a:lnTo>
                  <a:lnTo>
                    <a:pt x="2900843" y="999937"/>
                  </a:lnTo>
                  <a:lnTo>
                    <a:pt x="2900843" y="1039486"/>
                  </a:lnTo>
                  <a:lnTo>
                    <a:pt x="2920212" y="1039486"/>
                  </a:lnTo>
                  <a:lnTo>
                    <a:pt x="2920212" y="1063215"/>
                  </a:lnTo>
                  <a:lnTo>
                    <a:pt x="2974393" y="1063215"/>
                  </a:lnTo>
                  <a:lnTo>
                    <a:pt x="2974393" y="1074938"/>
                  </a:lnTo>
                  <a:lnTo>
                    <a:pt x="3038195" y="1074938"/>
                  </a:lnTo>
                  <a:lnTo>
                    <a:pt x="3038195" y="1099232"/>
                  </a:lnTo>
                  <a:lnTo>
                    <a:pt x="3081806" y="1099232"/>
                  </a:lnTo>
                  <a:lnTo>
                    <a:pt x="3081806" y="1110955"/>
                  </a:lnTo>
                  <a:lnTo>
                    <a:pt x="3148076" y="1110955"/>
                  </a:lnTo>
                  <a:lnTo>
                    <a:pt x="3148076" y="1128964"/>
                  </a:lnTo>
                  <a:lnTo>
                    <a:pt x="3239412" y="1128964"/>
                  </a:lnTo>
                  <a:lnTo>
                    <a:pt x="3239412" y="1159684"/>
                  </a:lnTo>
                  <a:lnTo>
                    <a:pt x="3392904" y="1159684"/>
                  </a:lnTo>
                  <a:lnTo>
                    <a:pt x="3392904" y="1174091"/>
                  </a:lnTo>
                  <a:lnTo>
                    <a:pt x="3451136" y="1174091"/>
                  </a:lnTo>
                  <a:lnTo>
                    <a:pt x="3451136" y="1222750"/>
                  </a:lnTo>
                  <a:lnTo>
                    <a:pt x="3564246" y="1222750"/>
                  </a:lnTo>
                  <a:lnTo>
                    <a:pt x="3564246" y="1250716"/>
                  </a:lnTo>
                  <a:lnTo>
                    <a:pt x="3600577" y="1250716"/>
                  </a:lnTo>
                  <a:lnTo>
                    <a:pt x="3600577" y="1289487"/>
                  </a:lnTo>
                  <a:lnTo>
                    <a:pt x="3741980" y="1289487"/>
                  </a:lnTo>
                  <a:lnTo>
                    <a:pt x="3741980" y="1301211"/>
                  </a:lnTo>
                  <a:lnTo>
                    <a:pt x="3781603" y="1301211"/>
                  </a:lnTo>
                  <a:lnTo>
                    <a:pt x="3781603" y="1313781"/>
                  </a:lnTo>
                  <a:lnTo>
                    <a:pt x="3807428" y="1313781"/>
                  </a:lnTo>
                  <a:lnTo>
                    <a:pt x="3807428" y="1346268"/>
                  </a:lnTo>
                  <a:lnTo>
                    <a:pt x="3889079" y="1346268"/>
                  </a:lnTo>
                  <a:lnTo>
                    <a:pt x="3889079" y="1380519"/>
                  </a:lnTo>
                  <a:lnTo>
                    <a:pt x="3930285" y="1380519"/>
                  </a:lnTo>
                  <a:lnTo>
                    <a:pt x="3930285" y="1403966"/>
                  </a:lnTo>
                  <a:lnTo>
                    <a:pt x="3944843" y="1403966"/>
                  </a:lnTo>
                  <a:lnTo>
                    <a:pt x="3944843" y="1440054"/>
                  </a:lnTo>
                  <a:lnTo>
                    <a:pt x="3967883" y="1440054"/>
                  </a:lnTo>
                  <a:lnTo>
                    <a:pt x="3967883" y="1473387"/>
                  </a:lnTo>
                  <a:lnTo>
                    <a:pt x="3986048" y="1473387"/>
                  </a:lnTo>
                  <a:lnTo>
                    <a:pt x="3986048" y="1481509"/>
                  </a:lnTo>
                  <a:lnTo>
                    <a:pt x="4142769" y="1481509"/>
                  </a:lnTo>
                  <a:lnTo>
                    <a:pt x="4142769" y="1497752"/>
                  </a:lnTo>
                  <a:lnTo>
                    <a:pt x="4155681" y="1497752"/>
                  </a:lnTo>
                  <a:lnTo>
                    <a:pt x="4155681" y="1521198"/>
                  </a:lnTo>
                  <a:lnTo>
                    <a:pt x="4294679" y="1521198"/>
                  </a:lnTo>
                  <a:lnTo>
                    <a:pt x="4294679" y="1565337"/>
                  </a:lnTo>
                  <a:lnTo>
                    <a:pt x="4379558" y="1565337"/>
                  </a:lnTo>
                  <a:lnTo>
                    <a:pt x="4379558" y="1587018"/>
                  </a:lnTo>
                  <a:lnTo>
                    <a:pt x="4404560" y="1587018"/>
                  </a:lnTo>
                  <a:lnTo>
                    <a:pt x="4404560" y="1595987"/>
                  </a:lnTo>
                  <a:lnTo>
                    <a:pt x="4556470" y="1595987"/>
                  </a:lnTo>
                  <a:lnTo>
                    <a:pt x="4556470" y="1610394"/>
                  </a:lnTo>
                  <a:lnTo>
                    <a:pt x="4633247" y="1610394"/>
                  </a:lnTo>
                  <a:lnTo>
                    <a:pt x="4633247" y="1638360"/>
                  </a:lnTo>
                  <a:lnTo>
                    <a:pt x="4802943" y="1638360"/>
                  </a:lnTo>
                  <a:lnTo>
                    <a:pt x="4802943" y="1670846"/>
                  </a:lnTo>
                  <a:lnTo>
                    <a:pt x="4875986" y="1670846"/>
                  </a:lnTo>
                  <a:lnTo>
                    <a:pt x="4875986" y="1695140"/>
                  </a:lnTo>
                  <a:lnTo>
                    <a:pt x="4924281" y="1695140"/>
                  </a:lnTo>
                  <a:lnTo>
                    <a:pt x="4924281" y="1711383"/>
                  </a:lnTo>
                  <a:lnTo>
                    <a:pt x="5027959" y="1711383"/>
                  </a:lnTo>
                  <a:lnTo>
                    <a:pt x="5027959" y="1733064"/>
                  </a:lnTo>
                  <a:lnTo>
                    <a:pt x="5184237" y="1733064"/>
                  </a:lnTo>
                  <a:lnTo>
                    <a:pt x="5184237" y="1760113"/>
                  </a:lnTo>
                  <a:lnTo>
                    <a:pt x="5214239" y="1760113"/>
                  </a:lnTo>
                  <a:lnTo>
                    <a:pt x="5214239" y="1783559"/>
                  </a:lnTo>
                  <a:lnTo>
                    <a:pt x="5409759" y="1783559"/>
                  </a:lnTo>
                  <a:lnTo>
                    <a:pt x="5409759" y="1804251"/>
                  </a:lnTo>
                  <a:lnTo>
                    <a:pt x="5459067" y="1804251"/>
                  </a:lnTo>
                  <a:lnTo>
                    <a:pt x="5556289" y="1804251"/>
                  </a:lnTo>
                  <a:lnTo>
                    <a:pt x="5556289" y="1833136"/>
                  </a:lnTo>
                  <a:lnTo>
                    <a:pt x="5765291" y="1833136"/>
                  </a:lnTo>
                  <a:lnTo>
                    <a:pt x="5765291" y="1879111"/>
                  </a:lnTo>
                  <a:lnTo>
                    <a:pt x="5795230" y="1879111"/>
                  </a:lnTo>
                  <a:lnTo>
                    <a:pt x="5795230" y="1911526"/>
                  </a:lnTo>
                  <a:lnTo>
                    <a:pt x="5817447" y="1911526"/>
                  </a:lnTo>
                  <a:lnTo>
                    <a:pt x="5817447" y="1943094"/>
                  </a:lnTo>
                  <a:lnTo>
                    <a:pt x="5832385" y="1943094"/>
                  </a:lnTo>
                  <a:lnTo>
                    <a:pt x="5832385" y="1975580"/>
                  </a:lnTo>
                  <a:lnTo>
                    <a:pt x="6758401" y="1975580"/>
                  </a:lnTo>
                </a:path>
              </a:pathLst>
            </a:custGeom>
            <a:noFill/>
            <a:ln w="1587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068" name="Graphic 4249">
              <a:extLst>
                <a:ext uri="{FF2B5EF4-FFF2-40B4-BE49-F238E27FC236}">
                  <a16:creationId xmlns:a16="http://schemas.microsoft.com/office/drawing/2014/main" id="{15189EB5-BE71-659D-3DB4-01BD70D87FEE}"/>
                </a:ext>
              </a:extLst>
            </p:cNvPr>
            <p:cNvGrpSpPr/>
            <p:nvPr/>
          </p:nvGrpSpPr>
          <p:grpSpPr>
            <a:xfrm>
              <a:off x="1570432" y="2167578"/>
              <a:ext cx="4256997" cy="2029580"/>
              <a:chOff x="1148390" y="1716729"/>
              <a:chExt cx="6822899" cy="2029580"/>
            </a:xfrm>
          </p:grpSpPr>
          <p:grpSp>
            <p:nvGrpSpPr>
              <p:cNvPr id="2069" name="Graphic 4249">
                <a:extLst>
                  <a:ext uri="{FF2B5EF4-FFF2-40B4-BE49-F238E27FC236}">
                    <a16:creationId xmlns:a16="http://schemas.microsoft.com/office/drawing/2014/main" id="{12AFF5E7-DFB4-54DB-E6A2-F478A1BC72DE}"/>
                  </a:ext>
                </a:extLst>
              </p:cNvPr>
              <p:cNvGrpSpPr/>
              <p:nvPr/>
            </p:nvGrpSpPr>
            <p:grpSpPr>
              <a:xfrm>
                <a:off x="1148390" y="1716729"/>
                <a:ext cx="70954" cy="54000"/>
                <a:chOff x="1148390" y="1716729"/>
                <a:chExt cx="70954" cy="54000"/>
              </a:xfrm>
            </p:grpSpPr>
            <p:sp>
              <p:nvSpPr>
                <p:cNvPr id="4830" name="Freeform: Shape 4829">
                  <a:extLst>
                    <a:ext uri="{FF2B5EF4-FFF2-40B4-BE49-F238E27FC236}">
                      <a16:creationId xmlns:a16="http://schemas.microsoft.com/office/drawing/2014/main" id="{BF4AEC3D-BAF9-8912-8ABE-0A88EACE82AB}"/>
                    </a:ext>
                  </a:extLst>
                </p:cNvPr>
                <p:cNvSpPr/>
                <p:nvPr/>
              </p:nvSpPr>
              <p:spPr>
                <a:xfrm>
                  <a:off x="1148390" y="1716729"/>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31" name="Freeform: Shape 4830">
                  <a:extLst>
                    <a:ext uri="{FF2B5EF4-FFF2-40B4-BE49-F238E27FC236}">
                      <a16:creationId xmlns:a16="http://schemas.microsoft.com/office/drawing/2014/main" id="{6FC47D5D-9E52-FD10-21F6-06C579C0B626}"/>
                    </a:ext>
                  </a:extLst>
                </p:cNvPr>
                <p:cNvSpPr/>
                <p:nvPr/>
              </p:nvSpPr>
              <p:spPr>
                <a:xfrm>
                  <a:off x="1148390" y="1716729"/>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0" name="Graphic 4249">
                <a:extLst>
                  <a:ext uri="{FF2B5EF4-FFF2-40B4-BE49-F238E27FC236}">
                    <a16:creationId xmlns:a16="http://schemas.microsoft.com/office/drawing/2014/main" id="{77FA59C5-414D-02D7-8961-03DC8D45E1E0}"/>
                  </a:ext>
                </a:extLst>
              </p:cNvPr>
              <p:cNvGrpSpPr/>
              <p:nvPr/>
            </p:nvGrpSpPr>
            <p:grpSpPr>
              <a:xfrm>
                <a:off x="1384736" y="1716729"/>
                <a:ext cx="70954" cy="54000"/>
                <a:chOff x="1384736" y="1716729"/>
                <a:chExt cx="70954" cy="54000"/>
              </a:xfrm>
            </p:grpSpPr>
            <p:sp>
              <p:nvSpPr>
                <p:cNvPr id="4828" name="Freeform: Shape 4827">
                  <a:extLst>
                    <a:ext uri="{FF2B5EF4-FFF2-40B4-BE49-F238E27FC236}">
                      <a16:creationId xmlns:a16="http://schemas.microsoft.com/office/drawing/2014/main" id="{165AEFF1-9ADE-F69F-2CFA-C21DD7B76B24}"/>
                    </a:ext>
                  </a:extLst>
                </p:cNvPr>
                <p:cNvSpPr/>
                <p:nvPr/>
              </p:nvSpPr>
              <p:spPr>
                <a:xfrm>
                  <a:off x="1384736" y="1716729"/>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9" name="Freeform: Shape 4828">
                  <a:extLst>
                    <a:ext uri="{FF2B5EF4-FFF2-40B4-BE49-F238E27FC236}">
                      <a16:creationId xmlns:a16="http://schemas.microsoft.com/office/drawing/2014/main" id="{2B31F844-C6D6-40AF-854B-AAE5484752D9}"/>
                    </a:ext>
                  </a:extLst>
                </p:cNvPr>
                <p:cNvSpPr/>
                <p:nvPr/>
              </p:nvSpPr>
              <p:spPr>
                <a:xfrm>
                  <a:off x="1384736" y="1716729"/>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1" name="Graphic 4249">
                <a:extLst>
                  <a:ext uri="{FF2B5EF4-FFF2-40B4-BE49-F238E27FC236}">
                    <a16:creationId xmlns:a16="http://schemas.microsoft.com/office/drawing/2014/main" id="{A4174DDE-F62C-42B2-9CF6-5D7752278E63}"/>
                  </a:ext>
                </a:extLst>
              </p:cNvPr>
              <p:cNvGrpSpPr/>
              <p:nvPr/>
            </p:nvGrpSpPr>
            <p:grpSpPr>
              <a:xfrm>
                <a:off x="1746471" y="1791377"/>
                <a:ext cx="70891" cy="54000"/>
                <a:chOff x="1746471" y="1791377"/>
                <a:chExt cx="70891" cy="54000"/>
              </a:xfrm>
            </p:grpSpPr>
            <p:sp>
              <p:nvSpPr>
                <p:cNvPr id="4826" name="Freeform: Shape 4825">
                  <a:extLst>
                    <a:ext uri="{FF2B5EF4-FFF2-40B4-BE49-F238E27FC236}">
                      <a16:creationId xmlns:a16="http://schemas.microsoft.com/office/drawing/2014/main" id="{6DA909AC-166A-5F2A-196C-2774243C1708}"/>
                    </a:ext>
                  </a:extLst>
                </p:cNvPr>
                <p:cNvSpPr/>
                <p:nvPr/>
              </p:nvSpPr>
              <p:spPr>
                <a:xfrm>
                  <a:off x="1746471" y="179137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7" name="Freeform: Shape 4826">
                  <a:extLst>
                    <a:ext uri="{FF2B5EF4-FFF2-40B4-BE49-F238E27FC236}">
                      <a16:creationId xmlns:a16="http://schemas.microsoft.com/office/drawing/2014/main" id="{A5DB9DBB-42DD-146B-464C-F706D17F9C83}"/>
                    </a:ext>
                  </a:extLst>
                </p:cNvPr>
                <p:cNvSpPr/>
                <p:nvPr/>
              </p:nvSpPr>
              <p:spPr>
                <a:xfrm>
                  <a:off x="1746471" y="179137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2" name="Graphic 4249">
                <a:extLst>
                  <a:ext uri="{FF2B5EF4-FFF2-40B4-BE49-F238E27FC236}">
                    <a16:creationId xmlns:a16="http://schemas.microsoft.com/office/drawing/2014/main" id="{28A13FFB-E96A-E715-2C2C-EAE73B33006B}"/>
                  </a:ext>
                </a:extLst>
              </p:cNvPr>
              <p:cNvGrpSpPr/>
              <p:nvPr/>
            </p:nvGrpSpPr>
            <p:grpSpPr>
              <a:xfrm>
                <a:off x="1772106" y="1805713"/>
                <a:ext cx="70891" cy="54000"/>
                <a:chOff x="1772106" y="1805713"/>
                <a:chExt cx="70891" cy="54000"/>
              </a:xfrm>
            </p:grpSpPr>
            <p:sp>
              <p:nvSpPr>
                <p:cNvPr id="4824" name="Freeform: Shape 4823">
                  <a:extLst>
                    <a:ext uri="{FF2B5EF4-FFF2-40B4-BE49-F238E27FC236}">
                      <a16:creationId xmlns:a16="http://schemas.microsoft.com/office/drawing/2014/main" id="{C63C151B-E21D-79D3-9241-4D85DF767929}"/>
                    </a:ext>
                  </a:extLst>
                </p:cNvPr>
                <p:cNvSpPr/>
                <p:nvPr/>
              </p:nvSpPr>
              <p:spPr>
                <a:xfrm>
                  <a:off x="1772106" y="1805713"/>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5" name="Freeform: Shape 4824">
                  <a:extLst>
                    <a:ext uri="{FF2B5EF4-FFF2-40B4-BE49-F238E27FC236}">
                      <a16:creationId xmlns:a16="http://schemas.microsoft.com/office/drawing/2014/main" id="{36C63945-BDE4-0AA7-64AE-87C87115E1EB}"/>
                    </a:ext>
                  </a:extLst>
                </p:cNvPr>
                <p:cNvSpPr/>
                <p:nvPr/>
              </p:nvSpPr>
              <p:spPr>
                <a:xfrm>
                  <a:off x="1772106" y="1805713"/>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3" name="Graphic 4249">
                <a:extLst>
                  <a:ext uri="{FF2B5EF4-FFF2-40B4-BE49-F238E27FC236}">
                    <a16:creationId xmlns:a16="http://schemas.microsoft.com/office/drawing/2014/main" id="{FE6CAB09-A620-6513-67BE-F2D02A777388}"/>
                  </a:ext>
                </a:extLst>
              </p:cNvPr>
              <p:cNvGrpSpPr/>
              <p:nvPr/>
            </p:nvGrpSpPr>
            <p:grpSpPr>
              <a:xfrm>
                <a:off x="1850909" y="1830925"/>
                <a:ext cx="70891" cy="54000"/>
                <a:chOff x="1850909" y="1830925"/>
                <a:chExt cx="70891" cy="54000"/>
              </a:xfrm>
            </p:grpSpPr>
            <p:sp>
              <p:nvSpPr>
                <p:cNvPr id="4822" name="Freeform: Shape 4821">
                  <a:extLst>
                    <a:ext uri="{FF2B5EF4-FFF2-40B4-BE49-F238E27FC236}">
                      <a16:creationId xmlns:a16="http://schemas.microsoft.com/office/drawing/2014/main" id="{282DADD6-F719-AAC1-8283-417BEC01B769}"/>
                    </a:ext>
                  </a:extLst>
                </p:cNvPr>
                <p:cNvSpPr/>
                <p:nvPr/>
              </p:nvSpPr>
              <p:spPr>
                <a:xfrm>
                  <a:off x="1850909" y="183092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3" name="Freeform: Shape 4822">
                  <a:extLst>
                    <a:ext uri="{FF2B5EF4-FFF2-40B4-BE49-F238E27FC236}">
                      <a16:creationId xmlns:a16="http://schemas.microsoft.com/office/drawing/2014/main" id="{521AF13E-D309-7951-2B31-0F145E26BEEA}"/>
                    </a:ext>
                  </a:extLst>
                </p:cNvPr>
                <p:cNvSpPr/>
                <p:nvPr/>
              </p:nvSpPr>
              <p:spPr>
                <a:xfrm>
                  <a:off x="1850909" y="183092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4" name="Graphic 4249">
                <a:extLst>
                  <a:ext uri="{FF2B5EF4-FFF2-40B4-BE49-F238E27FC236}">
                    <a16:creationId xmlns:a16="http://schemas.microsoft.com/office/drawing/2014/main" id="{4A58797F-FE2E-F50A-AE44-ADBBFF912B50}"/>
                  </a:ext>
                </a:extLst>
              </p:cNvPr>
              <p:cNvGrpSpPr/>
              <p:nvPr/>
            </p:nvGrpSpPr>
            <p:grpSpPr>
              <a:xfrm>
                <a:off x="1886355" y="1870473"/>
                <a:ext cx="70891" cy="54000"/>
                <a:chOff x="1886355" y="1870473"/>
                <a:chExt cx="70891" cy="54000"/>
              </a:xfrm>
            </p:grpSpPr>
            <p:sp>
              <p:nvSpPr>
                <p:cNvPr id="4820" name="Freeform: Shape 4819">
                  <a:extLst>
                    <a:ext uri="{FF2B5EF4-FFF2-40B4-BE49-F238E27FC236}">
                      <a16:creationId xmlns:a16="http://schemas.microsoft.com/office/drawing/2014/main" id="{F1C742D7-2B28-C2D7-32DF-6C728E29BEF1}"/>
                    </a:ext>
                  </a:extLst>
                </p:cNvPr>
                <p:cNvSpPr/>
                <p:nvPr/>
              </p:nvSpPr>
              <p:spPr>
                <a:xfrm>
                  <a:off x="1886355" y="1870473"/>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21" name="Freeform: Shape 4820">
                  <a:extLst>
                    <a:ext uri="{FF2B5EF4-FFF2-40B4-BE49-F238E27FC236}">
                      <a16:creationId xmlns:a16="http://schemas.microsoft.com/office/drawing/2014/main" id="{0FBB1207-B2DB-8F6D-03A0-BB279E49CAE8}"/>
                    </a:ext>
                  </a:extLst>
                </p:cNvPr>
                <p:cNvSpPr/>
                <p:nvPr/>
              </p:nvSpPr>
              <p:spPr>
                <a:xfrm>
                  <a:off x="1886355" y="1870473"/>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5" name="Graphic 4249">
                <a:extLst>
                  <a:ext uri="{FF2B5EF4-FFF2-40B4-BE49-F238E27FC236}">
                    <a16:creationId xmlns:a16="http://schemas.microsoft.com/office/drawing/2014/main" id="{A3DC362E-2D73-8E1B-D3DB-85AA08F09D3C}"/>
                  </a:ext>
                </a:extLst>
              </p:cNvPr>
              <p:cNvGrpSpPr/>
              <p:nvPr/>
            </p:nvGrpSpPr>
            <p:grpSpPr>
              <a:xfrm>
                <a:off x="1908951" y="1892013"/>
                <a:ext cx="70891" cy="54000"/>
                <a:chOff x="1908951" y="1892013"/>
                <a:chExt cx="70891" cy="54000"/>
              </a:xfrm>
            </p:grpSpPr>
            <p:sp>
              <p:nvSpPr>
                <p:cNvPr id="4818" name="Freeform: Shape 4817">
                  <a:extLst>
                    <a:ext uri="{FF2B5EF4-FFF2-40B4-BE49-F238E27FC236}">
                      <a16:creationId xmlns:a16="http://schemas.microsoft.com/office/drawing/2014/main" id="{1DEDD406-D370-95E7-A7CB-F5AD7564A442}"/>
                    </a:ext>
                  </a:extLst>
                </p:cNvPr>
                <p:cNvSpPr/>
                <p:nvPr/>
              </p:nvSpPr>
              <p:spPr>
                <a:xfrm>
                  <a:off x="1908951" y="1892013"/>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9" name="Freeform: Shape 4818">
                  <a:extLst>
                    <a:ext uri="{FF2B5EF4-FFF2-40B4-BE49-F238E27FC236}">
                      <a16:creationId xmlns:a16="http://schemas.microsoft.com/office/drawing/2014/main" id="{46E46DF1-DB57-60A5-F5B9-994CE3D6BFF1}"/>
                    </a:ext>
                  </a:extLst>
                </p:cNvPr>
                <p:cNvSpPr/>
                <p:nvPr/>
              </p:nvSpPr>
              <p:spPr>
                <a:xfrm>
                  <a:off x="1908951" y="1892013"/>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6" name="Graphic 4249">
                <a:extLst>
                  <a:ext uri="{FF2B5EF4-FFF2-40B4-BE49-F238E27FC236}">
                    <a16:creationId xmlns:a16="http://schemas.microsoft.com/office/drawing/2014/main" id="{A88A6B0C-3797-CC91-2789-13BD114B14B4}"/>
                  </a:ext>
                </a:extLst>
              </p:cNvPr>
              <p:cNvGrpSpPr/>
              <p:nvPr/>
            </p:nvGrpSpPr>
            <p:grpSpPr>
              <a:xfrm>
                <a:off x="2009718" y="1936293"/>
                <a:ext cx="70891" cy="54000"/>
                <a:chOff x="2009718" y="1936293"/>
                <a:chExt cx="70891" cy="54000"/>
              </a:xfrm>
            </p:grpSpPr>
            <p:sp>
              <p:nvSpPr>
                <p:cNvPr id="4816" name="Freeform: Shape 4815">
                  <a:extLst>
                    <a:ext uri="{FF2B5EF4-FFF2-40B4-BE49-F238E27FC236}">
                      <a16:creationId xmlns:a16="http://schemas.microsoft.com/office/drawing/2014/main" id="{3F1E3F5A-3B09-C9CA-CDFF-E9D4BD0BB3F0}"/>
                    </a:ext>
                  </a:extLst>
                </p:cNvPr>
                <p:cNvSpPr/>
                <p:nvPr/>
              </p:nvSpPr>
              <p:spPr>
                <a:xfrm>
                  <a:off x="2009718" y="1936293"/>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7" name="Freeform: Shape 4816">
                  <a:extLst>
                    <a:ext uri="{FF2B5EF4-FFF2-40B4-BE49-F238E27FC236}">
                      <a16:creationId xmlns:a16="http://schemas.microsoft.com/office/drawing/2014/main" id="{18B1BE90-5E4F-C426-D02C-DDABB0253A2B}"/>
                    </a:ext>
                  </a:extLst>
                </p:cNvPr>
                <p:cNvSpPr/>
                <p:nvPr/>
              </p:nvSpPr>
              <p:spPr>
                <a:xfrm>
                  <a:off x="2009718" y="1936293"/>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7" name="Graphic 4249">
                <a:extLst>
                  <a:ext uri="{FF2B5EF4-FFF2-40B4-BE49-F238E27FC236}">
                    <a16:creationId xmlns:a16="http://schemas.microsoft.com/office/drawing/2014/main" id="{97A69612-F139-4222-A292-7CBD5B4A49C0}"/>
                  </a:ext>
                </a:extLst>
              </p:cNvPr>
              <p:cNvGrpSpPr/>
              <p:nvPr/>
            </p:nvGrpSpPr>
            <p:grpSpPr>
              <a:xfrm>
                <a:off x="2080609" y="1956561"/>
                <a:ext cx="70891" cy="54000"/>
                <a:chOff x="2080609" y="1956561"/>
                <a:chExt cx="70891" cy="54000"/>
              </a:xfrm>
            </p:grpSpPr>
            <p:sp>
              <p:nvSpPr>
                <p:cNvPr id="4814" name="Freeform: Shape 4813">
                  <a:extLst>
                    <a:ext uri="{FF2B5EF4-FFF2-40B4-BE49-F238E27FC236}">
                      <a16:creationId xmlns:a16="http://schemas.microsoft.com/office/drawing/2014/main" id="{70FB2FC8-3C10-69BC-B117-5ED27B64C0FF}"/>
                    </a:ext>
                  </a:extLst>
                </p:cNvPr>
                <p:cNvSpPr/>
                <p:nvPr/>
              </p:nvSpPr>
              <p:spPr>
                <a:xfrm>
                  <a:off x="2080609" y="195656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5" name="Freeform: Shape 4814">
                  <a:extLst>
                    <a:ext uri="{FF2B5EF4-FFF2-40B4-BE49-F238E27FC236}">
                      <a16:creationId xmlns:a16="http://schemas.microsoft.com/office/drawing/2014/main" id="{6FBF609C-06C5-34E5-5EAB-2949FC26590F}"/>
                    </a:ext>
                  </a:extLst>
                </p:cNvPr>
                <p:cNvSpPr/>
                <p:nvPr/>
              </p:nvSpPr>
              <p:spPr>
                <a:xfrm>
                  <a:off x="2080609" y="195656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8" name="Graphic 4249">
                <a:extLst>
                  <a:ext uri="{FF2B5EF4-FFF2-40B4-BE49-F238E27FC236}">
                    <a16:creationId xmlns:a16="http://schemas.microsoft.com/office/drawing/2014/main" id="{BF0F07B1-D1E8-8574-6038-EA48E5AD7322}"/>
                  </a:ext>
                </a:extLst>
              </p:cNvPr>
              <p:cNvGrpSpPr/>
              <p:nvPr/>
            </p:nvGrpSpPr>
            <p:grpSpPr>
              <a:xfrm>
                <a:off x="2125296" y="1987918"/>
                <a:ext cx="70891" cy="54000"/>
                <a:chOff x="2125296" y="1987918"/>
                <a:chExt cx="70891" cy="54000"/>
              </a:xfrm>
            </p:grpSpPr>
            <p:sp>
              <p:nvSpPr>
                <p:cNvPr id="4812" name="Freeform: Shape 4811">
                  <a:extLst>
                    <a:ext uri="{FF2B5EF4-FFF2-40B4-BE49-F238E27FC236}">
                      <a16:creationId xmlns:a16="http://schemas.microsoft.com/office/drawing/2014/main" id="{01EE5B1A-B761-A55A-833F-940CF9F78D90}"/>
                    </a:ext>
                  </a:extLst>
                </p:cNvPr>
                <p:cNvSpPr/>
                <p:nvPr/>
              </p:nvSpPr>
              <p:spPr>
                <a:xfrm>
                  <a:off x="2125296" y="1987918"/>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3" name="Freeform: Shape 4812">
                  <a:extLst>
                    <a:ext uri="{FF2B5EF4-FFF2-40B4-BE49-F238E27FC236}">
                      <a16:creationId xmlns:a16="http://schemas.microsoft.com/office/drawing/2014/main" id="{69EF0446-B924-2AEB-A1D2-E11989274205}"/>
                    </a:ext>
                  </a:extLst>
                </p:cNvPr>
                <p:cNvSpPr/>
                <p:nvPr/>
              </p:nvSpPr>
              <p:spPr>
                <a:xfrm>
                  <a:off x="2125296" y="1987918"/>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79" name="Graphic 4249">
                <a:extLst>
                  <a:ext uri="{FF2B5EF4-FFF2-40B4-BE49-F238E27FC236}">
                    <a16:creationId xmlns:a16="http://schemas.microsoft.com/office/drawing/2014/main" id="{B7DC449C-5C7B-3A3D-E1D7-427CB9E4EF12}"/>
                  </a:ext>
                </a:extLst>
              </p:cNvPr>
              <p:cNvGrpSpPr/>
              <p:nvPr/>
            </p:nvGrpSpPr>
            <p:grpSpPr>
              <a:xfrm>
                <a:off x="2501526" y="2146535"/>
                <a:ext cx="70891" cy="54000"/>
                <a:chOff x="2501526" y="2146535"/>
                <a:chExt cx="70891" cy="54000"/>
              </a:xfrm>
            </p:grpSpPr>
            <p:sp>
              <p:nvSpPr>
                <p:cNvPr id="4810" name="Freeform: Shape 4809">
                  <a:extLst>
                    <a:ext uri="{FF2B5EF4-FFF2-40B4-BE49-F238E27FC236}">
                      <a16:creationId xmlns:a16="http://schemas.microsoft.com/office/drawing/2014/main" id="{D4607F9B-82AC-4518-1560-36925908ECA2}"/>
                    </a:ext>
                  </a:extLst>
                </p:cNvPr>
                <p:cNvSpPr/>
                <p:nvPr/>
              </p:nvSpPr>
              <p:spPr>
                <a:xfrm>
                  <a:off x="2501526" y="214653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11" name="Freeform: Shape 4810">
                  <a:extLst>
                    <a:ext uri="{FF2B5EF4-FFF2-40B4-BE49-F238E27FC236}">
                      <a16:creationId xmlns:a16="http://schemas.microsoft.com/office/drawing/2014/main" id="{8FB9DDD9-DAA7-7EB7-C7B5-44800712BA16}"/>
                    </a:ext>
                  </a:extLst>
                </p:cNvPr>
                <p:cNvSpPr/>
                <p:nvPr/>
              </p:nvSpPr>
              <p:spPr>
                <a:xfrm>
                  <a:off x="2501526" y="214653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0" name="Graphic 4249">
                <a:extLst>
                  <a:ext uri="{FF2B5EF4-FFF2-40B4-BE49-F238E27FC236}">
                    <a16:creationId xmlns:a16="http://schemas.microsoft.com/office/drawing/2014/main" id="{9853C1CB-54E6-7C03-84FF-E54272C4F887}"/>
                  </a:ext>
                </a:extLst>
              </p:cNvPr>
              <p:cNvGrpSpPr/>
              <p:nvPr/>
            </p:nvGrpSpPr>
            <p:grpSpPr>
              <a:xfrm>
                <a:off x="2580013" y="2169346"/>
                <a:ext cx="70954" cy="54000"/>
                <a:chOff x="2580013" y="2169346"/>
                <a:chExt cx="70954" cy="54000"/>
              </a:xfrm>
            </p:grpSpPr>
            <p:sp>
              <p:nvSpPr>
                <p:cNvPr id="4808" name="Freeform: Shape 4807">
                  <a:extLst>
                    <a:ext uri="{FF2B5EF4-FFF2-40B4-BE49-F238E27FC236}">
                      <a16:creationId xmlns:a16="http://schemas.microsoft.com/office/drawing/2014/main" id="{94AE3CFC-98D6-066F-86DE-5544CCE8EA13}"/>
                    </a:ext>
                  </a:extLst>
                </p:cNvPr>
                <p:cNvSpPr/>
                <p:nvPr/>
              </p:nvSpPr>
              <p:spPr>
                <a:xfrm>
                  <a:off x="2580013" y="2169346"/>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9" name="Freeform: Shape 4808">
                  <a:extLst>
                    <a:ext uri="{FF2B5EF4-FFF2-40B4-BE49-F238E27FC236}">
                      <a16:creationId xmlns:a16="http://schemas.microsoft.com/office/drawing/2014/main" id="{B72F5F93-3CD5-5E97-C731-BBEAC00F0BBE}"/>
                    </a:ext>
                  </a:extLst>
                </p:cNvPr>
                <p:cNvSpPr/>
                <p:nvPr/>
              </p:nvSpPr>
              <p:spPr>
                <a:xfrm>
                  <a:off x="2580013" y="2169346"/>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1" name="Graphic 4249">
                <a:extLst>
                  <a:ext uri="{FF2B5EF4-FFF2-40B4-BE49-F238E27FC236}">
                    <a16:creationId xmlns:a16="http://schemas.microsoft.com/office/drawing/2014/main" id="{15350274-CFBD-F863-B8CA-B2D88B069F44}"/>
                  </a:ext>
                </a:extLst>
              </p:cNvPr>
              <p:cNvGrpSpPr/>
              <p:nvPr/>
            </p:nvGrpSpPr>
            <p:grpSpPr>
              <a:xfrm>
                <a:off x="2786547" y="2260377"/>
                <a:ext cx="70891" cy="54000"/>
                <a:chOff x="2786547" y="2260377"/>
                <a:chExt cx="70891" cy="54000"/>
              </a:xfrm>
            </p:grpSpPr>
            <p:sp>
              <p:nvSpPr>
                <p:cNvPr id="4806" name="Freeform: Shape 4805">
                  <a:extLst>
                    <a:ext uri="{FF2B5EF4-FFF2-40B4-BE49-F238E27FC236}">
                      <a16:creationId xmlns:a16="http://schemas.microsoft.com/office/drawing/2014/main" id="{EF4A7021-A680-2381-531E-94A6BF62327A}"/>
                    </a:ext>
                  </a:extLst>
                </p:cNvPr>
                <p:cNvSpPr/>
                <p:nvPr/>
              </p:nvSpPr>
              <p:spPr>
                <a:xfrm>
                  <a:off x="2786547" y="226037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7" name="Freeform: Shape 4806">
                  <a:extLst>
                    <a:ext uri="{FF2B5EF4-FFF2-40B4-BE49-F238E27FC236}">
                      <a16:creationId xmlns:a16="http://schemas.microsoft.com/office/drawing/2014/main" id="{41533601-510B-152A-AF7D-EF68BB55473E}"/>
                    </a:ext>
                  </a:extLst>
                </p:cNvPr>
                <p:cNvSpPr/>
                <p:nvPr/>
              </p:nvSpPr>
              <p:spPr>
                <a:xfrm>
                  <a:off x="2786547" y="226037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2" name="Graphic 4249">
                <a:extLst>
                  <a:ext uri="{FF2B5EF4-FFF2-40B4-BE49-F238E27FC236}">
                    <a16:creationId xmlns:a16="http://schemas.microsoft.com/office/drawing/2014/main" id="{AA388F4D-EE3B-442C-BCF6-2C8968C94C9A}"/>
                  </a:ext>
                </a:extLst>
              </p:cNvPr>
              <p:cNvGrpSpPr/>
              <p:nvPr/>
            </p:nvGrpSpPr>
            <p:grpSpPr>
              <a:xfrm>
                <a:off x="2844589" y="2260377"/>
                <a:ext cx="70891" cy="54000"/>
                <a:chOff x="2844589" y="2260377"/>
                <a:chExt cx="70891" cy="54000"/>
              </a:xfrm>
            </p:grpSpPr>
            <p:sp>
              <p:nvSpPr>
                <p:cNvPr id="4804" name="Freeform: Shape 4803">
                  <a:extLst>
                    <a:ext uri="{FF2B5EF4-FFF2-40B4-BE49-F238E27FC236}">
                      <a16:creationId xmlns:a16="http://schemas.microsoft.com/office/drawing/2014/main" id="{A86D021E-120C-3ACD-B270-2AB47418C4C8}"/>
                    </a:ext>
                  </a:extLst>
                </p:cNvPr>
                <p:cNvSpPr/>
                <p:nvPr/>
              </p:nvSpPr>
              <p:spPr>
                <a:xfrm>
                  <a:off x="2844589" y="226037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5" name="Freeform: Shape 4804">
                  <a:extLst>
                    <a:ext uri="{FF2B5EF4-FFF2-40B4-BE49-F238E27FC236}">
                      <a16:creationId xmlns:a16="http://schemas.microsoft.com/office/drawing/2014/main" id="{BF9CB9E7-26BC-DE4E-F4CA-69EB6B7852F1}"/>
                    </a:ext>
                  </a:extLst>
                </p:cNvPr>
                <p:cNvSpPr/>
                <p:nvPr/>
              </p:nvSpPr>
              <p:spPr>
                <a:xfrm>
                  <a:off x="2844589" y="226037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3" name="Graphic 4249">
                <a:extLst>
                  <a:ext uri="{FF2B5EF4-FFF2-40B4-BE49-F238E27FC236}">
                    <a16:creationId xmlns:a16="http://schemas.microsoft.com/office/drawing/2014/main" id="{5B3540FB-774E-D522-624B-DFBED981C295}"/>
                  </a:ext>
                </a:extLst>
              </p:cNvPr>
              <p:cNvGrpSpPr/>
              <p:nvPr/>
            </p:nvGrpSpPr>
            <p:grpSpPr>
              <a:xfrm>
                <a:off x="2908201" y="2294205"/>
                <a:ext cx="70891" cy="54000"/>
                <a:chOff x="2908201" y="2294205"/>
                <a:chExt cx="70891" cy="54000"/>
              </a:xfrm>
            </p:grpSpPr>
            <p:sp>
              <p:nvSpPr>
                <p:cNvPr id="4802" name="Freeform: Shape 4801">
                  <a:extLst>
                    <a:ext uri="{FF2B5EF4-FFF2-40B4-BE49-F238E27FC236}">
                      <a16:creationId xmlns:a16="http://schemas.microsoft.com/office/drawing/2014/main" id="{79BA1E28-F172-7C50-60FA-AD1B22E72E9C}"/>
                    </a:ext>
                  </a:extLst>
                </p:cNvPr>
                <p:cNvSpPr/>
                <p:nvPr/>
              </p:nvSpPr>
              <p:spPr>
                <a:xfrm>
                  <a:off x="2908201" y="229420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3" name="Freeform: Shape 4802">
                  <a:extLst>
                    <a:ext uri="{FF2B5EF4-FFF2-40B4-BE49-F238E27FC236}">
                      <a16:creationId xmlns:a16="http://schemas.microsoft.com/office/drawing/2014/main" id="{883D7669-E369-7671-DD65-A1A54CBBC5C1}"/>
                    </a:ext>
                  </a:extLst>
                </p:cNvPr>
                <p:cNvSpPr/>
                <p:nvPr/>
              </p:nvSpPr>
              <p:spPr>
                <a:xfrm>
                  <a:off x="2908201" y="229420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4" name="Graphic 4249">
                <a:extLst>
                  <a:ext uri="{FF2B5EF4-FFF2-40B4-BE49-F238E27FC236}">
                    <a16:creationId xmlns:a16="http://schemas.microsoft.com/office/drawing/2014/main" id="{45DD3D08-EBE9-B797-810C-A3B0CE940ABB}"/>
                  </a:ext>
                </a:extLst>
              </p:cNvPr>
              <p:cNvGrpSpPr/>
              <p:nvPr/>
            </p:nvGrpSpPr>
            <p:grpSpPr>
              <a:xfrm>
                <a:off x="3132078" y="2322242"/>
                <a:ext cx="70891" cy="54000"/>
                <a:chOff x="3132078" y="2322242"/>
                <a:chExt cx="70891" cy="54000"/>
              </a:xfrm>
            </p:grpSpPr>
            <p:sp>
              <p:nvSpPr>
                <p:cNvPr id="4800" name="Freeform: Shape 4799">
                  <a:extLst>
                    <a:ext uri="{FF2B5EF4-FFF2-40B4-BE49-F238E27FC236}">
                      <a16:creationId xmlns:a16="http://schemas.microsoft.com/office/drawing/2014/main" id="{3985C07D-7A7F-42DE-7829-A79C989DFAEB}"/>
                    </a:ext>
                  </a:extLst>
                </p:cNvPr>
                <p:cNvSpPr/>
                <p:nvPr/>
              </p:nvSpPr>
              <p:spPr>
                <a:xfrm>
                  <a:off x="3132078" y="232224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01" name="Freeform: Shape 4800">
                  <a:extLst>
                    <a:ext uri="{FF2B5EF4-FFF2-40B4-BE49-F238E27FC236}">
                      <a16:creationId xmlns:a16="http://schemas.microsoft.com/office/drawing/2014/main" id="{87B2F933-B4AA-3E32-06B6-88CF06F2D693}"/>
                    </a:ext>
                  </a:extLst>
                </p:cNvPr>
                <p:cNvSpPr/>
                <p:nvPr/>
              </p:nvSpPr>
              <p:spPr>
                <a:xfrm>
                  <a:off x="3132078" y="232224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5" name="Graphic 4249">
                <a:extLst>
                  <a:ext uri="{FF2B5EF4-FFF2-40B4-BE49-F238E27FC236}">
                    <a16:creationId xmlns:a16="http://schemas.microsoft.com/office/drawing/2014/main" id="{BE362749-834B-D17C-3255-3151329E3F7B}"/>
                  </a:ext>
                </a:extLst>
              </p:cNvPr>
              <p:cNvGrpSpPr/>
              <p:nvPr/>
            </p:nvGrpSpPr>
            <p:grpSpPr>
              <a:xfrm>
                <a:off x="3222401" y="2344559"/>
                <a:ext cx="70891" cy="54000"/>
                <a:chOff x="3222401" y="2344559"/>
                <a:chExt cx="70891" cy="54000"/>
              </a:xfrm>
            </p:grpSpPr>
            <p:sp>
              <p:nvSpPr>
                <p:cNvPr id="4457" name="Freeform: Shape 4456">
                  <a:extLst>
                    <a:ext uri="{FF2B5EF4-FFF2-40B4-BE49-F238E27FC236}">
                      <a16:creationId xmlns:a16="http://schemas.microsoft.com/office/drawing/2014/main" id="{3504F0D1-A0C7-916F-6EF8-536D50455D88}"/>
                    </a:ext>
                  </a:extLst>
                </p:cNvPr>
                <p:cNvSpPr/>
                <p:nvPr/>
              </p:nvSpPr>
              <p:spPr>
                <a:xfrm>
                  <a:off x="3222401" y="234455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8" name="Freeform: Shape 4457">
                  <a:extLst>
                    <a:ext uri="{FF2B5EF4-FFF2-40B4-BE49-F238E27FC236}">
                      <a16:creationId xmlns:a16="http://schemas.microsoft.com/office/drawing/2014/main" id="{E9573ED9-42EF-4CFF-9422-9411514F4482}"/>
                    </a:ext>
                  </a:extLst>
                </p:cNvPr>
                <p:cNvSpPr/>
                <p:nvPr/>
              </p:nvSpPr>
              <p:spPr>
                <a:xfrm>
                  <a:off x="3222401" y="234455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6" name="Graphic 4249">
                <a:extLst>
                  <a:ext uri="{FF2B5EF4-FFF2-40B4-BE49-F238E27FC236}">
                    <a16:creationId xmlns:a16="http://schemas.microsoft.com/office/drawing/2014/main" id="{F370245F-91C2-8BAE-93B3-17CC2CD7B0C3}"/>
                  </a:ext>
                </a:extLst>
              </p:cNvPr>
              <p:cNvGrpSpPr/>
              <p:nvPr/>
            </p:nvGrpSpPr>
            <p:grpSpPr>
              <a:xfrm>
                <a:off x="3306584" y="2365534"/>
                <a:ext cx="70954" cy="54000"/>
                <a:chOff x="3306584" y="2365534"/>
                <a:chExt cx="70954" cy="54000"/>
              </a:xfrm>
            </p:grpSpPr>
            <p:sp>
              <p:nvSpPr>
                <p:cNvPr id="4455" name="Freeform: Shape 4454">
                  <a:extLst>
                    <a:ext uri="{FF2B5EF4-FFF2-40B4-BE49-F238E27FC236}">
                      <a16:creationId xmlns:a16="http://schemas.microsoft.com/office/drawing/2014/main" id="{AC4D8B26-0804-5D06-F6AD-5934E071C747}"/>
                    </a:ext>
                  </a:extLst>
                </p:cNvPr>
                <p:cNvSpPr/>
                <p:nvPr/>
              </p:nvSpPr>
              <p:spPr>
                <a:xfrm>
                  <a:off x="3306584" y="2365534"/>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6" name="Freeform: Shape 4455">
                  <a:extLst>
                    <a:ext uri="{FF2B5EF4-FFF2-40B4-BE49-F238E27FC236}">
                      <a16:creationId xmlns:a16="http://schemas.microsoft.com/office/drawing/2014/main" id="{BC13EF56-9E56-5D3C-8F13-2E1FE464062D}"/>
                    </a:ext>
                  </a:extLst>
                </p:cNvPr>
                <p:cNvSpPr/>
                <p:nvPr/>
              </p:nvSpPr>
              <p:spPr>
                <a:xfrm>
                  <a:off x="3306584" y="2365534"/>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7" name="Graphic 4249">
                <a:extLst>
                  <a:ext uri="{FF2B5EF4-FFF2-40B4-BE49-F238E27FC236}">
                    <a16:creationId xmlns:a16="http://schemas.microsoft.com/office/drawing/2014/main" id="{ABDAE788-5D82-ECB3-BE78-2279D3574B3F}"/>
                  </a:ext>
                </a:extLst>
              </p:cNvPr>
              <p:cNvGrpSpPr/>
              <p:nvPr/>
            </p:nvGrpSpPr>
            <p:grpSpPr>
              <a:xfrm>
                <a:off x="3588693" y="2542371"/>
                <a:ext cx="70954" cy="54000"/>
                <a:chOff x="3588693" y="2542371"/>
                <a:chExt cx="70954" cy="54000"/>
              </a:xfrm>
            </p:grpSpPr>
            <p:sp>
              <p:nvSpPr>
                <p:cNvPr id="4453" name="Freeform: Shape 4452">
                  <a:extLst>
                    <a:ext uri="{FF2B5EF4-FFF2-40B4-BE49-F238E27FC236}">
                      <a16:creationId xmlns:a16="http://schemas.microsoft.com/office/drawing/2014/main" id="{6BCC872A-EE5D-A19D-64DF-EE692BF8C3A4}"/>
                    </a:ext>
                  </a:extLst>
                </p:cNvPr>
                <p:cNvSpPr/>
                <p:nvPr/>
              </p:nvSpPr>
              <p:spPr>
                <a:xfrm>
                  <a:off x="3588693" y="2542371"/>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4" name="Freeform: Shape 4453">
                  <a:extLst>
                    <a:ext uri="{FF2B5EF4-FFF2-40B4-BE49-F238E27FC236}">
                      <a16:creationId xmlns:a16="http://schemas.microsoft.com/office/drawing/2014/main" id="{4DB2DC9E-52D5-83C3-A933-9D6A35C54340}"/>
                    </a:ext>
                  </a:extLst>
                </p:cNvPr>
                <p:cNvSpPr/>
                <p:nvPr/>
              </p:nvSpPr>
              <p:spPr>
                <a:xfrm>
                  <a:off x="3588693" y="2542371"/>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8" name="Graphic 4249">
                <a:extLst>
                  <a:ext uri="{FF2B5EF4-FFF2-40B4-BE49-F238E27FC236}">
                    <a16:creationId xmlns:a16="http://schemas.microsoft.com/office/drawing/2014/main" id="{BFC1978B-5C4D-735F-13AF-BAB6AB0466AE}"/>
                  </a:ext>
                </a:extLst>
              </p:cNvPr>
              <p:cNvGrpSpPr/>
              <p:nvPr/>
            </p:nvGrpSpPr>
            <p:grpSpPr>
              <a:xfrm>
                <a:off x="4501797" y="2875354"/>
                <a:ext cx="70891" cy="54000"/>
                <a:chOff x="4501797" y="2875354"/>
                <a:chExt cx="70891" cy="54000"/>
              </a:xfrm>
            </p:grpSpPr>
            <p:sp>
              <p:nvSpPr>
                <p:cNvPr id="4451" name="Freeform: Shape 4450">
                  <a:extLst>
                    <a:ext uri="{FF2B5EF4-FFF2-40B4-BE49-F238E27FC236}">
                      <a16:creationId xmlns:a16="http://schemas.microsoft.com/office/drawing/2014/main" id="{4CD6DD15-91CD-97C0-373C-3BAB534C3671}"/>
                    </a:ext>
                  </a:extLst>
                </p:cNvPr>
                <p:cNvSpPr/>
                <p:nvPr/>
              </p:nvSpPr>
              <p:spPr>
                <a:xfrm>
                  <a:off x="4501797" y="2875354"/>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2" name="Freeform: Shape 4451">
                  <a:extLst>
                    <a:ext uri="{FF2B5EF4-FFF2-40B4-BE49-F238E27FC236}">
                      <a16:creationId xmlns:a16="http://schemas.microsoft.com/office/drawing/2014/main" id="{4F1218A1-3F19-0E3A-C790-0F2060174DA0}"/>
                    </a:ext>
                  </a:extLst>
                </p:cNvPr>
                <p:cNvSpPr/>
                <p:nvPr/>
              </p:nvSpPr>
              <p:spPr>
                <a:xfrm>
                  <a:off x="4501797" y="2875354"/>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89" name="Graphic 4249">
                <a:extLst>
                  <a:ext uri="{FF2B5EF4-FFF2-40B4-BE49-F238E27FC236}">
                    <a16:creationId xmlns:a16="http://schemas.microsoft.com/office/drawing/2014/main" id="{CE2A39F4-E0B7-C6E2-C50D-D118F0CACE2A}"/>
                  </a:ext>
                </a:extLst>
              </p:cNvPr>
              <p:cNvGrpSpPr/>
              <p:nvPr/>
            </p:nvGrpSpPr>
            <p:grpSpPr>
              <a:xfrm>
                <a:off x="4781121" y="3005934"/>
                <a:ext cx="70891" cy="54000"/>
                <a:chOff x="4781121" y="3005934"/>
                <a:chExt cx="70891" cy="54000"/>
              </a:xfrm>
            </p:grpSpPr>
            <p:sp>
              <p:nvSpPr>
                <p:cNvPr id="4449" name="Freeform: Shape 4448">
                  <a:extLst>
                    <a:ext uri="{FF2B5EF4-FFF2-40B4-BE49-F238E27FC236}">
                      <a16:creationId xmlns:a16="http://schemas.microsoft.com/office/drawing/2014/main" id="{1FA45A1D-1AC9-BABF-57ED-1E3829884DDD}"/>
                    </a:ext>
                  </a:extLst>
                </p:cNvPr>
                <p:cNvSpPr/>
                <p:nvPr/>
              </p:nvSpPr>
              <p:spPr>
                <a:xfrm>
                  <a:off x="4781121" y="3005934"/>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50" name="Freeform: Shape 4449">
                  <a:extLst>
                    <a:ext uri="{FF2B5EF4-FFF2-40B4-BE49-F238E27FC236}">
                      <a16:creationId xmlns:a16="http://schemas.microsoft.com/office/drawing/2014/main" id="{A14B620D-5F6D-6FF1-F180-9192189482BB}"/>
                    </a:ext>
                  </a:extLst>
                </p:cNvPr>
                <p:cNvSpPr/>
                <p:nvPr/>
              </p:nvSpPr>
              <p:spPr>
                <a:xfrm>
                  <a:off x="4781121" y="3005934"/>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0" name="Graphic 4249">
                <a:extLst>
                  <a:ext uri="{FF2B5EF4-FFF2-40B4-BE49-F238E27FC236}">
                    <a16:creationId xmlns:a16="http://schemas.microsoft.com/office/drawing/2014/main" id="{750AB19B-8EB0-01D6-A2FF-EBD680B3B444}"/>
                  </a:ext>
                </a:extLst>
              </p:cNvPr>
              <p:cNvGrpSpPr/>
              <p:nvPr/>
            </p:nvGrpSpPr>
            <p:grpSpPr>
              <a:xfrm>
                <a:off x="4802009" y="3005934"/>
                <a:ext cx="70891" cy="54000"/>
                <a:chOff x="4802009" y="3005934"/>
                <a:chExt cx="70891" cy="54000"/>
              </a:xfrm>
            </p:grpSpPr>
            <p:sp>
              <p:nvSpPr>
                <p:cNvPr id="4447" name="Freeform: Shape 4446">
                  <a:extLst>
                    <a:ext uri="{FF2B5EF4-FFF2-40B4-BE49-F238E27FC236}">
                      <a16:creationId xmlns:a16="http://schemas.microsoft.com/office/drawing/2014/main" id="{AEE8A39F-9973-E267-8129-3365B48B0FF0}"/>
                    </a:ext>
                  </a:extLst>
                </p:cNvPr>
                <p:cNvSpPr/>
                <p:nvPr/>
              </p:nvSpPr>
              <p:spPr>
                <a:xfrm>
                  <a:off x="4802009" y="3005934"/>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8" name="Freeform: Shape 4447">
                  <a:extLst>
                    <a:ext uri="{FF2B5EF4-FFF2-40B4-BE49-F238E27FC236}">
                      <a16:creationId xmlns:a16="http://schemas.microsoft.com/office/drawing/2014/main" id="{6515F8BA-6776-079D-96AE-5239BCAED874}"/>
                    </a:ext>
                  </a:extLst>
                </p:cNvPr>
                <p:cNvSpPr/>
                <p:nvPr/>
              </p:nvSpPr>
              <p:spPr>
                <a:xfrm>
                  <a:off x="4802009" y="3005934"/>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1" name="Graphic 4249">
                <a:extLst>
                  <a:ext uri="{FF2B5EF4-FFF2-40B4-BE49-F238E27FC236}">
                    <a16:creationId xmlns:a16="http://schemas.microsoft.com/office/drawing/2014/main" id="{BC3D7B7D-6EE9-D60E-0251-C48A03873FCF}"/>
                  </a:ext>
                </a:extLst>
              </p:cNvPr>
              <p:cNvGrpSpPr/>
              <p:nvPr/>
            </p:nvGrpSpPr>
            <p:grpSpPr>
              <a:xfrm>
                <a:off x="5509022" y="3281572"/>
                <a:ext cx="70954" cy="54000"/>
                <a:chOff x="5509022" y="3281572"/>
                <a:chExt cx="70954" cy="54000"/>
              </a:xfrm>
            </p:grpSpPr>
            <p:sp>
              <p:nvSpPr>
                <p:cNvPr id="4445" name="Freeform: Shape 4444">
                  <a:extLst>
                    <a:ext uri="{FF2B5EF4-FFF2-40B4-BE49-F238E27FC236}">
                      <a16:creationId xmlns:a16="http://schemas.microsoft.com/office/drawing/2014/main" id="{62194CC2-B58A-ADFA-5564-DD22B7FC7048}"/>
                    </a:ext>
                  </a:extLst>
                </p:cNvPr>
                <p:cNvSpPr/>
                <p:nvPr/>
              </p:nvSpPr>
              <p:spPr>
                <a:xfrm>
                  <a:off x="5509022" y="3281572"/>
                  <a:ext cx="70954" cy="54000"/>
                </a:xfrm>
                <a:custGeom>
                  <a:avLst/>
                  <a:gdLst>
                    <a:gd name="connsiteX0" fmla="*/ 70954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4"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6" name="Freeform: Shape 4445">
                  <a:extLst>
                    <a:ext uri="{FF2B5EF4-FFF2-40B4-BE49-F238E27FC236}">
                      <a16:creationId xmlns:a16="http://schemas.microsoft.com/office/drawing/2014/main" id="{7E15D0D3-9B08-8382-23C0-C0498B397E82}"/>
                    </a:ext>
                  </a:extLst>
                </p:cNvPr>
                <p:cNvSpPr/>
                <p:nvPr/>
              </p:nvSpPr>
              <p:spPr>
                <a:xfrm>
                  <a:off x="5509022" y="3281572"/>
                  <a:ext cx="70954" cy="54000"/>
                </a:xfrm>
                <a:custGeom>
                  <a:avLst/>
                  <a:gdLst>
                    <a:gd name="connsiteX0" fmla="*/ 70954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4"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2" name="Graphic 4249">
                <a:extLst>
                  <a:ext uri="{FF2B5EF4-FFF2-40B4-BE49-F238E27FC236}">
                    <a16:creationId xmlns:a16="http://schemas.microsoft.com/office/drawing/2014/main" id="{ACFC688D-DAEA-93D8-77D4-2F9955F8F1BD}"/>
                  </a:ext>
                </a:extLst>
              </p:cNvPr>
              <p:cNvGrpSpPr/>
              <p:nvPr/>
            </p:nvGrpSpPr>
            <p:grpSpPr>
              <a:xfrm>
                <a:off x="5922660" y="3356926"/>
                <a:ext cx="70891" cy="54000"/>
                <a:chOff x="5922660" y="3356926"/>
                <a:chExt cx="70891" cy="54000"/>
              </a:xfrm>
            </p:grpSpPr>
            <p:sp>
              <p:nvSpPr>
                <p:cNvPr id="4443" name="Freeform: Shape 4442">
                  <a:extLst>
                    <a:ext uri="{FF2B5EF4-FFF2-40B4-BE49-F238E27FC236}">
                      <a16:creationId xmlns:a16="http://schemas.microsoft.com/office/drawing/2014/main" id="{9E450449-770B-3AF6-9108-DBE47D7CDC0C}"/>
                    </a:ext>
                  </a:extLst>
                </p:cNvPr>
                <p:cNvSpPr/>
                <p:nvPr/>
              </p:nvSpPr>
              <p:spPr>
                <a:xfrm>
                  <a:off x="5922660" y="3356926"/>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4" name="Freeform: Shape 4443">
                  <a:extLst>
                    <a:ext uri="{FF2B5EF4-FFF2-40B4-BE49-F238E27FC236}">
                      <a16:creationId xmlns:a16="http://schemas.microsoft.com/office/drawing/2014/main" id="{76F81939-118E-FC35-799B-3FD0415566AE}"/>
                    </a:ext>
                  </a:extLst>
                </p:cNvPr>
                <p:cNvSpPr/>
                <p:nvPr/>
              </p:nvSpPr>
              <p:spPr>
                <a:xfrm>
                  <a:off x="5922660" y="3356926"/>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3" name="Graphic 4249">
                <a:extLst>
                  <a:ext uri="{FF2B5EF4-FFF2-40B4-BE49-F238E27FC236}">
                    <a16:creationId xmlns:a16="http://schemas.microsoft.com/office/drawing/2014/main" id="{033C1180-BC98-EA73-D62E-25A087AC9052}"/>
                  </a:ext>
                </a:extLst>
              </p:cNvPr>
              <p:cNvGrpSpPr/>
              <p:nvPr/>
            </p:nvGrpSpPr>
            <p:grpSpPr>
              <a:xfrm>
                <a:off x="5949434" y="3381996"/>
                <a:ext cx="70954" cy="54000"/>
                <a:chOff x="5949434" y="3381996"/>
                <a:chExt cx="70954" cy="54000"/>
              </a:xfrm>
            </p:grpSpPr>
            <p:sp>
              <p:nvSpPr>
                <p:cNvPr id="4441" name="Freeform: Shape 4440">
                  <a:extLst>
                    <a:ext uri="{FF2B5EF4-FFF2-40B4-BE49-F238E27FC236}">
                      <a16:creationId xmlns:a16="http://schemas.microsoft.com/office/drawing/2014/main" id="{DF03A08B-6818-F5F7-E1F4-FCD6EAB2292A}"/>
                    </a:ext>
                  </a:extLst>
                </p:cNvPr>
                <p:cNvSpPr/>
                <p:nvPr/>
              </p:nvSpPr>
              <p:spPr>
                <a:xfrm>
                  <a:off x="5949434" y="3381996"/>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2" name="Freeform: Shape 4441">
                  <a:extLst>
                    <a:ext uri="{FF2B5EF4-FFF2-40B4-BE49-F238E27FC236}">
                      <a16:creationId xmlns:a16="http://schemas.microsoft.com/office/drawing/2014/main" id="{34E5256F-D268-BD44-C1FD-5613818A67C8}"/>
                    </a:ext>
                  </a:extLst>
                </p:cNvPr>
                <p:cNvSpPr/>
                <p:nvPr/>
              </p:nvSpPr>
              <p:spPr>
                <a:xfrm>
                  <a:off x="5949434" y="3381996"/>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4" name="Graphic 4249">
                <a:extLst>
                  <a:ext uri="{FF2B5EF4-FFF2-40B4-BE49-F238E27FC236}">
                    <a16:creationId xmlns:a16="http://schemas.microsoft.com/office/drawing/2014/main" id="{9516FF29-54EA-6927-1968-9245A50DBCDB}"/>
                  </a:ext>
                </a:extLst>
              </p:cNvPr>
              <p:cNvGrpSpPr/>
              <p:nvPr/>
            </p:nvGrpSpPr>
            <p:grpSpPr>
              <a:xfrm>
                <a:off x="6017983" y="3402547"/>
                <a:ext cx="70891" cy="54000"/>
                <a:chOff x="6017983" y="3402547"/>
                <a:chExt cx="70891" cy="54000"/>
              </a:xfrm>
            </p:grpSpPr>
            <p:sp>
              <p:nvSpPr>
                <p:cNvPr id="4439" name="Freeform: Shape 4438">
                  <a:extLst>
                    <a:ext uri="{FF2B5EF4-FFF2-40B4-BE49-F238E27FC236}">
                      <a16:creationId xmlns:a16="http://schemas.microsoft.com/office/drawing/2014/main" id="{B24869FE-6283-0325-5739-A1FACAC2233D}"/>
                    </a:ext>
                  </a:extLst>
                </p:cNvPr>
                <p:cNvSpPr/>
                <p:nvPr/>
              </p:nvSpPr>
              <p:spPr>
                <a:xfrm>
                  <a:off x="6017983" y="340254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40" name="Freeform: Shape 4439">
                  <a:extLst>
                    <a:ext uri="{FF2B5EF4-FFF2-40B4-BE49-F238E27FC236}">
                      <a16:creationId xmlns:a16="http://schemas.microsoft.com/office/drawing/2014/main" id="{EC46CA7B-7FCF-87D1-D920-0B3D60521DD4}"/>
                    </a:ext>
                  </a:extLst>
                </p:cNvPr>
                <p:cNvSpPr/>
                <p:nvPr/>
              </p:nvSpPr>
              <p:spPr>
                <a:xfrm>
                  <a:off x="6017983" y="340254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5" name="Graphic 4249">
                <a:extLst>
                  <a:ext uri="{FF2B5EF4-FFF2-40B4-BE49-F238E27FC236}">
                    <a16:creationId xmlns:a16="http://schemas.microsoft.com/office/drawing/2014/main" id="{3A7F1ACF-923E-99FA-BAB1-7D6674754486}"/>
                  </a:ext>
                </a:extLst>
              </p:cNvPr>
              <p:cNvGrpSpPr/>
              <p:nvPr/>
            </p:nvGrpSpPr>
            <p:grpSpPr>
              <a:xfrm>
                <a:off x="6042289" y="3406714"/>
                <a:ext cx="70954" cy="54000"/>
                <a:chOff x="6042289" y="3406714"/>
                <a:chExt cx="70954" cy="54000"/>
              </a:xfrm>
            </p:grpSpPr>
            <p:sp>
              <p:nvSpPr>
                <p:cNvPr id="4437" name="Freeform: Shape 4436">
                  <a:extLst>
                    <a:ext uri="{FF2B5EF4-FFF2-40B4-BE49-F238E27FC236}">
                      <a16:creationId xmlns:a16="http://schemas.microsoft.com/office/drawing/2014/main" id="{FEFAF2E8-3778-17ED-9AE0-618AC0EEF453}"/>
                    </a:ext>
                  </a:extLst>
                </p:cNvPr>
                <p:cNvSpPr/>
                <p:nvPr/>
              </p:nvSpPr>
              <p:spPr>
                <a:xfrm>
                  <a:off x="6042289" y="3406714"/>
                  <a:ext cx="70954" cy="54000"/>
                </a:xfrm>
                <a:custGeom>
                  <a:avLst/>
                  <a:gdLst>
                    <a:gd name="connsiteX0" fmla="*/ 70954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4"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8" name="Freeform: Shape 4437">
                  <a:extLst>
                    <a:ext uri="{FF2B5EF4-FFF2-40B4-BE49-F238E27FC236}">
                      <a16:creationId xmlns:a16="http://schemas.microsoft.com/office/drawing/2014/main" id="{4667EE76-BAB0-3FB4-AF40-10AA223D23BD}"/>
                    </a:ext>
                  </a:extLst>
                </p:cNvPr>
                <p:cNvSpPr/>
                <p:nvPr/>
              </p:nvSpPr>
              <p:spPr>
                <a:xfrm>
                  <a:off x="6042289" y="3406714"/>
                  <a:ext cx="70954" cy="54000"/>
                </a:xfrm>
                <a:custGeom>
                  <a:avLst/>
                  <a:gdLst>
                    <a:gd name="connsiteX0" fmla="*/ 70954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4"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6" name="Graphic 4249">
                <a:extLst>
                  <a:ext uri="{FF2B5EF4-FFF2-40B4-BE49-F238E27FC236}">
                    <a16:creationId xmlns:a16="http://schemas.microsoft.com/office/drawing/2014/main" id="{B595205D-43E9-AE56-79D4-745AA662BBB6}"/>
                  </a:ext>
                </a:extLst>
              </p:cNvPr>
              <p:cNvGrpSpPr/>
              <p:nvPr/>
            </p:nvGrpSpPr>
            <p:grpSpPr>
              <a:xfrm>
                <a:off x="6060518" y="3414906"/>
                <a:ext cx="70891" cy="54000"/>
                <a:chOff x="6060518" y="3414906"/>
                <a:chExt cx="70891" cy="54000"/>
              </a:xfrm>
            </p:grpSpPr>
            <p:sp>
              <p:nvSpPr>
                <p:cNvPr id="4435" name="Freeform: Shape 4434">
                  <a:extLst>
                    <a:ext uri="{FF2B5EF4-FFF2-40B4-BE49-F238E27FC236}">
                      <a16:creationId xmlns:a16="http://schemas.microsoft.com/office/drawing/2014/main" id="{E9961709-56AC-1A08-4957-F395D47CE304}"/>
                    </a:ext>
                  </a:extLst>
                </p:cNvPr>
                <p:cNvSpPr/>
                <p:nvPr/>
              </p:nvSpPr>
              <p:spPr>
                <a:xfrm>
                  <a:off x="6060518" y="341490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6" name="Freeform: Shape 4435">
                  <a:extLst>
                    <a:ext uri="{FF2B5EF4-FFF2-40B4-BE49-F238E27FC236}">
                      <a16:creationId xmlns:a16="http://schemas.microsoft.com/office/drawing/2014/main" id="{9A546426-64FC-8249-7BE7-06EDE592770C}"/>
                    </a:ext>
                  </a:extLst>
                </p:cNvPr>
                <p:cNvSpPr/>
                <p:nvPr/>
              </p:nvSpPr>
              <p:spPr>
                <a:xfrm>
                  <a:off x="6060518" y="341490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097" name="Graphic 4249">
                <a:extLst>
                  <a:ext uri="{FF2B5EF4-FFF2-40B4-BE49-F238E27FC236}">
                    <a16:creationId xmlns:a16="http://schemas.microsoft.com/office/drawing/2014/main" id="{FEE73921-6A24-C158-DD07-664FE63A4C32}"/>
                  </a:ext>
                </a:extLst>
              </p:cNvPr>
              <p:cNvGrpSpPr/>
              <p:nvPr/>
            </p:nvGrpSpPr>
            <p:grpSpPr>
              <a:xfrm>
                <a:off x="6083811" y="3421545"/>
                <a:ext cx="70891" cy="54000"/>
                <a:chOff x="6083811" y="3421545"/>
                <a:chExt cx="70891" cy="54000"/>
              </a:xfrm>
            </p:grpSpPr>
            <p:sp>
              <p:nvSpPr>
                <p:cNvPr id="4433" name="Freeform: Shape 4432">
                  <a:extLst>
                    <a:ext uri="{FF2B5EF4-FFF2-40B4-BE49-F238E27FC236}">
                      <a16:creationId xmlns:a16="http://schemas.microsoft.com/office/drawing/2014/main" id="{114B7E81-FCF5-6DB1-58F6-93AD704FF829}"/>
                    </a:ext>
                  </a:extLst>
                </p:cNvPr>
                <p:cNvSpPr/>
                <p:nvPr/>
              </p:nvSpPr>
              <p:spPr>
                <a:xfrm>
                  <a:off x="6083811" y="3421545"/>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4" name="Freeform: Shape 4433">
                  <a:extLst>
                    <a:ext uri="{FF2B5EF4-FFF2-40B4-BE49-F238E27FC236}">
                      <a16:creationId xmlns:a16="http://schemas.microsoft.com/office/drawing/2014/main" id="{1EA9509E-B8A1-2E59-E1F5-7D03503939F7}"/>
                    </a:ext>
                  </a:extLst>
                </p:cNvPr>
                <p:cNvSpPr/>
                <p:nvPr/>
              </p:nvSpPr>
              <p:spPr>
                <a:xfrm>
                  <a:off x="6083811" y="3421545"/>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2" name="Graphic 4249">
                <a:extLst>
                  <a:ext uri="{FF2B5EF4-FFF2-40B4-BE49-F238E27FC236}">
                    <a16:creationId xmlns:a16="http://schemas.microsoft.com/office/drawing/2014/main" id="{F099DE44-0A4D-31BC-627E-B30D0365A414}"/>
                  </a:ext>
                </a:extLst>
              </p:cNvPr>
              <p:cNvGrpSpPr/>
              <p:nvPr/>
            </p:nvGrpSpPr>
            <p:grpSpPr>
              <a:xfrm>
                <a:off x="6101723" y="3430161"/>
                <a:ext cx="70891" cy="54000"/>
                <a:chOff x="6101723" y="3430161"/>
                <a:chExt cx="70891" cy="54000"/>
              </a:xfrm>
            </p:grpSpPr>
            <p:sp>
              <p:nvSpPr>
                <p:cNvPr id="4431" name="Freeform: Shape 4430">
                  <a:extLst>
                    <a:ext uri="{FF2B5EF4-FFF2-40B4-BE49-F238E27FC236}">
                      <a16:creationId xmlns:a16="http://schemas.microsoft.com/office/drawing/2014/main" id="{A0177A0B-7BF8-FF99-3880-6DC56EF39439}"/>
                    </a:ext>
                  </a:extLst>
                </p:cNvPr>
                <p:cNvSpPr/>
                <p:nvPr/>
              </p:nvSpPr>
              <p:spPr>
                <a:xfrm>
                  <a:off x="6101723" y="343016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2" name="Freeform: Shape 4431">
                  <a:extLst>
                    <a:ext uri="{FF2B5EF4-FFF2-40B4-BE49-F238E27FC236}">
                      <a16:creationId xmlns:a16="http://schemas.microsoft.com/office/drawing/2014/main" id="{38350FDD-25A2-EE65-1EEF-68DBC417F81C}"/>
                    </a:ext>
                  </a:extLst>
                </p:cNvPr>
                <p:cNvSpPr/>
                <p:nvPr/>
              </p:nvSpPr>
              <p:spPr>
                <a:xfrm>
                  <a:off x="6101723" y="343016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3" name="Graphic 4249">
                <a:extLst>
                  <a:ext uri="{FF2B5EF4-FFF2-40B4-BE49-F238E27FC236}">
                    <a16:creationId xmlns:a16="http://schemas.microsoft.com/office/drawing/2014/main" id="{D068DA2E-E8BC-545E-E037-50CEF777DBA1}"/>
                  </a:ext>
                </a:extLst>
              </p:cNvPr>
              <p:cNvGrpSpPr/>
              <p:nvPr/>
            </p:nvGrpSpPr>
            <p:grpSpPr>
              <a:xfrm>
                <a:off x="6131409" y="3430161"/>
                <a:ext cx="70891" cy="54000"/>
                <a:chOff x="6131409" y="3430161"/>
                <a:chExt cx="70891" cy="54000"/>
              </a:xfrm>
            </p:grpSpPr>
            <p:sp>
              <p:nvSpPr>
                <p:cNvPr id="4429" name="Freeform: Shape 4428">
                  <a:extLst>
                    <a:ext uri="{FF2B5EF4-FFF2-40B4-BE49-F238E27FC236}">
                      <a16:creationId xmlns:a16="http://schemas.microsoft.com/office/drawing/2014/main" id="{1D561B21-132D-144C-93F9-0F08B8004B7B}"/>
                    </a:ext>
                  </a:extLst>
                </p:cNvPr>
                <p:cNvSpPr/>
                <p:nvPr/>
              </p:nvSpPr>
              <p:spPr>
                <a:xfrm>
                  <a:off x="6131409" y="343016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30" name="Freeform: Shape 4429">
                  <a:extLst>
                    <a:ext uri="{FF2B5EF4-FFF2-40B4-BE49-F238E27FC236}">
                      <a16:creationId xmlns:a16="http://schemas.microsoft.com/office/drawing/2014/main" id="{AAC9D6A2-2108-CC4D-08F7-474851F7B44B}"/>
                    </a:ext>
                  </a:extLst>
                </p:cNvPr>
                <p:cNvSpPr/>
                <p:nvPr/>
              </p:nvSpPr>
              <p:spPr>
                <a:xfrm>
                  <a:off x="6131409" y="343016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4" name="Graphic 4249">
                <a:extLst>
                  <a:ext uri="{FF2B5EF4-FFF2-40B4-BE49-F238E27FC236}">
                    <a16:creationId xmlns:a16="http://schemas.microsoft.com/office/drawing/2014/main" id="{26844CF0-64D1-C6BE-F122-F9944E2D53FE}"/>
                  </a:ext>
                </a:extLst>
              </p:cNvPr>
              <p:cNvGrpSpPr/>
              <p:nvPr/>
            </p:nvGrpSpPr>
            <p:grpSpPr>
              <a:xfrm>
                <a:off x="6147107" y="3430161"/>
                <a:ext cx="70891" cy="54000"/>
                <a:chOff x="6147107" y="3430161"/>
                <a:chExt cx="70891" cy="54000"/>
              </a:xfrm>
            </p:grpSpPr>
            <p:sp>
              <p:nvSpPr>
                <p:cNvPr id="4427" name="Freeform: Shape 4426">
                  <a:extLst>
                    <a:ext uri="{FF2B5EF4-FFF2-40B4-BE49-F238E27FC236}">
                      <a16:creationId xmlns:a16="http://schemas.microsoft.com/office/drawing/2014/main" id="{3A52DD72-1DC0-458B-650B-8B38F71DA886}"/>
                    </a:ext>
                  </a:extLst>
                </p:cNvPr>
                <p:cNvSpPr/>
                <p:nvPr/>
              </p:nvSpPr>
              <p:spPr>
                <a:xfrm>
                  <a:off x="6147107" y="343016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8" name="Freeform: Shape 4427">
                  <a:extLst>
                    <a:ext uri="{FF2B5EF4-FFF2-40B4-BE49-F238E27FC236}">
                      <a16:creationId xmlns:a16="http://schemas.microsoft.com/office/drawing/2014/main" id="{9715534F-5CD0-02C4-4C96-B12E4B580055}"/>
                    </a:ext>
                  </a:extLst>
                </p:cNvPr>
                <p:cNvSpPr/>
                <p:nvPr/>
              </p:nvSpPr>
              <p:spPr>
                <a:xfrm>
                  <a:off x="6147107" y="343016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5" name="Graphic 4249">
                <a:extLst>
                  <a:ext uri="{FF2B5EF4-FFF2-40B4-BE49-F238E27FC236}">
                    <a16:creationId xmlns:a16="http://schemas.microsoft.com/office/drawing/2014/main" id="{084D3359-8DA4-1144-C507-2902F4FE6F3E}"/>
                  </a:ext>
                </a:extLst>
              </p:cNvPr>
              <p:cNvGrpSpPr/>
              <p:nvPr/>
            </p:nvGrpSpPr>
            <p:grpSpPr>
              <a:xfrm>
                <a:off x="6161665" y="3430161"/>
                <a:ext cx="70891" cy="54000"/>
                <a:chOff x="6161665" y="3430161"/>
                <a:chExt cx="70891" cy="54000"/>
              </a:xfrm>
            </p:grpSpPr>
            <p:sp>
              <p:nvSpPr>
                <p:cNvPr id="4425" name="Freeform: Shape 4424">
                  <a:extLst>
                    <a:ext uri="{FF2B5EF4-FFF2-40B4-BE49-F238E27FC236}">
                      <a16:creationId xmlns:a16="http://schemas.microsoft.com/office/drawing/2014/main" id="{717AB684-ABA0-B7D1-FE16-880AC37A3D5D}"/>
                    </a:ext>
                  </a:extLst>
                </p:cNvPr>
                <p:cNvSpPr/>
                <p:nvPr/>
              </p:nvSpPr>
              <p:spPr>
                <a:xfrm>
                  <a:off x="6161665" y="3430161"/>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6" name="Freeform: Shape 4425">
                  <a:extLst>
                    <a:ext uri="{FF2B5EF4-FFF2-40B4-BE49-F238E27FC236}">
                      <a16:creationId xmlns:a16="http://schemas.microsoft.com/office/drawing/2014/main" id="{860816B9-4DEE-456A-0980-9AF672DA8D00}"/>
                    </a:ext>
                  </a:extLst>
                </p:cNvPr>
                <p:cNvSpPr/>
                <p:nvPr/>
              </p:nvSpPr>
              <p:spPr>
                <a:xfrm>
                  <a:off x="6161665" y="3430161"/>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6" name="Graphic 4249">
                <a:extLst>
                  <a:ext uri="{FF2B5EF4-FFF2-40B4-BE49-F238E27FC236}">
                    <a16:creationId xmlns:a16="http://schemas.microsoft.com/office/drawing/2014/main" id="{81AAFBA6-CB8C-D8A3-0001-F051C755FFB5}"/>
                  </a:ext>
                </a:extLst>
              </p:cNvPr>
              <p:cNvGrpSpPr/>
              <p:nvPr/>
            </p:nvGrpSpPr>
            <p:grpSpPr>
              <a:xfrm>
                <a:off x="6235784" y="3442096"/>
                <a:ext cx="70891" cy="54000"/>
                <a:chOff x="6235784" y="3442096"/>
                <a:chExt cx="70891" cy="54000"/>
              </a:xfrm>
            </p:grpSpPr>
            <p:sp>
              <p:nvSpPr>
                <p:cNvPr id="4423" name="Freeform: Shape 4422">
                  <a:extLst>
                    <a:ext uri="{FF2B5EF4-FFF2-40B4-BE49-F238E27FC236}">
                      <a16:creationId xmlns:a16="http://schemas.microsoft.com/office/drawing/2014/main" id="{988DAA45-CBA6-FABD-F8E1-4C2610B2D007}"/>
                    </a:ext>
                  </a:extLst>
                </p:cNvPr>
                <p:cNvSpPr/>
                <p:nvPr/>
              </p:nvSpPr>
              <p:spPr>
                <a:xfrm>
                  <a:off x="6235784" y="344209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4" name="Freeform: Shape 4423">
                  <a:extLst>
                    <a:ext uri="{FF2B5EF4-FFF2-40B4-BE49-F238E27FC236}">
                      <a16:creationId xmlns:a16="http://schemas.microsoft.com/office/drawing/2014/main" id="{F40D0207-3FAF-B2FC-7AFD-A0A5BBEC43F9}"/>
                    </a:ext>
                  </a:extLst>
                </p:cNvPr>
                <p:cNvSpPr/>
                <p:nvPr/>
              </p:nvSpPr>
              <p:spPr>
                <a:xfrm>
                  <a:off x="6235784" y="344209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7" name="Graphic 4249">
                <a:extLst>
                  <a:ext uri="{FF2B5EF4-FFF2-40B4-BE49-F238E27FC236}">
                    <a16:creationId xmlns:a16="http://schemas.microsoft.com/office/drawing/2014/main" id="{3A383917-C6CE-A418-2FD6-4CD7B987B1D3}"/>
                  </a:ext>
                </a:extLst>
              </p:cNvPr>
              <p:cNvGrpSpPr/>
              <p:nvPr/>
            </p:nvGrpSpPr>
            <p:grpSpPr>
              <a:xfrm>
                <a:off x="6298573" y="3442096"/>
                <a:ext cx="70891" cy="54000"/>
                <a:chOff x="6298573" y="3442096"/>
                <a:chExt cx="70891" cy="54000"/>
              </a:xfrm>
            </p:grpSpPr>
            <p:sp>
              <p:nvSpPr>
                <p:cNvPr id="4421" name="Freeform: Shape 4420">
                  <a:extLst>
                    <a:ext uri="{FF2B5EF4-FFF2-40B4-BE49-F238E27FC236}">
                      <a16:creationId xmlns:a16="http://schemas.microsoft.com/office/drawing/2014/main" id="{3231ED84-73FB-5B99-BAC0-F7E5D99B48AD}"/>
                    </a:ext>
                  </a:extLst>
                </p:cNvPr>
                <p:cNvSpPr/>
                <p:nvPr/>
              </p:nvSpPr>
              <p:spPr>
                <a:xfrm>
                  <a:off x="6298573" y="3442096"/>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2" name="Freeform: Shape 4421">
                  <a:extLst>
                    <a:ext uri="{FF2B5EF4-FFF2-40B4-BE49-F238E27FC236}">
                      <a16:creationId xmlns:a16="http://schemas.microsoft.com/office/drawing/2014/main" id="{3E8066D7-9B12-33B3-44B7-47C703072784}"/>
                    </a:ext>
                  </a:extLst>
                </p:cNvPr>
                <p:cNvSpPr/>
                <p:nvPr/>
              </p:nvSpPr>
              <p:spPr>
                <a:xfrm>
                  <a:off x="6298573" y="3442096"/>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8" name="Graphic 4249">
                <a:extLst>
                  <a:ext uri="{FF2B5EF4-FFF2-40B4-BE49-F238E27FC236}">
                    <a16:creationId xmlns:a16="http://schemas.microsoft.com/office/drawing/2014/main" id="{FB3DD141-2BFB-3CD1-4C41-ADEBBECBA26C}"/>
                  </a:ext>
                </a:extLst>
              </p:cNvPr>
              <p:cNvGrpSpPr/>
              <p:nvPr/>
            </p:nvGrpSpPr>
            <p:grpSpPr>
              <a:xfrm>
                <a:off x="6373642" y="3500641"/>
                <a:ext cx="70891" cy="54000"/>
                <a:chOff x="6373642" y="3500641"/>
                <a:chExt cx="70891" cy="54000"/>
              </a:xfrm>
            </p:grpSpPr>
            <p:sp>
              <p:nvSpPr>
                <p:cNvPr id="4419" name="Freeform: Shape 4418">
                  <a:extLst>
                    <a:ext uri="{FF2B5EF4-FFF2-40B4-BE49-F238E27FC236}">
                      <a16:creationId xmlns:a16="http://schemas.microsoft.com/office/drawing/2014/main" id="{773F11D7-2F70-E7CC-8155-1A543E6B57E6}"/>
                    </a:ext>
                  </a:extLst>
                </p:cNvPr>
                <p:cNvSpPr/>
                <p:nvPr/>
              </p:nvSpPr>
              <p:spPr>
                <a:xfrm>
                  <a:off x="6373642" y="350064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20" name="Freeform: Shape 4419">
                  <a:extLst>
                    <a:ext uri="{FF2B5EF4-FFF2-40B4-BE49-F238E27FC236}">
                      <a16:creationId xmlns:a16="http://schemas.microsoft.com/office/drawing/2014/main" id="{F443DE9B-1D05-5C42-C3B7-C3254B712AD2}"/>
                    </a:ext>
                  </a:extLst>
                </p:cNvPr>
                <p:cNvSpPr/>
                <p:nvPr/>
              </p:nvSpPr>
              <p:spPr>
                <a:xfrm>
                  <a:off x="6373642" y="350064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09" name="Graphic 4249">
                <a:extLst>
                  <a:ext uri="{FF2B5EF4-FFF2-40B4-BE49-F238E27FC236}">
                    <a16:creationId xmlns:a16="http://schemas.microsoft.com/office/drawing/2014/main" id="{2E3BDCAA-1E23-F0C6-E6C9-A6CF50C96F35}"/>
                  </a:ext>
                </a:extLst>
              </p:cNvPr>
              <p:cNvGrpSpPr/>
              <p:nvPr/>
            </p:nvGrpSpPr>
            <p:grpSpPr>
              <a:xfrm>
                <a:off x="6397125" y="3500641"/>
                <a:ext cx="70891" cy="54000"/>
                <a:chOff x="6397125" y="3500641"/>
                <a:chExt cx="70891" cy="54000"/>
              </a:xfrm>
            </p:grpSpPr>
            <p:sp>
              <p:nvSpPr>
                <p:cNvPr id="4417" name="Freeform: Shape 4416">
                  <a:extLst>
                    <a:ext uri="{FF2B5EF4-FFF2-40B4-BE49-F238E27FC236}">
                      <a16:creationId xmlns:a16="http://schemas.microsoft.com/office/drawing/2014/main" id="{374274E3-C094-62F5-7D19-7D7358C5868B}"/>
                    </a:ext>
                  </a:extLst>
                </p:cNvPr>
                <p:cNvSpPr/>
                <p:nvPr/>
              </p:nvSpPr>
              <p:spPr>
                <a:xfrm>
                  <a:off x="6397125" y="350064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18" name="Freeform: Shape 4417">
                  <a:extLst>
                    <a:ext uri="{FF2B5EF4-FFF2-40B4-BE49-F238E27FC236}">
                      <a16:creationId xmlns:a16="http://schemas.microsoft.com/office/drawing/2014/main" id="{B5165F7D-FA90-41FC-6ADF-9EDAB5FBE4B4}"/>
                    </a:ext>
                  </a:extLst>
                </p:cNvPr>
                <p:cNvSpPr/>
                <p:nvPr/>
              </p:nvSpPr>
              <p:spPr>
                <a:xfrm>
                  <a:off x="6397125" y="350064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10" name="Graphic 4249">
                <a:extLst>
                  <a:ext uri="{FF2B5EF4-FFF2-40B4-BE49-F238E27FC236}">
                    <a16:creationId xmlns:a16="http://schemas.microsoft.com/office/drawing/2014/main" id="{AFBBFA94-9470-0CA1-9C4E-C3EF8149ECEF}"/>
                  </a:ext>
                </a:extLst>
              </p:cNvPr>
              <p:cNvGrpSpPr/>
              <p:nvPr/>
            </p:nvGrpSpPr>
            <p:grpSpPr>
              <a:xfrm>
                <a:off x="6461813" y="3500641"/>
                <a:ext cx="70954" cy="54000"/>
                <a:chOff x="6461813" y="3500641"/>
                <a:chExt cx="70954" cy="54000"/>
              </a:xfrm>
            </p:grpSpPr>
            <p:sp>
              <p:nvSpPr>
                <p:cNvPr id="3967" name="Freeform: Shape 3966">
                  <a:extLst>
                    <a:ext uri="{FF2B5EF4-FFF2-40B4-BE49-F238E27FC236}">
                      <a16:creationId xmlns:a16="http://schemas.microsoft.com/office/drawing/2014/main" id="{F499E937-EC24-1D34-7A70-714FF4EA023C}"/>
                    </a:ext>
                  </a:extLst>
                </p:cNvPr>
                <p:cNvSpPr/>
                <p:nvPr/>
              </p:nvSpPr>
              <p:spPr>
                <a:xfrm>
                  <a:off x="6461813" y="3500641"/>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16" name="Freeform: Shape 4415">
                  <a:extLst>
                    <a:ext uri="{FF2B5EF4-FFF2-40B4-BE49-F238E27FC236}">
                      <a16:creationId xmlns:a16="http://schemas.microsoft.com/office/drawing/2014/main" id="{9156EF40-F78C-B446-F8C8-4E1E52B93C0A}"/>
                    </a:ext>
                  </a:extLst>
                </p:cNvPr>
                <p:cNvSpPr/>
                <p:nvPr/>
              </p:nvSpPr>
              <p:spPr>
                <a:xfrm>
                  <a:off x="6461813" y="3500641"/>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111" name="Graphic 4249">
                <a:extLst>
                  <a:ext uri="{FF2B5EF4-FFF2-40B4-BE49-F238E27FC236}">
                    <a16:creationId xmlns:a16="http://schemas.microsoft.com/office/drawing/2014/main" id="{393077B7-0936-9F89-98B7-6202E7ABBA32}"/>
                  </a:ext>
                </a:extLst>
              </p:cNvPr>
              <p:cNvGrpSpPr/>
              <p:nvPr/>
            </p:nvGrpSpPr>
            <p:grpSpPr>
              <a:xfrm>
                <a:off x="6472700" y="3500641"/>
                <a:ext cx="70891" cy="54000"/>
                <a:chOff x="6472700" y="3500641"/>
                <a:chExt cx="70891" cy="54000"/>
              </a:xfrm>
            </p:grpSpPr>
            <p:sp>
              <p:nvSpPr>
                <p:cNvPr id="3965" name="Freeform: Shape 3964">
                  <a:extLst>
                    <a:ext uri="{FF2B5EF4-FFF2-40B4-BE49-F238E27FC236}">
                      <a16:creationId xmlns:a16="http://schemas.microsoft.com/office/drawing/2014/main" id="{DFF58834-4C48-5518-284C-5EB2BDFEECCA}"/>
                    </a:ext>
                  </a:extLst>
                </p:cNvPr>
                <p:cNvSpPr/>
                <p:nvPr/>
              </p:nvSpPr>
              <p:spPr>
                <a:xfrm>
                  <a:off x="6472700" y="350064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66" name="Freeform: Shape 3965">
                  <a:extLst>
                    <a:ext uri="{FF2B5EF4-FFF2-40B4-BE49-F238E27FC236}">
                      <a16:creationId xmlns:a16="http://schemas.microsoft.com/office/drawing/2014/main" id="{1DE520D7-FDB5-2794-F2C1-81BBF5508DB6}"/>
                    </a:ext>
                  </a:extLst>
                </p:cNvPr>
                <p:cNvSpPr/>
                <p:nvPr/>
              </p:nvSpPr>
              <p:spPr>
                <a:xfrm>
                  <a:off x="6472700" y="350064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59" name="Graphic 4249">
                <a:extLst>
                  <a:ext uri="{FF2B5EF4-FFF2-40B4-BE49-F238E27FC236}">
                    <a16:creationId xmlns:a16="http://schemas.microsoft.com/office/drawing/2014/main" id="{DBED8A0E-A075-3F6B-46E1-F4F8476A6CAB}"/>
                  </a:ext>
                </a:extLst>
              </p:cNvPr>
              <p:cNvGrpSpPr/>
              <p:nvPr/>
            </p:nvGrpSpPr>
            <p:grpSpPr>
              <a:xfrm>
                <a:off x="6549604" y="3500641"/>
                <a:ext cx="70891" cy="54000"/>
                <a:chOff x="6549604" y="3500641"/>
                <a:chExt cx="70891" cy="54000"/>
              </a:xfrm>
            </p:grpSpPr>
            <p:sp>
              <p:nvSpPr>
                <p:cNvPr id="3963" name="Freeform: Shape 3962">
                  <a:extLst>
                    <a:ext uri="{FF2B5EF4-FFF2-40B4-BE49-F238E27FC236}">
                      <a16:creationId xmlns:a16="http://schemas.microsoft.com/office/drawing/2014/main" id="{08E2C9EC-3761-8104-111C-D0E616ACC6D7}"/>
                    </a:ext>
                  </a:extLst>
                </p:cNvPr>
                <p:cNvSpPr/>
                <p:nvPr/>
              </p:nvSpPr>
              <p:spPr>
                <a:xfrm>
                  <a:off x="6549604" y="3500641"/>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64" name="Freeform: Shape 3963">
                  <a:extLst>
                    <a:ext uri="{FF2B5EF4-FFF2-40B4-BE49-F238E27FC236}">
                      <a16:creationId xmlns:a16="http://schemas.microsoft.com/office/drawing/2014/main" id="{374118CD-15F4-04EE-DC5C-F321516E2563}"/>
                    </a:ext>
                  </a:extLst>
                </p:cNvPr>
                <p:cNvSpPr/>
                <p:nvPr/>
              </p:nvSpPr>
              <p:spPr>
                <a:xfrm>
                  <a:off x="6549604" y="3500641"/>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0" name="Graphic 4249">
                <a:extLst>
                  <a:ext uri="{FF2B5EF4-FFF2-40B4-BE49-F238E27FC236}">
                    <a16:creationId xmlns:a16="http://schemas.microsoft.com/office/drawing/2014/main" id="{A64D93DD-B2D3-0D0A-351B-64DF33B7888F}"/>
                  </a:ext>
                </a:extLst>
              </p:cNvPr>
              <p:cNvGrpSpPr/>
              <p:nvPr/>
            </p:nvGrpSpPr>
            <p:grpSpPr>
              <a:xfrm>
                <a:off x="6571758" y="3521192"/>
                <a:ext cx="70891" cy="54000"/>
                <a:chOff x="6571758" y="3521192"/>
                <a:chExt cx="70891" cy="54000"/>
              </a:xfrm>
            </p:grpSpPr>
            <p:sp>
              <p:nvSpPr>
                <p:cNvPr id="3961" name="Freeform: Shape 3960">
                  <a:extLst>
                    <a:ext uri="{FF2B5EF4-FFF2-40B4-BE49-F238E27FC236}">
                      <a16:creationId xmlns:a16="http://schemas.microsoft.com/office/drawing/2014/main" id="{33D8A1B3-0499-B49E-E49E-0E4F80A5BFB2}"/>
                    </a:ext>
                  </a:extLst>
                </p:cNvPr>
                <p:cNvSpPr/>
                <p:nvPr/>
              </p:nvSpPr>
              <p:spPr>
                <a:xfrm>
                  <a:off x="6571758" y="352119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62" name="Freeform: Shape 3961">
                  <a:extLst>
                    <a:ext uri="{FF2B5EF4-FFF2-40B4-BE49-F238E27FC236}">
                      <a16:creationId xmlns:a16="http://schemas.microsoft.com/office/drawing/2014/main" id="{72E8F157-0747-E992-220B-3C195B951354}"/>
                    </a:ext>
                  </a:extLst>
                </p:cNvPr>
                <p:cNvSpPr/>
                <p:nvPr/>
              </p:nvSpPr>
              <p:spPr>
                <a:xfrm>
                  <a:off x="6571758" y="352119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1" name="Graphic 4249">
                <a:extLst>
                  <a:ext uri="{FF2B5EF4-FFF2-40B4-BE49-F238E27FC236}">
                    <a16:creationId xmlns:a16="http://schemas.microsoft.com/office/drawing/2014/main" id="{CDF4EB61-6F05-98FC-F878-E621EE217E57}"/>
                  </a:ext>
                </a:extLst>
              </p:cNvPr>
              <p:cNvGrpSpPr/>
              <p:nvPr/>
            </p:nvGrpSpPr>
            <p:grpSpPr>
              <a:xfrm>
                <a:off x="6607203" y="3521192"/>
                <a:ext cx="70891" cy="54000"/>
                <a:chOff x="6607203" y="3521192"/>
                <a:chExt cx="70891" cy="54000"/>
              </a:xfrm>
            </p:grpSpPr>
            <p:sp>
              <p:nvSpPr>
                <p:cNvPr id="3959" name="Freeform: Shape 3958">
                  <a:extLst>
                    <a:ext uri="{FF2B5EF4-FFF2-40B4-BE49-F238E27FC236}">
                      <a16:creationId xmlns:a16="http://schemas.microsoft.com/office/drawing/2014/main" id="{517FC20C-0C3E-EB08-1A0E-964594D0543D}"/>
                    </a:ext>
                  </a:extLst>
                </p:cNvPr>
                <p:cNvSpPr/>
                <p:nvPr/>
              </p:nvSpPr>
              <p:spPr>
                <a:xfrm>
                  <a:off x="6607203" y="352119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60" name="Freeform: Shape 3959">
                  <a:extLst>
                    <a:ext uri="{FF2B5EF4-FFF2-40B4-BE49-F238E27FC236}">
                      <a16:creationId xmlns:a16="http://schemas.microsoft.com/office/drawing/2014/main" id="{2AD972BA-BB43-6AB6-FA77-8E175A9B959F}"/>
                    </a:ext>
                  </a:extLst>
                </p:cNvPr>
                <p:cNvSpPr/>
                <p:nvPr/>
              </p:nvSpPr>
              <p:spPr>
                <a:xfrm>
                  <a:off x="6607203" y="352119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2" name="Graphic 4249">
                <a:extLst>
                  <a:ext uri="{FF2B5EF4-FFF2-40B4-BE49-F238E27FC236}">
                    <a16:creationId xmlns:a16="http://schemas.microsoft.com/office/drawing/2014/main" id="{20CC14DF-D1C3-32E1-9562-6C809C32491D}"/>
                  </a:ext>
                </a:extLst>
              </p:cNvPr>
              <p:cNvGrpSpPr/>
              <p:nvPr/>
            </p:nvGrpSpPr>
            <p:grpSpPr>
              <a:xfrm>
                <a:off x="6634294" y="3521192"/>
                <a:ext cx="70954" cy="54000"/>
                <a:chOff x="6634294" y="3521192"/>
                <a:chExt cx="70954" cy="54000"/>
              </a:xfrm>
            </p:grpSpPr>
            <p:sp>
              <p:nvSpPr>
                <p:cNvPr id="3957" name="Freeform: Shape 3956">
                  <a:extLst>
                    <a:ext uri="{FF2B5EF4-FFF2-40B4-BE49-F238E27FC236}">
                      <a16:creationId xmlns:a16="http://schemas.microsoft.com/office/drawing/2014/main" id="{DEAE076B-4F05-C080-F76F-9E242699A1DA}"/>
                    </a:ext>
                  </a:extLst>
                </p:cNvPr>
                <p:cNvSpPr/>
                <p:nvPr/>
              </p:nvSpPr>
              <p:spPr>
                <a:xfrm>
                  <a:off x="6634294" y="3521192"/>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58" name="Freeform: Shape 3957">
                  <a:extLst>
                    <a:ext uri="{FF2B5EF4-FFF2-40B4-BE49-F238E27FC236}">
                      <a16:creationId xmlns:a16="http://schemas.microsoft.com/office/drawing/2014/main" id="{72BB87C9-9528-DB43-04EA-0A47C7BDDECE}"/>
                    </a:ext>
                  </a:extLst>
                </p:cNvPr>
                <p:cNvSpPr/>
                <p:nvPr/>
              </p:nvSpPr>
              <p:spPr>
                <a:xfrm>
                  <a:off x="6634294" y="3521192"/>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3" name="Graphic 4249">
                <a:extLst>
                  <a:ext uri="{FF2B5EF4-FFF2-40B4-BE49-F238E27FC236}">
                    <a16:creationId xmlns:a16="http://schemas.microsoft.com/office/drawing/2014/main" id="{D70BD3BC-39BE-EF7E-773E-823D4E9C824F}"/>
                  </a:ext>
                </a:extLst>
              </p:cNvPr>
              <p:cNvGrpSpPr/>
              <p:nvPr/>
            </p:nvGrpSpPr>
            <p:grpSpPr>
              <a:xfrm>
                <a:off x="6642649" y="3521192"/>
                <a:ext cx="70891" cy="54000"/>
                <a:chOff x="6642649" y="3521192"/>
                <a:chExt cx="70891" cy="54000"/>
              </a:xfrm>
            </p:grpSpPr>
            <p:sp>
              <p:nvSpPr>
                <p:cNvPr id="3955" name="Freeform: Shape 3954">
                  <a:extLst>
                    <a:ext uri="{FF2B5EF4-FFF2-40B4-BE49-F238E27FC236}">
                      <a16:creationId xmlns:a16="http://schemas.microsoft.com/office/drawing/2014/main" id="{3341F245-45BB-AEA1-E1A1-F1DE82322C28}"/>
                    </a:ext>
                  </a:extLst>
                </p:cNvPr>
                <p:cNvSpPr/>
                <p:nvPr/>
              </p:nvSpPr>
              <p:spPr>
                <a:xfrm>
                  <a:off x="6642649" y="352119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56" name="Freeform: Shape 3955">
                  <a:extLst>
                    <a:ext uri="{FF2B5EF4-FFF2-40B4-BE49-F238E27FC236}">
                      <a16:creationId xmlns:a16="http://schemas.microsoft.com/office/drawing/2014/main" id="{BACDE39F-94C4-2900-E06A-948DDADA77EE}"/>
                    </a:ext>
                  </a:extLst>
                </p:cNvPr>
                <p:cNvSpPr/>
                <p:nvPr/>
              </p:nvSpPr>
              <p:spPr>
                <a:xfrm>
                  <a:off x="6642649" y="352119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4" name="Graphic 4249">
                <a:extLst>
                  <a:ext uri="{FF2B5EF4-FFF2-40B4-BE49-F238E27FC236}">
                    <a16:creationId xmlns:a16="http://schemas.microsoft.com/office/drawing/2014/main" id="{D882B040-B41E-7A8D-52DF-F5E11BCD3418}"/>
                  </a:ext>
                </a:extLst>
              </p:cNvPr>
              <p:cNvGrpSpPr/>
              <p:nvPr/>
            </p:nvGrpSpPr>
            <p:grpSpPr>
              <a:xfrm>
                <a:off x="6659612" y="3521192"/>
                <a:ext cx="70954" cy="54000"/>
                <a:chOff x="6659612" y="3521192"/>
                <a:chExt cx="70954" cy="54000"/>
              </a:xfrm>
            </p:grpSpPr>
            <p:sp>
              <p:nvSpPr>
                <p:cNvPr id="3953" name="Freeform: Shape 3952">
                  <a:extLst>
                    <a:ext uri="{FF2B5EF4-FFF2-40B4-BE49-F238E27FC236}">
                      <a16:creationId xmlns:a16="http://schemas.microsoft.com/office/drawing/2014/main" id="{3E858CD3-1C9B-FBA4-F4CC-BA151F752F18}"/>
                    </a:ext>
                  </a:extLst>
                </p:cNvPr>
                <p:cNvSpPr/>
                <p:nvPr/>
              </p:nvSpPr>
              <p:spPr>
                <a:xfrm>
                  <a:off x="6659612" y="3521192"/>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54" name="Freeform: Shape 3953">
                  <a:extLst>
                    <a:ext uri="{FF2B5EF4-FFF2-40B4-BE49-F238E27FC236}">
                      <a16:creationId xmlns:a16="http://schemas.microsoft.com/office/drawing/2014/main" id="{D8023541-7CA4-F433-1393-CE5612ECEA95}"/>
                    </a:ext>
                  </a:extLst>
                </p:cNvPr>
                <p:cNvSpPr/>
                <p:nvPr/>
              </p:nvSpPr>
              <p:spPr>
                <a:xfrm>
                  <a:off x="6659612" y="3521192"/>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5" name="Graphic 4249">
                <a:extLst>
                  <a:ext uri="{FF2B5EF4-FFF2-40B4-BE49-F238E27FC236}">
                    <a16:creationId xmlns:a16="http://schemas.microsoft.com/office/drawing/2014/main" id="{716F5004-AD80-CB44-ED20-FD7A6B06EB37}"/>
                  </a:ext>
                </a:extLst>
              </p:cNvPr>
              <p:cNvGrpSpPr/>
              <p:nvPr/>
            </p:nvGrpSpPr>
            <p:grpSpPr>
              <a:xfrm>
                <a:off x="6673284" y="3521192"/>
                <a:ext cx="70891" cy="54000"/>
                <a:chOff x="6673284" y="3521192"/>
                <a:chExt cx="70891" cy="54000"/>
              </a:xfrm>
            </p:grpSpPr>
            <p:sp>
              <p:nvSpPr>
                <p:cNvPr id="3951" name="Freeform: Shape 3950">
                  <a:extLst>
                    <a:ext uri="{FF2B5EF4-FFF2-40B4-BE49-F238E27FC236}">
                      <a16:creationId xmlns:a16="http://schemas.microsoft.com/office/drawing/2014/main" id="{BA9F312D-8A3D-7013-E588-154876415C22}"/>
                    </a:ext>
                  </a:extLst>
                </p:cNvPr>
                <p:cNvSpPr/>
                <p:nvPr/>
              </p:nvSpPr>
              <p:spPr>
                <a:xfrm>
                  <a:off x="6673284" y="3521192"/>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52" name="Freeform: Shape 3951">
                  <a:extLst>
                    <a:ext uri="{FF2B5EF4-FFF2-40B4-BE49-F238E27FC236}">
                      <a16:creationId xmlns:a16="http://schemas.microsoft.com/office/drawing/2014/main" id="{078C59C5-F0A5-72EE-F837-8C2FBE7A7BD1}"/>
                    </a:ext>
                  </a:extLst>
                </p:cNvPr>
                <p:cNvSpPr/>
                <p:nvPr/>
              </p:nvSpPr>
              <p:spPr>
                <a:xfrm>
                  <a:off x="6673284" y="3521192"/>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6" name="Graphic 4249">
                <a:extLst>
                  <a:ext uri="{FF2B5EF4-FFF2-40B4-BE49-F238E27FC236}">
                    <a16:creationId xmlns:a16="http://schemas.microsoft.com/office/drawing/2014/main" id="{C34245D1-C47F-44EB-6CF1-E1EFCE51F0DE}"/>
                  </a:ext>
                </a:extLst>
              </p:cNvPr>
              <p:cNvGrpSpPr/>
              <p:nvPr/>
            </p:nvGrpSpPr>
            <p:grpSpPr>
              <a:xfrm>
                <a:off x="6726073" y="3548382"/>
                <a:ext cx="70954" cy="54000"/>
                <a:chOff x="6726073" y="3548382"/>
                <a:chExt cx="70954" cy="54000"/>
              </a:xfrm>
            </p:grpSpPr>
            <p:sp>
              <p:nvSpPr>
                <p:cNvPr id="3949" name="Freeform: Shape 3948">
                  <a:extLst>
                    <a:ext uri="{FF2B5EF4-FFF2-40B4-BE49-F238E27FC236}">
                      <a16:creationId xmlns:a16="http://schemas.microsoft.com/office/drawing/2014/main" id="{CE2AE26E-E0EE-DAEE-A25A-462A0DDF8552}"/>
                    </a:ext>
                  </a:extLst>
                </p:cNvPr>
                <p:cNvSpPr/>
                <p:nvPr/>
              </p:nvSpPr>
              <p:spPr>
                <a:xfrm>
                  <a:off x="6726073" y="3548382"/>
                  <a:ext cx="70954" cy="54000"/>
                </a:xfrm>
                <a:custGeom>
                  <a:avLst/>
                  <a:gdLst>
                    <a:gd name="connsiteX0" fmla="*/ 70955 w 70954"/>
                    <a:gd name="connsiteY0" fmla="*/ 0 h 79167"/>
                    <a:gd name="connsiteX1" fmla="*/ 0 w 70954"/>
                    <a:gd name="connsiteY1" fmla="*/ 79167 h 79167"/>
                  </a:gdLst>
                  <a:ahLst/>
                  <a:cxnLst>
                    <a:cxn ang="0">
                      <a:pos x="connsiteX0" y="connsiteY0"/>
                    </a:cxn>
                    <a:cxn ang="0">
                      <a:pos x="connsiteX1" y="connsiteY1"/>
                    </a:cxn>
                  </a:cxnLst>
                  <a:rect l="l" t="t" r="r" b="b"/>
                  <a:pathLst>
                    <a:path w="70954" h="79167">
                      <a:moveTo>
                        <a:pt x="70955"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50" name="Freeform: Shape 3949">
                  <a:extLst>
                    <a:ext uri="{FF2B5EF4-FFF2-40B4-BE49-F238E27FC236}">
                      <a16:creationId xmlns:a16="http://schemas.microsoft.com/office/drawing/2014/main" id="{99DFCF87-F407-660E-7D20-B96F6BCC4537}"/>
                    </a:ext>
                  </a:extLst>
                </p:cNvPr>
                <p:cNvSpPr/>
                <p:nvPr/>
              </p:nvSpPr>
              <p:spPr>
                <a:xfrm>
                  <a:off x="6726073" y="3548382"/>
                  <a:ext cx="70954" cy="54000"/>
                </a:xfrm>
                <a:custGeom>
                  <a:avLst/>
                  <a:gdLst>
                    <a:gd name="connsiteX0" fmla="*/ 70955 w 70954"/>
                    <a:gd name="connsiteY0" fmla="*/ 79167 h 79167"/>
                    <a:gd name="connsiteX1" fmla="*/ 0 w 70954"/>
                    <a:gd name="connsiteY1" fmla="*/ 0 h 79167"/>
                  </a:gdLst>
                  <a:ahLst/>
                  <a:cxnLst>
                    <a:cxn ang="0">
                      <a:pos x="connsiteX0" y="connsiteY0"/>
                    </a:cxn>
                    <a:cxn ang="0">
                      <a:pos x="connsiteX1" y="connsiteY1"/>
                    </a:cxn>
                  </a:cxnLst>
                  <a:rect l="l" t="t" r="r" b="b"/>
                  <a:pathLst>
                    <a:path w="70954" h="79167">
                      <a:moveTo>
                        <a:pt x="70955"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7" name="Graphic 4249">
                <a:extLst>
                  <a:ext uri="{FF2B5EF4-FFF2-40B4-BE49-F238E27FC236}">
                    <a16:creationId xmlns:a16="http://schemas.microsoft.com/office/drawing/2014/main" id="{4476F536-22A0-AF11-202E-63F05D83B5BA}"/>
                  </a:ext>
                </a:extLst>
              </p:cNvPr>
              <p:cNvGrpSpPr/>
              <p:nvPr/>
            </p:nvGrpSpPr>
            <p:grpSpPr>
              <a:xfrm>
                <a:off x="6754619" y="3548382"/>
                <a:ext cx="70891" cy="54000"/>
                <a:chOff x="6754619" y="3548382"/>
                <a:chExt cx="70891" cy="54000"/>
              </a:xfrm>
            </p:grpSpPr>
            <p:sp>
              <p:nvSpPr>
                <p:cNvPr id="3947" name="Freeform: Shape 3946">
                  <a:extLst>
                    <a:ext uri="{FF2B5EF4-FFF2-40B4-BE49-F238E27FC236}">
                      <a16:creationId xmlns:a16="http://schemas.microsoft.com/office/drawing/2014/main" id="{47CD1F5A-CAE5-A9BE-47D6-54BB6E653DB4}"/>
                    </a:ext>
                  </a:extLst>
                </p:cNvPr>
                <p:cNvSpPr/>
                <p:nvPr/>
              </p:nvSpPr>
              <p:spPr>
                <a:xfrm>
                  <a:off x="6754619" y="354838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48" name="Freeform: Shape 3947">
                  <a:extLst>
                    <a:ext uri="{FF2B5EF4-FFF2-40B4-BE49-F238E27FC236}">
                      <a16:creationId xmlns:a16="http://schemas.microsoft.com/office/drawing/2014/main" id="{F8FE7AC2-B504-9325-FA9E-DCC85FCD4794}"/>
                    </a:ext>
                  </a:extLst>
                </p:cNvPr>
                <p:cNvSpPr/>
                <p:nvPr/>
              </p:nvSpPr>
              <p:spPr>
                <a:xfrm>
                  <a:off x="6754619" y="354838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8" name="Graphic 4249">
                <a:extLst>
                  <a:ext uri="{FF2B5EF4-FFF2-40B4-BE49-F238E27FC236}">
                    <a16:creationId xmlns:a16="http://schemas.microsoft.com/office/drawing/2014/main" id="{997EAA94-812A-23E8-7733-D6518D66496D}"/>
                  </a:ext>
                </a:extLst>
              </p:cNvPr>
              <p:cNvGrpSpPr/>
              <p:nvPr/>
            </p:nvGrpSpPr>
            <p:grpSpPr>
              <a:xfrm>
                <a:off x="6815383" y="3548382"/>
                <a:ext cx="70891" cy="54000"/>
                <a:chOff x="6815383" y="3548382"/>
                <a:chExt cx="70891" cy="54000"/>
              </a:xfrm>
            </p:grpSpPr>
            <p:sp>
              <p:nvSpPr>
                <p:cNvPr id="3945" name="Freeform: Shape 3944">
                  <a:extLst>
                    <a:ext uri="{FF2B5EF4-FFF2-40B4-BE49-F238E27FC236}">
                      <a16:creationId xmlns:a16="http://schemas.microsoft.com/office/drawing/2014/main" id="{10AB890D-7630-1C8F-4BBD-FEA62ECB4C9D}"/>
                    </a:ext>
                  </a:extLst>
                </p:cNvPr>
                <p:cNvSpPr/>
                <p:nvPr/>
              </p:nvSpPr>
              <p:spPr>
                <a:xfrm>
                  <a:off x="6815383" y="354838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46" name="Freeform: Shape 3945">
                  <a:extLst>
                    <a:ext uri="{FF2B5EF4-FFF2-40B4-BE49-F238E27FC236}">
                      <a16:creationId xmlns:a16="http://schemas.microsoft.com/office/drawing/2014/main" id="{FE8BD1F3-99D4-DB9A-8192-4CCA14FCC1AA}"/>
                    </a:ext>
                  </a:extLst>
                </p:cNvPr>
                <p:cNvSpPr/>
                <p:nvPr/>
              </p:nvSpPr>
              <p:spPr>
                <a:xfrm>
                  <a:off x="6815383" y="354838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69" name="Graphic 4249">
                <a:extLst>
                  <a:ext uri="{FF2B5EF4-FFF2-40B4-BE49-F238E27FC236}">
                    <a16:creationId xmlns:a16="http://schemas.microsoft.com/office/drawing/2014/main" id="{0E8E612A-7A74-88D8-53F5-FA1F3F66D928}"/>
                  </a:ext>
                </a:extLst>
              </p:cNvPr>
              <p:cNvGrpSpPr/>
              <p:nvPr/>
            </p:nvGrpSpPr>
            <p:grpSpPr>
              <a:xfrm>
                <a:off x="6828105" y="3548382"/>
                <a:ext cx="70954" cy="54000"/>
                <a:chOff x="6828105" y="3548382"/>
                <a:chExt cx="70954" cy="54000"/>
              </a:xfrm>
            </p:grpSpPr>
            <p:sp>
              <p:nvSpPr>
                <p:cNvPr id="3943" name="Freeform: Shape 3942">
                  <a:extLst>
                    <a:ext uri="{FF2B5EF4-FFF2-40B4-BE49-F238E27FC236}">
                      <a16:creationId xmlns:a16="http://schemas.microsoft.com/office/drawing/2014/main" id="{E54C9315-7D3A-3B20-8392-670E5586A405}"/>
                    </a:ext>
                  </a:extLst>
                </p:cNvPr>
                <p:cNvSpPr/>
                <p:nvPr/>
              </p:nvSpPr>
              <p:spPr>
                <a:xfrm>
                  <a:off x="6828105" y="3548382"/>
                  <a:ext cx="70954" cy="54000"/>
                </a:xfrm>
                <a:custGeom>
                  <a:avLst/>
                  <a:gdLst>
                    <a:gd name="connsiteX0" fmla="*/ 70955 w 70954"/>
                    <a:gd name="connsiteY0" fmla="*/ 0 h 79167"/>
                    <a:gd name="connsiteX1" fmla="*/ 0 w 70954"/>
                    <a:gd name="connsiteY1" fmla="*/ 79167 h 79167"/>
                  </a:gdLst>
                  <a:ahLst/>
                  <a:cxnLst>
                    <a:cxn ang="0">
                      <a:pos x="connsiteX0" y="connsiteY0"/>
                    </a:cxn>
                    <a:cxn ang="0">
                      <a:pos x="connsiteX1" y="connsiteY1"/>
                    </a:cxn>
                  </a:cxnLst>
                  <a:rect l="l" t="t" r="r" b="b"/>
                  <a:pathLst>
                    <a:path w="70954" h="79167">
                      <a:moveTo>
                        <a:pt x="70955"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44" name="Freeform: Shape 3943">
                  <a:extLst>
                    <a:ext uri="{FF2B5EF4-FFF2-40B4-BE49-F238E27FC236}">
                      <a16:creationId xmlns:a16="http://schemas.microsoft.com/office/drawing/2014/main" id="{A1197166-1E90-B14B-89EE-EAF718B14DC2}"/>
                    </a:ext>
                  </a:extLst>
                </p:cNvPr>
                <p:cNvSpPr/>
                <p:nvPr/>
              </p:nvSpPr>
              <p:spPr>
                <a:xfrm>
                  <a:off x="6828105" y="3548382"/>
                  <a:ext cx="70954" cy="54000"/>
                </a:xfrm>
                <a:custGeom>
                  <a:avLst/>
                  <a:gdLst>
                    <a:gd name="connsiteX0" fmla="*/ 70955 w 70954"/>
                    <a:gd name="connsiteY0" fmla="*/ 79167 h 79167"/>
                    <a:gd name="connsiteX1" fmla="*/ 0 w 70954"/>
                    <a:gd name="connsiteY1" fmla="*/ 0 h 79167"/>
                  </a:gdLst>
                  <a:ahLst/>
                  <a:cxnLst>
                    <a:cxn ang="0">
                      <a:pos x="connsiteX0" y="connsiteY0"/>
                    </a:cxn>
                    <a:cxn ang="0">
                      <a:pos x="connsiteX1" y="connsiteY1"/>
                    </a:cxn>
                  </a:cxnLst>
                  <a:rect l="l" t="t" r="r" b="b"/>
                  <a:pathLst>
                    <a:path w="70954" h="79167">
                      <a:moveTo>
                        <a:pt x="70955"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0" name="Graphic 4249">
                <a:extLst>
                  <a:ext uri="{FF2B5EF4-FFF2-40B4-BE49-F238E27FC236}">
                    <a16:creationId xmlns:a16="http://schemas.microsoft.com/office/drawing/2014/main" id="{ED3EDE82-A76D-112E-FCE3-8BC668832B89}"/>
                  </a:ext>
                </a:extLst>
              </p:cNvPr>
              <p:cNvGrpSpPr/>
              <p:nvPr/>
            </p:nvGrpSpPr>
            <p:grpSpPr>
              <a:xfrm>
                <a:off x="6846145" y="3548382"/>
                <a:ext cx="70891" cy="54000"/>
                <a:chOff x="6846145" y="3548382"/>
                <a:chExt cx="70891" cy="54000"/>
              </a:xfrm>
            </p:grpSpPr>
            <p:sp>
              <p:nvSpPr>
                <p:cNvPr id="3941" name="Freeform: Shape 3940">
                  <a:extLst>
                    <a:ext uri="{FF2B5EF4-FFF2-40B4-BE49-F238E27FC236}">
                      <a16:creationId xmlns:a16="http://schemas.microsoft.com/office/drawing/2014/main" id="{DC27363A-2774-CBD5-037A-CAC920B9A095}"/>
                    </a:ext>
                  </a:extLst>
                </p:cNvPr>
                <p:cNvSpPr/>
                <p:nvPr/>
              </p:nvSpPr>
              <p:spPr>
                <a:xfrm>
                  <a:off x="6846145" y="354838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42" name="Freeform: Shape 3941">
                  <a:extLst>
                    <a:ext uri="{FF2B5EF4-FFF2-40B4-BE49-F238E27FC236}">
                      <a16:creationId xmlns:a16="http://schemas.microsoft.com/office/drawing/2014/main" id="{99BC4E9D-2590-AFAB-700E-2ED9D686B5DB}"/>
                    </a:ext>
                  </a:extLst>
                </p:cNvPr>
                <p:cNvSpPr/>
                <p:nvPr/>
              </p:nvSpPr>
              <p:spPr>
                <a:xfrm>
                  <a:off x="6846145" y="354838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1" name="Graphic 4249">
                <a:extLst>
                  <a:ext uri="{FF2B5EF4-FFF2-40B4-BE49-F238E27FC236}">
                    <a16:creationId xmlns:a16="http://schemas.microsoft.com/office/drawing/2014/main" id="{0C4FC87C-A547-B28A-0D8D-6849859102D0}"/>
                  </a:ext>
                </a:extLst>
              </p:cNvPr>
              <p:cNvGrpSpPr/>
              <p:nvPr/>
            </p:nvGrpSpPr>
            <p:grpSpPr>
              <a:xfrm>
                <a:off x="6857664" y="3548382"/>
                <a:ext cx="70891" cy="54000"/>
                <a:chOff x="6857664" y="3548382"/>
                <a:chExt cx="70891" cy="54000"/>
              </a:xfrm>
            </p:grpSpPr>
            <p:sp>
              <p:nvSpPr>
                <p:cNvPr id="3938" name="Freeform: Shape 3937">
                  <a:extLst>
                    <a:ext uri="{FF2B5EF4-FFF2-40B4-BE49-F238E27FC236}">
                      <a16:creationId xmlns:a16="http://schemas.microsoft.com/office/drawing/2014/main" id="{A645820B-1E7A-6D17-1539-1EF72026A5C1}"/>
                    </a:ext>
                  </a:extLst>
                </p:cNvPr>
                <p:cNvSpPr/>
                <p:nvPr/>
              </p:nvSpPr>
              <p:spPr>
                <a:xfrm>
                  <a:off x="6857664" y="354838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40" name="Freeform: Shape 3939">
                  <a:extLst>
                    <a:ext uri="{FF2B5EF4-FFF2-40B4-BE49-F238E27FC236}">
                      <a16:creationId xmlns:a16="http://schemas.microsoft.com/office/drawing/2014/main" id="{057D51A6-EF9F-234F-3BB0-32451372592E}"/>
                    </a:ext>
                  </a:extLst>
                </p:cNvPr>
                <p:cNvSpPr/>
                <p:nvPr/>
              </p:nvSpPr>
              <p:spPr>
                <a:xfrm>
                  <a:off x="6857664" y="354838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2" name="Graphic 4249">
                <a:extLst>
                  <a:ext uri="{FF2B5EF4-FFF2-40B4-BE49-F238E27FC236}">
                    <a16:creationId xmlns:a16="http://schemas.microsoft.com/office/drawing/2014/main" id="{91C340DC-E766-8A72-DECF-151DC9286025}"/>
                  </a:ext>
                </a:extLst>
              </p:cNvPr>
              <p:cNvGrpSpPr/>
              <p:nvPr/>
            </p:nvGrpSpPr>
            <p:grpSpPr>
              <a:xfrm>
                <a:off x="6872349" y="3548382"/>
                <a:ext cx="70891" cy="54000"/>
                <a:chOff x="6872349" y="3548382"/>
                <a:chExt cx="70891" cy="54000"/>
              </a:xfrm>
            </p:grpSpPr>
            <p:sp>
              <p:nvSpPr>
                <p:cNvPr id="3936" name="Freeform: Shape 3935">
                  <a:extLst>
                    <a:ext uri="{FF2B5EF4-FFF2-40B4-BE49-F238E27FC236}">
                      <a16:creationId xmlns:a16="http://schemas.microsoft.com/office/drawing/2014/main" id="{3F365FB3-7135-ACAB-5548-3D2EB45A5440}"/>
                    </a:ext>
                  </a:extLst>
                </p:cNvPr>
                <p:cNvSpPr/>
                <p:nvPr/>
              </p:nvSpPr>
              <p:spPr>
                <a:xfrm>
                  <a:off x="6872349" y="354838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37" name="Freeform: Shape 3936">
                  <a:extLst>
                    <a:ext uri="{FF2B5EF4-FFF2-40B4-BE49-F238E27FC236}">
                      <a16:creationId xmlns:a16="http://schemas.microsoft.com/office/drawing/2014/main" id="{C1298856-3FE1-7371-3F5D-2B9C3CCBC009}"/>
                    </a:ext>
                  </a:extLst>
                </p:cNvPr>
                <p:cNvSpPr/>
                <p:nvPr/>
              </p:nvSpPr>
              <p:spPr>
                <a:xfrm>
                  <a:off x="6872349" y="354838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3" name="Graphic 4249">
                <a:extLst>
                  <a:ext uri="{FF2B5EF4-FFF2-40B4-BE49-F238E27FC236}">
                    <a16:creationId xmlns:a16="http://schemas.microsoft.com/office/drawing/2014/main" id="{4E07DDAB-3692-AB79-CC1B-6C4A5B9A6E9E}"/>
                  </a:ext>
                </a:extLst>
              </p:cNvPr>
              <p:cNvGrpSpPr/>
              <p:nvPr/>
            </p:nvGrpSpPr>
            <p:grpSpPr>
              <a:xfrm>
                <a:off x="6893110" y="3548382"/>
                <a:ext cx="70891" cy="54000"/>
                <a:chOff x="6893110" y="3548382"/>
                <a:chExt cx="70891" cy="54000"/>
              </a:xfrm>
            </p:grpSpPr>
            <p:sp>
              <p:nvSpPr>
                <p:cNvPr id="4798" name="Freeform: Shape 4797">
                  <a:extLst>
                    <a:ext uri="{FF2B5EF4-FFF2-40B4-BE49-F238E27FC236}">
                      <a16:creationId xmlns:a16="http://schemas.microsoft.com/office/drawing/2014/main" id="{FA602A0E-631C-7E02-9967-765D34D15684}"/>
                    </a:ext>
                  </a:extLst>
                </p:cNvPr>
                <p:cNvSpPr/>
                <p:nvPr/>
              </p:nvSpPr>
              <p:spPr>
                <a:xfrm>
                  <a:off x="6893110" y="3548382"/>
                  <a:ext cx="70891" cy="54000"/>
                </a:xfrm>
                <a:custGeom>
                  <a:avLst/>
                  <a:gdLst>
                    <a:gd name="connsiteX0" fmla="*/ 70891 w 70891"/>
                    <a:gd name="connsiteY0" fmla="*/ 0 h 79167"/>
                    <a:gd name="connsiteX1" fmla="*/ 0 w 70891"/>
                    <a:gd name="connsiteY1" fmla="*/ 79167 h 79167"/>
                  </a:gdLst>
                  <a:ahLst/>
                  <a:cxnLst>
                    <a:cxn ang="0">
                      <a:pos x="connsiteX0" y="connsiteY0"/>
                    </a:cxn>
                    <a:cxn ang="0">
                      <a:pos x="connsiteX1" y="connsiteY1"/>
                    </a:cxn>
                  </a:cxnLst>
                  <a:rect l="l" t="t" r="r" b="b"/>
                  <a:pathLst>
                    <a:path w="70891" h="79167">
                      <a:moveTo>
                        <a:pt x="70891" y="0"/>
                      </a:moveTo>
                      <a:lnTo>
                        <a:pt x="0" y="7916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9" name="Freeform: Shape 4798">
                  <a:extLst>
                    <a:ext uri="{FF2B5EF4-FFF2-40B4-BE49-F238E27FC236}">
                      <a16:creationId xmlns:a16="http://schemas.microsoft.com/office/drawing/2014/main" id="{A675245A-B305-4D39-5D0D-C057483DB417}"/>
                    </a:ext>
                  </a:extLst>
                </p:cNvPr>
                <p:cNvSpPr/>
                <p:nvPr/>
              </p:nvSpPr>
              <p:spPr>
                <a:xfrm>
                  <a:off x="6893110" y="3548382"/>
                  <a:ext cx="70891" cy="54000"/>
                </a:xfrm>
                <a:custGeom>
                  <a:avLst/>
                  <a:gdLst>
                    <a:gd name="connsiteX0" fmla="*/ 70891 w 70891"/>
                    <a:gd name="connsiteY0" fmla="*/ 79167 h 79167"/>
                    <a:gd name="connsiteX1" fmla="*/ 0 w 70891"/>
                    <a:gd name="connsiteY1" fmla="*/ 0 h 79167"/>
                  </a:gdLst>
                  <a:ahLst/>
                  <a:cxnLst>
                    <a:cxn ang="0">
                      <a:pos x="connsiteX0" y="connsiteY0"/>
                    </a:cxn>
                    <a:cxn ang="0">
                      <a:pos x="connsiteX1" y="connsiteY1"/>
                    </a:cxn>
                  </a:cxnLst>
                  <a:rect l="l" t="t" r="r" b="b"/>
                  <a:pathLst>
                    <a:path w="70891" h="79167">
                      <a:moveTo>
                        <a:pt x="70891" y="7916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4" name="Graphic 4249">
                <a:extLst>
                  <a:ext uri="{FF2B5EF4-FFF2-40B4-BE49-F238E27FC236}">
                    <a16:creationId xmlns:a16="http://schemas.microsoft.com/office/drawing/2014/main" id="{67A4C5A1-3EC0-132D-AC0A-A73961A84EE1}"/>
                  </a:ext>
                </a:extLst>
              </p:cNvPr>
              <p:cNvGrpSpPr/>
              <p:nvPr/>
            </p:nvGrpSpPr>
            <p:grpSpPr>
              <a:xfrm>
                <a:off x="6939569" y="3621687"/>
                <a:ext cx="70891" cy="54000"/>
                <a:chOff x="6939569" y="3621687"/>
                <a:chExt cx="70891" cy="54000"/>
              </a:xfrm>
            </p:grpSpPr>
            <p:sp>
              <p:nvSpPr>
                <p:cNvPr id="4796" name="Freeform: Shape 4795">
                  <a:extLst>
                    <a:ext uri="{FF2B5EF4-FFF2-40B4-BE49-F238E27FC236}">
                      <a16:creationId xmlns:a16="http://schemas.microsoft.com/office/drawing/2014/main" id="{467F01A6-6E65-7DCD-CA95-D202F1ACDD45}"/>
                    </a:ext>
                  </a:extLst>
                </p:cNvPr>
                <p:cNvSpPr/>
                <p:nvPr/>
              </p:nvSpPr>
              <p:spPr>
                <a:xfrm>
                  <a:off x="6939569" y="3621687"/>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7" name="Freeform: Shape 4796">
                  <a:extLst>
                    <a:ext uri="{FF2B5EF4-FFF2-40B4-BE49-F238E27FC236}">
                      <a16:creationId xmlns:a16="http://schemas.microsoft.com/office/drawing/2014/main" id="{3266A9B0-498B-5E42-5AA4-B225F69CFEB5}"/>
                    </a:ext>
                  </a:extLst>
                </p:cNvPr>
                <p:cNvSpPr/>
                <p:nvPr/>
              </p:nvSpPr>
              <p:spPr>
                <a:xfrm>
                  <a:off x="6939569" y="3621687"/>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5" name="Graphic 4249">
                <a:extLst>
                  <a:ext uri="{FF2B5EF4-FFF2-40B4-BE49-F238E27FC236}">
                    <a16:creationId xmlns:a16="http://schemas.microsoft.com/office/drawing/2014/main" id="{1BBAE025-4388-F9E2-270F-3AC714916B13}"/>
                  </a:ext>
                </a:extLst>
              </p:cNvPr>
              <p:cNvGrpSpPr/>
              <p:nvPr/>
            </p:nvGrpSpPr>
            <p:grpSpPr>
              <a:xfrm>
                <a:off x="6984256" y="3692309"/>
                <a:ext cx="70891" cy="54000"/>
                <a:chOff x="6984256" y="3692309"/>
                <a:chExt cx="70891" cy="54000"/>
              </a:xfrm>
            </p:grpSpPr>
            <p:sp>
              <p:nvSpPr>
                <p:cNvPr id="4794" name="Freeform: Shape 4793">
                  <a:extLst>
                    <a:ext uri="{FF2B5EF4-FFF2-40B4-BE49-F238E27FC236}">
                      <a16:creationId xmlns:a16="http://schemas.microsoft.com/office/drawing/2014/main" id="{2E15BF64-0374-DE92-9F3D-AF212712CEB5}"/>
                    </a:ext>
                  </a:extLst>
                </p:cNvPr>
                <p:cNvSpPr/>
                <p:nvPr/>
              </p:nvSpPr>
              <p:spPr>
                <a:xfrm>
                  <a:off x="6984256" y="369230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5" name="Freeform: Shape 4794">
                  <a:extLst>
                    <a:ext uri="{FF2B5EF4-FFF2-40B4-BE49-F238E27FC236}">
                      <a16:creationId xmlns:a16="http://schemas.microsoft.com/office/drawing/2014/main" id="{827F921D-9766-3191-EC01-F8DC4F205AFB}"/>
                    </a:ext>
                  </a:extLst>
                </p:cNvPr>
                <p:cNvSpPr/>
                <p:nvPr/>
              </p:nvSpPr>
              <p:spPr>
                <a:xfrm>
                  <a:off x="6984256" y="369230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6" name="Graphic 4249">
                <a:extLst>
                  <a:ext uri="{FF2B5EF4-FFF2-40B4-BE49-F238E27FC236}">
                    <a16:creationId xmlns:a16="http://schemas.microsoft.com/office/drawing/2014/main" id="{A76822AB-2EE8-3624-92F5-01887010F63F}"/>
                  </a:ext>
                </a:extLst>
              </p:cNvPr>
              <p:cNvGrpSpPr/>
              <p:nvPr/>
            </p:nvGrpSpPr>
            <p:grpSpPr>
              <a:xfrm>
                <a:off x="7019701" y="3692309"/>
                <a:ext cx="70891" cy="54000"/>
                <a:chOff x="7019701" y="3692309"/>
                <a:chExt cx="70891" cy="54000"/>
              </a:xfrm>
            </p:grpSpPr>
            <p:sp>
              <p:nvSpPr>
                <p:cNvPr id="4792" name="Freeform: Shape 4791">
                  <a:extLst>
                    <a:ext uri="{FF2B5EF4-FFF2-40B4-BE49-F238E27FC236}">
                      <a16:creationId xmlns:a16="http://schemas.microsoft.com/office/drawing/2014/main" id="{B95B3B5D-C3E6-775C-3953-76F16C87500D}"/>
                    </a:ext>
                  </a:extLst>
                </p:cNvPr>
                <p:cNvSpPr/>
                <p:nvPr/>
              </p:nvSpPr>
              <p:spPr>
                <a:xfrm>
                  <a:off x="7019701" y="369230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3" name="Freeform: Shape 4792">
                  <a:extLst>
                    <a:ext uri="{FF2B5EF4-FFF2-40B4-BE49-F238E27FC236}">
                      <a16:creationId xmlns:a16="http://schemas.microsoft.com/office/drawing/2014/main" id="{FD18BFDE-3545-24B4-2AE7-4C8F473302CB}"/>
                    </a:ext>
                  </a:extLst>
                </p:cNvPr>
                <p:cNvSpPr/>
                <p:nvPr/>
              </p:nvSpPr>
              <p:spPr>
                <a:xfrm>
                  <a:off x="7019701" y="369230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7" name="Graphic 4249">
                <a:extLst>
                  <a:ext uri="{FF2B5EF4-FFF2-40B4-BE49-F238E27FC236}">
                    <a16:creationId xmlns:a16="http://schemas.microsoft.com/office/drawing/2014/main" id="{3CF9551E-6949-9D08-E906-C545CD8059E0}"/>
                  </a:ext>
                </a:extLst>
              </p:cNvPr>
              <p:cNvGrpSpPr/>
              <p:nvPr/>
            </p:nvGrpSpPr>
            <p:grpSpPr>
              <a:xfrm>
                <a:off x="7033120" y="3692309"/>
                <a:ext cx="70954" cy="54000"/>
                <a:chOff x="7033120" y="3692309"/>
                <a:chExt cx="70954" cy="54000"/>
              </a:xfrm>
            </p:grpSpPr>
            <p:sp>
              <p:nvSpPr>
                <p:cNvPr id="4790" name="Freeform: Shape 4789">
                  <a:extLst>
                    <a:ext uri="{FF2B5EF4-FFF2-40B4-BE49-F238E27FC236}">
                      <a16:creationId xmlns:a16="http://schemas.microsoft.com/office/drawing/2014/main" id="{21FB24E5-2738-115F-5BD5-3CC2321539E2}"/>
                    </a:ext>
                  </a:extLst>
                </p:cNvPr>
                <p:cNvSpPr/>
                <p:nvPr/>
              </p:nvSpPr>
              <p:spPr>
                <a:xfrm>
                  <a:off x="7033120" y="3692309"/>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91" name="Freeform: Shape 4790">
                  <a:extLst>
                    <a:ext uri="{FF2B5EF4-FFF2-40B4-BE49-F238E27FC236}">
                      <a16:creationId xmlns:a16="http://schemas.microsoft.com/office/drawing/2014/main" id="{1132978F-8E39-6099-63FE-0FC6EE3195BF}"/>
                    </a:ext>
                  </a:extLst>
                </p:cNvPr>
                <p:cNvSpPr/>
                <p:nvPr/>
              </p:nvSpPr>
              <p:spPr>
                <a:xfrm>
                  <a:off x="7033120" y="3692309"/>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8" name="Graphic 4249">
                <a:extLst>
                  <a:ext uri="{FF2B5EF4-FFF2-40B4-BE49-F238E27FC236}">
                    <a16:creationId xmlns:a16="http://schemas.microsoft.com/office/drawing/2014/main" id="{4379E796-297C-7043-FFC5-C8C714239AC1}"/>
                  </a:ext>
                </a:extLst>
              </p:cNvPr>
              <p:cNvGrpSpPr/>
              <p:nvPr/>
            </p:nvGrpSpPr>
            <p:grpSpPr>
              <a:xfrm>
                <a:off x="7043374" y="3692309"/>
                <a:ext cx="70891" cy="54000"/>
                <a:chOff x="7043374" y="3692309"/>
                <a:chExt cx="70891" cy="54000"/>
              </a:xfrm>
            </p:grpSpPr>
            <p:sp>
              <p:nvSpPr>
                <p:cNvPr id="4788" name="Freeform: Shape 4787">
                  <a:extLst>
                    <a:ext uri="{FF2B5EF4-FFF2-40B4-BE49-F238E27FC236}">
                      <a16:creationId xmlns:a16="http://schemas.microsoft.com/office/drawing/2014/main" id="{04634312-8DC0-7062-CC8B-325409622C1A}"/>
                    </a:ext>
                  </a:extLst>
                </p:cNvPr>
                <p:cNvSpPr/>
                <p:nvPr/>
              </p:nvSpPr>
              <p:spPr>
                <a:xfrm>
                  <a:off x="7043374" y="369230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9" name="Freeform: Shape 4788">
                  <a:extLst>
                    <a:ext uri="{FF2B5EF4-FFF2-40B4-BE49-F238E27FC236}">
                      <a16:creationId xmlns:a16="http://schemas.microsoft.com/office/drawing/2014/main" id="{C79FF4B3-F7D0-3D71-2949-A842B51CA9A3}"/>
                    </a:ext>
                  </a:extLst>
                </p:cNvPr>
                <p:cNvSpPr/>
                <p:nvPr/>
              </p:nvSpPr>
              <p:spPr>
                <a:xfrm>
                  <a:off x="7043374" y="369230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79" name="Graphic 4249">
                <a:extLst>
                  <a:ext uri="{FF2B5EF4-FFF2-40B4-BE49-F238E27FC236}">
                    <a16:creationId xmlns:a16="http://schemas.microsoft.com/office/drawing/2014/main" id="{A023A433-2027-0C62-AF95-8C5396A4362D}"/>
                  </a:ext>
                </a:extLst>
              </p:cNvPr>
              <p:cNvGrpSpPr/>
              <p:nvPr/>
            </p:nvGrpSpPr>
            <p:grpSpPr>
              <a:xfrm>
                <a:off x="7078820" y="3692309"/>
                <a:ext cx="70891" cy="54000"/>
                <a:chOff x="7078820" y="3692309"/>
                <a:chExt cx="70891" cy="54000"/>
              </a:xfrm>
            </p:grpSpPr>
            <p:sp>
              <p:nvSpPr>
                <p:cNvPr id="4786" name="Freeform: Shape 4785">
                  <a:extLst>
                    <a:ext uri="{FF2B5EF4-FFF2-40B4-BE49-F238E27FC236}">
                      <a16:creationId xmlns:a16="http://schemas.microsoft.com/office/drawing/2014/main" id="{F0222AC4-7A8B-913B-6B38-D4C916C51574}"/>
                    </a:ext>
                  </a:extLst>
                </p:cNvPr>
                <p:cNvSpPr/>
                <p:nvPr/>
              </p:nvSpPr>
              <p:spPr>
                <a:xfrm>
                  <a:off x="7078820" y="369230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7" name="Freeform: Shape 4786">
                  <a:extLst>
                    <a:ext uri="{FF2B5EF4-FFF2-40B4-BE49-F238E27FC236}">
                      <a16:creationId xmlns:a16="http://schemas.microsoft.com/office/drawing/2014/main" id="{FD5E7026-5731-25C5-C841-BE118FE7D67F}"/>
                    </a:ext>
                  </a:extLst>
                </p:cNvPr>
                <p:cNvSpPr/>
                <p:nvPr/>
              </p:nvSpPr>
              <p:spPr>
                <a:xfrm>
                  <a:off x="7078820" y="369230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80" name="Graphic 4249">
                <a:extLst>
                  <a:ext uri="{FF2B5EF4-FFF2-40B4-BE49-F238E27FC236}">
                    <a16:creationId xmlns:a16="http://schemas.microsoft.com/office/drawing/2014/main" id="{F7CAE6A6-E32F-02C4-733C-467F7F7AE304}"/>
                  </a:ext>
                </a:extLst>
              </p:cNvPr>
              <p:cNvGrpSpPr/>
              <p:nvPr/>
            </p:nvGrpSpPr>
            <p:grpSpPr>
              <a:xfrm>
                <a:off x="7164079" y="3692309"/>
                <a:ext cx="70891" cy="54000"/>
                <a:chOff x="7164079" y="3692309"/>
                <a:chExt cx="70891" cy="54000"/>
              </a:xfrm>
            </p:grpSpPr>
            <p:sp>
              <p:nvSpPr>
                <p:cNvPr id="4784" name="Freeform: Shape 4783">
                  <a:extLst>
                    <a:ext uri="{FF2B5EF4-FFF2-40B4-BE49-F238E27FC236}">
                      <a16:creationId xmlns:a16="http://schemas.microsoft.com/office/drawing/2014/main" id="{96AC67D9-29CE-2F41-C0C9-B687DA1FD083}"/>
                    </a:ext>
                  </a:extLst>
                </p:cNvPr>
                <p:cNvSpPr/>
                <p:nvPr/>
              </p:nvSpPr>
              <p:spPr>
                <a:xfrm>
                  <a:off x="7164079" y="3692309"/>
                  <a:ext cx="70891" cy="54000"/>
                </a:xfrm>
                <a:custGeom>
                  <a:avLst/>
                  <a:gdLst>
                    <a:gd name="connsiteX0" fmla="*/ 70891 w 70891"/>
                    <a:gd name="connsiteY0" fmla="*/ 0 h 79096"/>
                    <a:gd name="connsiteX1" fmla="*/ 0 w 70891"/>
                    <a:gd name="connsiteY1" fmla="*/ 79097 h 79096"/>
                  </a:gdLst>
                  <a:ahLst/>
                  <a:cxnLst>
                    <a:cxn ang="0">
                      <a:pos x="connsiteX0" y="connsiteY0"/>
                    </a:cxn>
                    <a:cxn ang="0">
                      <a:pos x="connsiteX1" y="connsiteY1"/>
                    </a:cxn>
                  </a:cxnLst>
                  <a:rect l="l" t="t" r="r" b="b"/>
                  <a:pathLst>
                    <a:path w="70891" h="79096">
                      <a:moveTo>
                        <a:pt x="70891"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5" name="Freeform: Shape 4784">
                  <a:extLst>
                    <a:ext uri="{FF2B5EF4-FFF2-40B4-BE49-F238E27FC236}">
                      <a16:creationId xmlns:a16="http://schemas.microsoft.com/office/drawing/2014/main" id="{0CF2065A-F20C-5A28-BA56-D807B9C1E98D}"/>
                    </a:ext>
                  </a:extLst>
                </p:cNvPr>
                <p:cNvSpPr/>
                <p:nvPr/>
              </p:nvSpPr>
              <p:spPr>
                <a:xfrm>
                  <a:off x="7164079" y="3692309"/>
                  <a:ext cx="70891" cy="54000"/>
                </a:xfrm>
                <a:custGeom>
                  <a:avLst/>
                  <a:gdLst>
                    <a:gd name="connsiteX0" fmla="*/ 70891 w 70891"/>
                    <a:gd name="connsiteY0" fmla="*/ 79097 h 79096"/>
                    <a:gd name="connsiteX1" fmla="*/ 0 w 70891"/>
                    <a:gd name="connsiteY1" fmla="*/ 0 h 79096"/>
                  </a:gdLst>
                  <a:ahLst/>
                  <a:cxnLst>
                    <a:cxn ang="0">
                      <a:pos x="connsiteX0" y="connsiteY0"/>
                    </a:cxn>
                    <a:cxn ang="0">
                      <a:pos x="connsiteX1" y="connsiteY1"/>
                    </a:cxn>
                  </a:cxnLst>
                  <a:rect l="l" t="t" r="r" b="b"/>
                  <a:pathLst>
                    <a:path w="70891" h="79096">
                      <a:moveTo>
                        <a:pt x="70891"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781" name="Graphic 4249">
                <a:extLst>
                  <a:ext uri="{FF2B5EF4-FFF2-40B4-BE49-F238E27FC236}">
                    <a16:creationId xmlns:a16="http://schemas.microsoft.com/office/drawing/2014/main" id="{39B2CF51-2CD8-909A-946A-B1B96CBAA4F0}"/>
                  </a:ext>
                </a:extLst>
              </p:cNvPr>
              <p:cNvGrpSpPr/>
              <p:nvPr/>
            </p:nvGrpSpPr>
            <p:grpSpPr>
              <a:xfrm>
                <a:off x="7900335" y="3692309"/>
                <a:ext cx="70954" cy="54000"/>
                <a:chOff x="7900335" y="3692309"/>
                <a:chExt cx="70954" cy="54000"/>
              </a:xfrm>
            </p:grpSpPr>
            <p:sp>
              <p:nvSpPr>
                <p:cNvPr id="4782" name="Freeform: Shape 4781">
                  <a:extLst>
                    <a:ext uri="{FF2B5EF4-FFF2-40B4-BE49-F238E27FC236}">
                      <a16:creationId xmlns:a16="http://schemas.microsoft.com/office/drawing/2014/main" id="{BAAF4A21-3C40-23B5-5595-748C4DE624A0}"/>
                    </a:ext>
                  </a:extLst>
                </p:cNvPr>
                <p:cNvSpPr/>
                <p:nvPr/>
              </p:nvSpPr>
              <p:spPr>
                <a:xfrm>
                  <a:off x="7900335" y="3692309"/>
                  <a:ext cx="70954" cy="54000"/>
                </a:xfrm>
                <a:custGeom>
                  <a:avLst/>
                  <a:gdLst>
                    <a:gd name="connsiteX0" fmla="*/ 70955 w 70954"/>
                    <a:gd name="connsiteY0" fmla="*/ 0 h 79096"/>
                    <a:gd name="connsiteX1" fmla="*/ 0 w 70954"/>
                    <a:gd name="connsiteY1" fmla="*/ 79097 h 79096"/>
                  </a:gdLst>
                  <a:ahLst/>
                  <a:cxnLst>
                    <a:cxn ang="0">
                      <a:pos x="connsiteX0" y="connsiteY0"/>
                    </a:cxn>
                    <a:cxn ang="0">
                      <a:pos x="connsiteX1" y="connsiteY1"/>
                    </a:cxn>
                  </a:cxnLst>
                  <a:rect l="l" t="t" r="r" b="b"/>
                  <a:pathLst>
                    <a:path w="70954" h="79096">
                      <a:moveTo>
                        <a:pt x="70955" y="0"/>
                      </a:moveTo>
                      <a:lnTo>
                        <a:pt x="0" y="79097"/>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83" name="Freeform: Shape 4782">
                  <a:extLst>
                    <a:ext uri="{FF2B5EF4-FFF2-40B4-BE49-F238E27FC236}">
                      <a16:creationId xmlns:a16="http://schemas.microsoft.com/office/drawing/2014/main" id="{BE4C5511-EF81-5B5A-405D-642CF877A687}"/>
                    </a:ext>
                  </a:extLst>
                </p:cNvPr>
                <p:cNvSpPr/>
                <p:nvPr/>
              </p:nvSpPr>
              <p:spPr>
                <a:xfrm>
                  <a:off x="7900335" y="3692309"/>
                  <a:ext cx="70954" cy="54000"/>
                </a:xfrm>
                <a:custGeom>
                  <a:avLst/>
                  <a:gdLst>
                    <a:gd name="connsiteX0" fmla="*/ 70955 w 70954"/>
                    <a:gd name="connsiteY0" fmla="*/ 79097 h 79096"/>
                    <a:gd name="connsiteX1" fmla="*/ 0 w 70954"/>
                    <a:gd name="connsiteY1" fmla="*/ 0 h 79096"/>
                  </a:gdLst>
                  <a:ahLst/>
                  <a:cxnLst>
                    <a:cxn ang="0">
                      <a:pos x="connsiteX0" y="connsiteY0"/>
                    </a:cxn>
                    <a:cxn ang="0">
                      <a:pos x="connsiteX1" y="connsiteY1"/>
                    </a:cxn>
                  </a:cxnLst>
                  <a:rect l="l" t="t" r="r" b="b"/>
                  <a:pathLst>
                    <a:path w="70954" h="79096">
                      <a:moveTo>
                        <a:pt x="70955" y="79097"/>
                      </a:moveTo>
                      <a:lnTo>
                        <a:pt x="0" y="0"/>
                      </a:lnTo>
                    </a:path>
                  </a:pathLst>
                </a:custGeom>
                <a:ln w="9525" cap="flat">
                  <a:solidFill>
                    <a:schemeClr val="accent3">
                      <a:lumMod val="60000"/>
                      <a:lumOff val="4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sp>
          <p:nvSpPr>
            <p:cNvPr id="5134" name="TextBox 5133">
              <a:extLst>
                <a:ext uri="{FF2B5EF4-FFF2-40B4-BE49-F238E27FC236}">
                  <a16:creationId xmlns:a16="http://schemas.microsoft.com/office/drawing/2014/main" id="{7B7F6788-93A6-D59A-4B6B-F76ECE54B97A}"/>
                </a:ext>
              </a:extLst>
            </p:cNvPr>
            <p:cNvSpPr txBox="1"/>
            <p:nvPr/>
          </p:nvSpPr>
          <p:spPr>
            <a:xfrm>
              <a:off x="1658236" y="4537373"/>
              <a:ext cx="3461106" cy="261610"/>
            </a:xfrm>
            <a:prstGeom prst="rect">
              <a:avLst/>
            </a:prstGeom>
            <a:solidFill>
              <a:schemeClr val="accent5">
                <a:lumMod val="50000"/>
              </a:schemeClr>
            </a:solidFill>
            <a:ln>
              <a:noFill/>
            </a:ln>
          </p:spPr>
          <p:txBody>
            <a:bodyPr wrap="square" lIns="108000" tIns="108000" rIns="108000" bIns="108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HR=0.749 (95% CI, 0.582–0.963); </a:t>
              </a:r>
              <a:r>
                <a:rPr kumimoji="0" lang="en-US" sz="1200" b="1" i="1"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P</a:t>
              </a:r>
              <a:r>
                <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rPr>
                <a:t>=0.0237</a:t>
              </a:r>
              <a:r>
                <a:rPr kumimoji="0" lang="en-US" sz="1200" b="1" i="0" u="none" strike="noStrike" kern="1200" cap="none" spc="0" normalizeH="0" baseline="30000" noProof="0" dirty="0">
                  <a:ln/>
                  <a:solidFill>
                    <a:prstClr val="white"/>
                  </a:solidFill>
                  <a:effectLst/>
                  <a:uLnTx/>
                  <a:uFillTx/>
                  <a:latin typeface="Arial" panose="020B0604020202020204"/>
                  <a:ea typeface="+mn-ea"/>
                  <a:cs typeface="+mn-cs"/>
                  <a:sym typeface="HelveticaNeue-Roman"/>
                  <a:rtl val="0"/>
                </a:rPr>
                <a:t>a</a:t>
              </a:r>
              <a:endParaRPr kumimoji="0" lang="en-US" sz="1200" b="1" i="0" u="none" strike="noStrike" kern="1200" cap="none" spc="0" normalizeH="0" baseline="0" noProof="0" dirty="0">
                <a:ln/>
                <a:solidFill>
                  <a:prstClr val="white"/>
                </a:solidFill>
                <a:effectLst/>
                <a:uLnTx/>
                <a:uFillTx/>
                <a:latin typeface="Arial" panose="020B0604020202020204"/>
                <a:ea typeface="+mn-ea"/>
                <a:cs typeface="+mn-cs"/>
                <a:sym typeface="HelveticaNeue-Roman"/>
                <a:rtl val="0"/>
              </a:endParaRPr>
            </a:p>
          </p:txBody>
        </p:sp>
      </p:grpSp>
      <p:grpSp>
        <p:nvGrpSpPr>
          <p:cNvPr id="5" name="Group 4">
            <a:extLst>
              <a:ext uri="{FF2B5EF4-FFF2-40B4-BE49-F238E27FC236}">
                <a16:creationId xmlns:a16="http://schemas.microsoft.com/office/drawing/2014/main" id="{2485C7FD-55D3-6DF1-7BEF-24C02E7257E8}"/>
              </a:ext>
            </a:extLst>
          </p:cNvPr>
          <p:cNvGrpSpPr/>
          <p:nvPr/>
        </p:nvGrpSpPr>
        <p:grpSpPr>
          <a:xfrm>
            <a:off x="9600992" y="-44450"/>
            <a:ext cx="2070462" cy="404450"/>
            <a:chOff x="9034066" y="-56579"/>
            <a:chExt cx="2477750" cy="514813"/>
          </a:xfrm>
        </p:grpSpPr>
        <p:sp>
          <p:nvSpPr>
            <p:cNvPr id="2049" name="Rectangle: Top Corners Rounded 2048">
              <a:extLst>
                <a:ext uri="{FF2B5EF4-FFF2-40B4-BE49-F238E27FC236}">
                  <a16:creationId xmlns:a16="http://schemas.microsoft.com/office/drawing/2014/main" id="{83361638-8F3A-C224-F987-FDFA8DA2E102}"/>
                </a:ext>
              </a:extLst>
            </p:cNvPr>
            <p:cNvSpPr/>
            <p:nvPr/>
          </p:nvSpPr>
          <p:spPr>
            <a:xfrm rot="10800000">
              <a:off x="9034066" y="-56579"/>
              <a:ext cx="2419233" cy="514813"/>
            </a:xfrm>
            <a:prstGeom prst="round2SameRect">
              <a:avLst>
                <a:gd name="adj1" fmla="val 50000"/>
                <a:gd name="adj2" fmla="val 0"/>
              </a:avLst>
            </a:prstGeom>
            <a:noFill/>
            <a:ln w="19050">
              <a:solidFill>
                <a:srgbClr val="EAE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63" name="TextBox 2062">
              <a:extLst>
                <a:ext uri="{FF2B5EF4-FFF2-40B4-BE49-F238E27FC236}">
                  <a16:creationId xmlns:a16="http://schemas.microsoft.com/office/drawing/2014/main" id="{16C8A6E8-9D06-8F00-9F7B-C148973DF639}"/>
                </a:ext>
              </a:extLst>
            </p:cNvPr>
            <p:cNvSpPr txBox="1"/>
            <p:nvPr/>
          </p:nvSpPr>
          <p:spPr>
            <a:xfrm>
              <a:off x="9034216" y="54353"/>
              <a:ext cx="2477600" cy="35258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AE9EF"/>
                  </a:solidFill>
                  <a:effectLst/>
                  <a:uLnTx/>
                  <a:uFillTx/>
                  <a:latin typeface="Arial" panose="020B0604020202020204"/>
                  <a:ea typeface="+mn-ea"/>
                  <a:cs typeface="+mn-cs"/>
                </a:rPr>
                <a:t>TALAPRO-2 Unselected</a:t>
              </a:r>
            </a:p>
          </p:txBody>
        </p:sp>
      </p:grpSp>
      <p:sp>
        <p:nvSpPr>
          <p:cNvPr id="2051" name="Rectangle 2050">
            <a:extLst>
              <a:ext uri="{FF2B5EF4-FFF2-40B4-BE49-F238E27FC236}">
                <a16:creationId xmlns:a16="http://schemas.microsoft.com/office/drawing/2014/main" id="{F72C0789-2B23-D47B-1801-FF77FCA81DFC}"/>
              </a:ext>
            </a:extLst>
          </p:cNvPr>
          <p:cNvSpPr/>
          <p:nvPr/>
        </p:nvSpPr>
        <p:spPr>
          <a:xfrm>
            <a:off x="4706533" y="2325914"/>
            <a:ext cx="402430" cy="593202"/>
          </a:xfrm>
          <a:prstGeom prst="rect">
            <a:avLst/>
          </a:prstGeom>
          <a:noFill/>
          <a:ln w="28575">
            <a:solidFill>
              <a:srgbClr val="62FE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052" name="Group 2051">
            <a:extLst>
              <a:ext uri="{FF2B5EF4-FFF2-40B4-BE49-F238E27FC236}">
                <a16:creationId xmlns:a16="http://schemas.microsoft.com/office/drawing/2014/main" id="{789E85A8-56A4-3925-D0CF-7BC078B78986}"/>
              </a:ext>
            </a:extLst>
          </p:cNvPr>
          <p:cNvGrpSpPr/>
          <p:nvPr/>
        </p:nvGrpSpPr>
        <p:grpSpPr>
          <a:xfrm>
            <a:off x="3942149" y="3102993"/>
            <a:ext cx="1974057" cy="263991"/>
            <a:chOff x="9103518" y="3034505"/>
            <a:chExt cx="1974057" cy="263991"/>
          </a:xfrm>
        </p:grpSpPr>
        <p:sp>
          <p:nvSpPr>
            <p:cNvPr id="2100" name="TextBox 2099">
              <a:extLst>
                <a:ext uri="{FF2B5EF4-FFF2-40B4-BE49-F238E27FC236}">
                  <a16:creationId xmlns:a16="http://schemas.microsoft.com/office/drawing/2014/main" id="{FE8B600D-85C7-4A8F-2661-8EE65508AF95}"/>
                </a:ext>
              </a:extLst>
            </p:cNvPr>
            <p:cNvSpPr txBox="1"/>
            <p:nvPr/>
          </p:nvSpPr>
          <p:spPr>
            <a:xfrm>
              <a:off x="9125136" y="3036886"/>
              <a:ext cx="193033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2FEE0"/>
                  </a:solidFill>
                  <a:effectLst/>
                  <a:uLnTx/>
                  <a:uFillTx/>
                  <a:latin typeface="Arial" panose="020B0604020202020204"/>
                  <a:ea typeface="+mn-ea"/>
                  <a:cs typeface="+mn-cs"/>
                </a:rPr>
                <a:t>11.3 months improvement</a:t>
              </a:r>
            </a:p>
          </p:txBody>
        </p:sp>
        <p:cxnSp>
          <p:nvCxnSpPr>
            <p:cNvPr id="2101" name="Straight Connector 2100">
              <a:extLst>
                <a:ext uri="{FF2B5EF4-FFF2-40B4-BE49-F238E27FC236}">
                  <a16:creationId xmlns:a16="http://schemas.microsoft.com/office/drawing/2014/main" id="{6FE22215-6F7E-FAE1-DD91-32E19F25A90F}"/>
                </a:ext>
              </a:extLst>
            </p:cNvPr>
            <p:cNvCxnSpPr/>
            <p:nvPr/>
          </p:nvCxnSpPr>
          <p:spPr>
            <a:xfrm>
              <a:off x="9103518" y="3034505"/>
              <a:ext cx="1974057" cy="0"/>
            </a:xfrm>
            <a:prstGeom prst="line">
              <a:avLst/>
            </a:prstGeom>
            <a:ln w="19050">
              <a:solidFill>
                <a:srgbClr val="62FEE0"/>
              </a:solidFill>
            </a:ln>
          </p:spPr>
          <p:style>
            <a:lnRef idx="1">
              <a:schemeClr val="accent1"/>
            </a:lnRef>
            <a:fillRef idx="0">
              <a:schemeClr val="accent1"/>
            </a:fillRef>
            <a:effectRef idx="0">
              <a:schemeClr val="accent1"/>
            </a:effectRef>
            <a:fontRef idx="minor">
              <a:schemeClr val="tx1"/>
            </a:fontRef>
          </p:style>
        </p:cxnSp>
      </p:grpSp>
      <p:cxnSp>
        <p:nvCxnSpPr>
          <p:cNvPr id="6031" name="Straight Connector 6030">
            <a:extLst>
              <a:ext uri="{FF2B5EF4-FFF2-40B4-BE49-F238E27FC236}">
                <a16:creationId xmlns:a16="http://schemas.microsoft.com/office/drawing/2014/main" id="{825C0F69-17AB-B4A3-939C-12BEC89F8568}"/>
              </a:ext>
            </a:extLst>
          </p:cNvPr>
          <p:cNvCxnSpPr>
            <a:cxnSpLocks/>
          </p:cNvCxnSpPr>
          <p:nvPr/>
        </p:nvCxnSpPr>
        <p:spPr>
          <a:xfrm flipV="1">
            <a:off x="4906953" y="2922813"/>
            <a:ext cx="0" cy="177800"/>
          </a:xfrm>
          <a:prstGeom prst="line">
            <a:avLst/>
          </a:prstGeom>
          <a:ln w="25400" cap="rnd">
            <a:solidFill>
              <a:srgbClr val="62FEE0"/>
            </a:solidFill>
            <a:prstDash val="sysDot"/>
            <a:round/>
          </a:ln>
        </p:spPr>
        <p:style>
          <a:lnRef idx="1">
            <a:schemeClr val="accent1"/>
          </a:lnRef>
          <a:fillRef idx="0">
            <a:schemeClr val="accent1"/>
          </a:fillRef>
          <a:effectRef idx="0">
            <a:schemeClr val="accent1"/>
          </a:effectRef>
          <a:fontRef idx="minor">
            <a:schemeClr val="tx1"/>
          </a:fontRef>
        </p:style>
      </p:cxnSp>
      <p:sp>
        <p:nvSpPr>
          <p:cNvPr id="6032" name="Rectangle 6031">
            <a:extLst>
              <a:ext uri="{FF2B5EF4-FFF2-40B4-BE49-F238E27FC236}">
                <a16:creationId xmlns:a16="http://schemas.microsoft.com/office/drawing/2014/main" id="{1FC7648D-42FE-1499-A28D-CBA4AD459F7C}"/>
              </a:ext>
            </a:extLst>
          </p:cNvPr>
          <p:cNvSpPr/>
          <p:nvPr/>
        </p:nvSpPr>
        <p:spPr>
          <a:xfrm>
            <a:off x="10321118" y="2325914"/>
            <a:ext cx="402430" cy="593202"/>
          </a:xfrm>
          <a:prstGeom prst="rect">
            <a:avLst/>
          </a:prstGeom>
          <a:noFill/>
          <a:ln w="28575">
            <a:solidFill>
              <a:srgbClr val="62FE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6033" name="Group 6032">
            <a:extLst>
              <a:ext uri="{FF2B5EF4-FFF2-40B4-BE49-F238E27FC236}">
                <a16:creationId xmlns:a16="http://schemas.microsoft.com/office/drawing/2014/main" id="{693CFEE9-F65A-FE4E-321A-1489D4D428A6}"/>
              </a:ext>
            </a:extLst>
          </p:cNvPr>
          <p:cNvGrpSpPr/>
          <p:nvPr/>
        </p:nvGrpSpPr>
        <p:grpSpPr>
          <a:xfrm>
            <a:off x="9556734" y="3102993"/>
            <a:ext cx="1974057" cy="263991"/>
            <a:chOff x="9103518" y="3034505"/>
            <a:chExt cx="1974057" cy="263991"/>
          </a:xfrm>
        </p:grpSpPr>
        <p:sp>
          <p:nvSpPr>
            <p:cNvPr id="6034" name="TextBox 6033">
              <a:extLst>
                <a:ext uri="{FF2B5EF4-FFF2-40B4-BE49-F238E27FC236}">
                  <a16:creationId xmlns:a16="http://schemas.microsoft.com/office/drawing/2014/main" id="{7D46E699-0EE3-8EFA-41CE-50FDAAAA5766}"/>
                </a:ext>
              </a:extLst>
            </p:cNvPr>
            <p:cNvSpPr txBox="1"/>
            <p:nvPr/>
          </p:nvSpPr>
          <p:spPr>
            <a:xfrm>
              <a:off x="9164409" y="3036886"/>
              <a:ext cx="1851790"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2FEE0"/>
                  </a:solidFill>
                  <a:effectLst/>
                  <a:uLnTx/>
                  <a:uFillTx/>
                  <a:latin typeface="Arial" panose="020B0604020202020204"/>
                  <a:ea typeface="+mn-ea"/>
                  <a:cs typeface="+mn-cs"/>
                </a:rPr>
                <a:t>9.2 months improvement</a:t>
              </a:r>
            </a:p>
          </p:txBody>
        </p:sp>
        <p:cxnSp>
          <p:nvCxnSpPr>
            <p:cNvPr id="6035" name="Straight Connector 6034">
              <a:extLst>
                <a:ext uri="{FF2B5EF4-FFF2-40B4-BE49-F238E27FC236}">
                  <a16:creationId xmlns:a16="http://schemas.microsoft.com/office/drawing/2014/main" id="{CB35BF85-86DB-15A2-6BC5-79EC68E41F40}"/>
                </a:ext>
              </a:extLst>
            </p:cNvPr>
            <p:cNvCxnSpPr/>
            <p:nvPr/>
          </p:nvCxnSpPr>
          <p:spPr>
            <a:xfrm>
              <a:off x="9103518" y="3034505"/>
              <a:ext cx="1974057" cy="0"/>
            </a:xfrm>
            <a:prstGeom prst="line">
              <a:avLst/>
            </a:prstGeom>
            <a:ln w="19050">
              <a:solidFill>
                <a:srgbClr val="62FEE0"/>
              </a:solidFill>
            </a:ln>
          </p:spPr>
          <p:style>
            <a:lnRef idx="1">
              <a:schemeClr val="accent1"/>
            </a:lnRef>
            <a:fillRef idx="0">
              <a:schemeClr val="accent1"/>
            </a:fillRef>
            <a:effectRef idx="0">
              <a:schemeClr val="accent1"/>
            </a:effectRef>
            <a:fontRef idx="minor">
              <a:schemeClr val="tx1"/>
            </a:fontRef>
          </p:style>
        </p:cxnSp>
      </p:grpSp>
      <p:cxnSp>
        <p:nvCxnSpPr>
          <p:cNvPr id="6036" name="Straight Connector 6035">
            <a:extLst>
              <a:ext uri="{FF2B5EF4-FFF2-40B4-BE49-F238E27FC236}">
                <a16:creationId xmlns:a16="http://schemas.microsoft.com/office/drawing/2014/main" id="{8266DBC2-326B-7499-AF88-AA23A69EFA36}"/>
              </a:ext>
            </a:extLst>
          </p:cNvPr>
          <p:cNvCxnSpPr>
            <a:cxnSpLocks/>
          </p:cNvCxnSpPr>
          <p:nvPr/>
        </p:nvCxnSpPr>
        <p:spPr>
          <a:xfrm flipV="1">
            <a:off x="10521538" y="2922813"/>
            <a:ext cx="0" cy="177800"/>
          </a:xfrm>
          <a:prstGeom prst="line">
            <a:avLst/>
          </a:prstGeom>
          <a:ln w="25400" cap="rnd">
            <a:solidFill>
              <a:srgbClr val="62FEE0"/>
            </a:solidFill>
            <a:prstDash val="sysDot"/>
            <a:roun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F787F86-E328-C140-14E7-6E7A30485ABF}"/>
              </a:ext>
            </a:extLst>
          </p:cNvPr>
          <p:cNvSpPr/>
          <p:nvPr/>
        </p:nvSpPr>
        <p:spPr>
          <a:xfrm>
            <a:off x="3211275" y="6577686"/>
            <a:ext cx="3955890" cy="262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93915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77845-E819-5641-7C74-D8FD926F4F6E}"/>
            </a:ext>
          </a:extLst>
        </p:cNvPr>
        <p:cNvGrpSpPr/>
        <p:nvPr/>
      </p:nvGrpSpPr>
      <p:grpSpPr>
        <a:xfrm>
          <a:off x="0" y="0"/>
          <a:ext cx="0" cy="0"/>
          <a:chOff x="0" y="0"/>
          <a:chExt cx="0" cy="0"/>
        </a:xfrm>
      </p:grpSpPr>
      <p:sp>
        <p:nvSpPr>
          <p:cNvPr id="1393" name="Rectangle 1392">
            <a:extLst>
              <a:ext uri="{FF2B5EF4-FFF2-40B4-BE49-F238E27FC236}">
                <a16:creationId xmlns:a16="http://schemas.microsoft.com/office/drawing/2014/main" id="{F6A1FD07-5D2B-12AD-F931-CD8F2A33AF08}"/>
              </a:ext>
            </a:extLst>
          </p:cNvPr>
          <p:cNvSpPr/>
          <p:nvPr/>
        </p:nvSpPr>
        <p:spPr>
          <a:xfrm>
            <a:off x="0" y="0"/>
            <a:ext cx="12192000" cy="6183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graph of a number of patients&#10;&#10;AI-generated content may be incorrect.">
            <a:extLst>
              <a:ext uri="{FF2B5EF4-FFF2-40B4-BE49-F238E27FC236}">
                <a16:creationId xmlns:a16="http://schemas.microsoft.com/office/drawing/2014/main" id="{F584102C-F8F4-76AE-3F74-1F5C36AF75B0}"/>
              </a:ext>
            </a:extLst>
          </p:cNvPr>
          <p:cNvPicPr>
            <a:picLocks noChangeAspect="1"/>
          </p:cNvPicPr>
          <p:nvPr/>
        </p:nvPicPr>
        <p:blipFill>
          <a:blip r:embed="rId2">
            <a:extLst>
              <a:ext uri="{28A0092B-C50C-407E-A947-70E740481C1C}">
                <a14:useLocalDpi xmlns:a14="http://schemas.microsoft.com/office/drawing/2010/main" val="0"/>
              </a:ext>
            </a:extLst>
          </a:blip>
          <a:srcRect b="66873"/>
          <a:stretch/>
        </p:blipFill>
        <p:spPr>
          <a:xfrm>
            <a:off x="1275133" y="1324750"/>
            <a:ext cx="9641734" cy="4208500"/>
          </a:xfrm>
          <a:prstGeom prst="rect">
            <a:avLst/>
          </a:prstGeom>
        </p:spPr>
      </p:pic>
      <p:sp>
        <p:nvSpPr>
          <p:cNvPr id="4" name="Title 2">
            <a:extLst>
              <a:ext uri="{FF2B5EF4-FFF2-40B4-BE49-F238E27FC236}">
                <a16:creationId xmlns:a16="http://schemas.microsoft.com/office/drawing/2014/main" id="{92AE243C-03CC-CF8F-D57C-C8D05B232137}"/>
              </a:ext>
            </a:extLst>
          </p:cNvPr>
          <p:cNvSpPr txBox="1">
            <a:spLocks/>
          </p:cNvSpPr>
          <p:nvPr/>
        </p:nvSpPr>
        <p:spPr>
          <a:xfrm>
            <a:off x="610584" y="306132"/>
            <a:ext cx="10972800" cy="1371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Final Overall Survival Analysis in Patients with any HRR Gene Alterations (HRR-deficient Intention-to-Treat Population)</a:t>
            </a:r>
          </a:p>
        </p:txBody>
      </p:sp>
      <p:sp>
        <p:nvSpPr>
          <p:cNvPr id="7" name="Text Placeholder 8">
            <a:extLst>
              <a:ext uri="{FF2B5EF4-FFF2-40B4-BE49-F238E27FC236}">
                <a16:creationId xmlns:a16="http://schemas.microsoft.com/office/drawing/2014/main" id="{9639B5BD-0FA6-2133-1B63-CEEB281CF13C}"/>
              </a:ext>
            </a:extLst>
          </p:cNvPr>
          <p:cNvSpPr txBox="1">
            <a:spLocks/>
          </p:cNvSpPr>
          <p:nvPr/>
        </p:nvSpPr>
        <p:spPr>
          <a:xfrm>
            <a:off x="281760" y="5743575"/>
            <a:ext cx="9965075" cy="441635"/>
          </a:xfrm>
          <a:prstGeom prst="rect">
            <a:avLst/>
          </a:prstGeom>
        </p:spPr>
        <p:txBody>
          <a:bodyPr anchor="b"/>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CI=confidence interval; ENZA=enzalutamide; HR=hazard ratio; HRR=homologous recombination repair; mo=months; NR=not reached; PBO=placebo; TALA=talazoparib</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Fizazi</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 et 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2025;43(suppl 5):Abstract LBA141. </a:t>
            </a:r>
          </a:p>
        </p:txBody>
      </p:sp>
    </p:spTree>
    <p:extLst>
      <p:ext uri="{BB962C8B-B14F-4D97-AF65-F5344CB8AC3E}">
        <p14:creationId xmlns:p14="http://schemas.microsoft.com/office/powerpoint/2010/main" val="3433353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dirty="0"/>
              <a:t>FDA’s Oncologic Drugs Advisory Group Unanimously Voted Against Broad Label Expansion for Talazoparib in Combination with Enzalutamide for Patients with </a:t>
            </a:r>
            <a:r>
              <a:rPr lang="en-US" dirty="0" err="1"/>
              <a:t>mCRPC</a:t>
            </a:r>
            <a:endParaRPr lang="en-US" sz="2800" dirty="0"/>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May 21, 2024, the FDA’s Oncologic Drugs Advisory Committee unanimously voted that the data from TALAPRO-2 investigating talazoparib in combination with enzalutamide were not sufficient to conclude a favorable benefit-risk profile for patients with </a:t>
            </a:r>
            <a:r>
              <a:rPr lang="en-US" sz="2400" b="0" dirty="0" err="1">
                <a:latin typeface="Calibri" panose="020F0502020204030204" pitchFamily="34" charset="0"/>
                <a:cs typeface="Calibri" panose="020F0502020204030204" pitchFamily="34" charset="0"/>
              </a:rPr>
              <a:t>mCRPC</a:t>
            </a:r>
            <a:r>
              <a:rPr lang="en-US" sz="2400" b="0" dirty="0">
                <a:latin typeface="Calibri" panose="020F0502020204030204" pitchFamily="34" charset="0"/>
                <a:cs typeface="Calibri" panose="020F0502020204030204" pitchFamily="34" charset="0"/>
              </a:rPr>
              <a:t>  not selected for homologous recombination repair (HRR) gene alterations.</a:t>
            </a:r>
          </a:p>
          <a:p>
            <a:pPr marL="99718" indent="0">
              <a:buNone/>
            </a:pPr>
            <a:r>
              <a:rPr lang="en-US" sz="2400" b="0" dirty="0">
                <a:latin typeface="Calibri" panose="020F0502020204030204" pitchFamily="34" charset="0"/>
                <a:cs typeface="Calibri" panose="020F0502020204030204" pitchFamily="34" charset="0"/>
              </a:rPr>
              <a:t>The committee expressed concerns over the trial design and the toxicity of this regimen for this population.</a:t>
            </a:r>
          </a:p>
          <a:p>
            <a:pPr marL="99718" indent="0">
              <a:buNone/>
            </a:pPr>
            <a:r>
              <a:rPr lang="en-US" sz="2400" b="0" dirty="0">
                <a:latin typeface="Calibri" panose="020F0502020204030204" pitchFamily="34" charset="0"/>
                <a:cs typeface="Calibri" panose="020F0502020204030204" pitchFamily="34" charset="0"/>
              </a:rPr>
              <a:t>The FDA previously approved talazoparib + enzalutamide combination therapy for patients with HRR-positive </a:t>
            </a:r>
            <a:r>
              <a:rPr lang="en-US" sz="2400" b="0" dirty="0" err="1">
                <a:latin typeface="Calibri" panose="020F0502020204030204" pitchFamily="34" charset="0"/>
                <a:cs typeface="Calibri" panose="020F0502020204030204" pitchFamily="34" charset="0"/>
              </a:rPr>
              <a:t>mCRPC</a:t>
            </a:r>
            <a:r>
              <a:rPr lang="en-US" sz="2400" b="0" dirty="0">
                <a:latin typeface="Calibri" panose="020F0502020204030204" pitchFamily="34" charset="0"/>
                <a:cs typeface="Calibri" panose="020F0502020204030204" pitchFamily="34" charset="0"/>
              </a:rPr>
              <a:t> on June 20, 2023.  Approval for this therapy was supported with the data from the TALAPRO-2 trial (NCT03395197).</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/media/186563/download</a:t>
            </a:r>
          </a:p>
        </p:txBody>
      </p:sp>
    </p:spTree>
    <p:extLst>
      <p:ext uri="{BB962C8B-B14F-4D97-AF65-F5344CB8AC3E}">
        <p14:creationId xmlns:p14="http://schemas.microsoft.com/office/powerpoint/2010/main" val="1800015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DAF6649-E0DB-44A6-F75F-6B8C2A37C781}"/>
              </a:ext>
            </a:extLst>
          </p:cNvPr>
          <p:cNvGraphicFramePr>
            <a:graphicFrameLocks noGrp="1"/>
          </p:cNvGraphicFramePr>
          <p:nvPr>
            <p:ph idx="1"/>
          </p:nvPr>
        </p:nvGraphicFramePr>
        <p:xfrm>
          <a:off x="2" y="502766"/>
          <a:ext cx="12192001" cy="6355218"/>
        </p:xfrm>
        <a:graphic>
          <a:graphicData uri="http://schemas.openxmlformats.org/drawingml/2006/table">
            <a:tbl>
              <a:tblPr firstRow="1" firstCol="1" bandRow="1">
                <a:tableStyleId>{5C22544A-7EE6-4342-B048-85BDC9FD1C3A}</a:tableStyleId>
              </a:tblPr>
              <a:tblGrid>
                <a:gridCol w="2206439">
                  <a:extLst>
                    <a:ext uri="{9D8B030D-6E8A-4147-A177-3AD203B41FA5}">
                      <a16:colId xmlns:a16="http://schemas.microsoft.com/office/drawing/2014/main" val="3726504093"/>
                    </a:ext>
                  </a:extLst>
                </a:gridCol>
                <a:gridCol w="2679247">
                  <a:extLst>
                    <a:ext uri="{9D8B030D-6E8A-4147-A177-3AD203B41FA5}">
                      <a16:colId xmlns:a16="http://schemas.microsoft.com/office/drawing/2014/main" val="4103333622"/>
                    </a:ext>
                  </a:extLst>
                </a:gridCol>
                <a:gridCol w="2600449">
                  <a:extLst>
                    <a:ext uri="{9D8B030D-6E8A-4147-A177-3AD203B41FA5}">
                      <a16:colId xmlns:a16="http://schemas.microsoft.com/office/drawing/2014/main" val="1935745819"/>
                    </a:ext>
                  </a:extLst>
                </a:gridCol>
                <a:gridCol w="2285241">
                  <a:extLst>
                    <a:ext uri="{9D8B030D-6E8A-4147-A177-3AD203B41FA5}">
                      <a16:colId xmlns:a16="http://schemas.microsoft.com/office/drawing/2014/main" val="1886988604"/>
                    </a:ext>
                  </a:extLst>
                </a:gridCol>
                <a:gridCol w="2420625">
                  <a:extLst>
                    <a:ext uri="{9D8B030D-6E8A-4147-A177-3AD203B41FA5}">
                      <a16:colId xmlns:a16="http://schemas.microsoft.com/office/drawing/2014/main" val="2431788389"/>
                    </a:ext>
                  </a:extLst>
                </a:gridCol>
              </a:tblGrid>
              <a:tr h="443717">
                <a:tc>
                  <a:txBody>
                    <a:bodyPr/>
                    <a:lstStyle/>
                    <a:p>
                      <a:pPr marL="0" marR="0" algn="ctr">
                        <a:spcBef>
                          <a:spcPts val="0"/>
                        </a:spcBef>
                        <a:spcAft>
                          <a:spcPts val="0"/>
                        </a:spcAft>
                      </a:pPr>
                      <a:r>
                        <a:rPr lang="en-US" sz="1200" kern="100" dirty="0">
                          <a:effectLst/>
                          <a:latin typeface="+mn-lt"/>
                        </a:rPr>
                        <a:t>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err="1">
                          <a:effectLst/>
                          <a:latin typeface="+mn-lt"/>
                        </a:rPr>
                        <a:t>PROpel</a:t>
                      </a:r>
                      <a:r>
                        <a:rPr lang="en-US" sz="1200" kern="100" dirty="0">
                          <a:effectLst/>
                          <a:latin typeface="+mn-lt"/>
                        </a:rPr>
                        <a:t> (N = 796)</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MAGNITUDE (N = 423)</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TALAPRO-2 (Cohort 1: N = 805)</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TALAPRO-2 (Cohort 2: N = 399)</a:t>
                      </a:r>
                    </a:p>
                  </a:txBody>
                  <a:tcPr marL="68580" marR="68580" marT="0" marB="0" anchor="ctr"/>
                </a:tc>
                <a:extLst>
                  <a:ext uri="{0D108BD9-81ED-4DB2-BD59-A6C34878D82A}">
                    <a16:rowId xmlns:a16="http://schemas.microsoft.com/office/drawing/2014/main" val="1274307942"/>
                  </a:ext>
                </a:extLst>
              </a:tr>
              <a:tr h="682096">
                <a:tc>
                  <a:txBody>
                    <a:bodyPr/>
                    <a:lstStyle/>
                    <a:p>
                      <a:pPr marL="0" marR="0" algn="ctr">
                        <a:spcBef>
                          <a:spcPts val="0"/>
                        </a:spcBef>
                        <a:spcAft>
                          <a:spcPts val="0"/>
                        </a:spcAft>
                      </a:pPr>
                      <a:r>
                        <a:rPr lang="en-US" sz="1200" kern="100" dirty="0">
                          <a:effectLst/>
                          <a:latin typeface="+mn-lt"/>
                        </a:rPr>
                        <a:t>Trial population</a:t>
                      </a:r>
                    </a:p>
                    <a:p>
                      <a:pPr marL="0" marR="0" algn="ctr">
                        <a:spcBef>
                          <a:spcPts val="0"/>
                        </a:spcBef>
                        <a:spcAft>
                          <a:spcPts val="0"/>
                        </a:spcAft>
                      </a:pPr>
                      <a:r>
                        <a:rPr lang="en-US" sz="1200" kern="100" dirty="0" err="1">
                          <a:effectLst/>
                          <a:latin typeface="+mn-lt"/>
                          <a:cs typeface="Times New Roman" panose="02020603050405020304" pitchFamily="18" charset="0"/>
                        </a:rPr>
                        <a:t>mCRPC</a:t>
                      </a:r>
                      <a:r>
                        <a:rPr lang="en-US" sz="1200" kern="100" dirty="0">
                          <a:effectLst/>
                          <a:latin typeface="+mn-lt"/>
                          <a:cs typeface="Times New Roman" panose="02020603050405020304" pitchFamily="18" charset="0"/>
                        </a:rPr>
                        <a:t> 1</a:t>
                      </a:r>
                      <a:r>
                        <a:rPr lang="en-US" sz="1200" kern="100" baseline="30000" dirty="0">
                          <a:effectLst/>
                          <a:latin typeface="+mn-lt"/>
                          <a:cs typeface="Times New Roman" panose="02020603050405020304" pitchFamily="18" charset="0"/>
                        </a:rPr>
                        <a:t>st</a:t>
                      </a:r>
                      <a:r>
                        <a:rPr lang="en-US" sz="1200" kern="100" dirty="0">
                          <a:effectLst/>
                          <a:latin typeface="+mn-lt"/>
                          <a:cs typeface="Times New Roman" panose="02020603050405020304" pitchFamily="18" charset="0"/>
                        </a:rPr>
                        <a:t> line</a:t>
                      </a:r>
                    </a:p>
                  </a:txBody>
                  <a:tcPr marL="68580" marR="68580" marT="0" marB="0" anchor="ctr"/>
                </a:tc>
                <a:tc>
                  <a:txBody>
                    <a:bodyPr/>
                    <a:lstStyle/>
                    <a:p>
                      <a:pPr marL="0" marR="0" algn="ctr">
                        <a:spcBef>
                          <a:spcPts val="0"/>
                        </a:spcBef>
                        <a:spcAft>
                          <a:spcPts val="0"/>
                        </a:spcAft>
                      </a:pPr>
                      <a:r>
                        <a:rPr lang="en-US" sz="1200" kern="100" dirty="0">
                          <a:effectLst/>
                          <a:latin typeface="+mn-lt"/>
                          <a:cs typeface="Times New Roman" panose="02020603050405020304" pitchFamily="18" charset="0"/>
                        </a:rPr>
                        <a:t>Docetaxel / ARSI in </a:t>
                      </a:r>
                      <a:r>
                        <a:rPr lang="en-US" sz="1200" kern="100" dirty="0" err="1">
                          <a:effectLst/>
                          <a:latin typeface="+mn-lt"/>
                          <a:cs typeface="Times New Roman" panose="02020603050405020304" pitchFamily="18" charset="0"/>
                        </a:rPr>
                        <a:t>mCSPC</a:t>
                      </a:r>
                      <a:r>
                        <a:rPr lang="en-US" sz="1200" kern="100" dirty="0">
                          <a:effectLst/>
                          <a:latin typeface="+mn-lt"/>
                          <a:cs typeface="Times New Roman" panose="02020603050405020304" pitchFamily="18" charset="0"/>
                        </a:rPr>
                        <a:t> setting allowed (ARSI without progression and &gt; 12 months ago)</a:t>
                      </a:r>
                    </a:p>
                  </a:txBody>
                  <a:tcPr marL="68580" marR="68580" marT="0" marB="0" anchor="ctr"/>
                </a:tc>
                <a:tc>
                  <a:txBody>
                    <a:bodyPr/>
                    <a:lstStyle/>
                    <a:p>
                      <a:pPr marL="0" marR="0" algn="ctr">
                        <a:spcBef>
                          <a:spcPts val="0"/>
                        </a:spcBef>
                        <a:spcAft>
                          <a:spcPts val="0"/>
                        </a:spcAft>
                      </a:pPr>
                      <a:r>
                        <a:rPr lang="en-US" sz="1200" kern="100" dirty="0">
                          <a:effectLst/>
                          <a:latin typeface="+mn-lt"/>
                          <a:cs typeface="Times New Roman" panose="02020603050405020304" pitchFamily="18" charset="0"/>
                        </a:rPr>
                        <a:t>Docetaxel / ARSI in </a:t>
                      </a:r>
                      <a:r>
                        <a:rPr lang="en-US" sz="1200" kern="100" dirty="0" err="1">
                          <a:effectLst/>
                          <a:latin typeface="+mn-lt"/>
                          <a:cs typeface="Times New Roman" panose="02020603050405020304" pitchFamily="18" charset="0"/>
                        </a:rPr>
                        <a:t>mCSPC</a:t>
                      </a:r>
                      <a:r>
                        <a:rPr lang="en-US" sz="1200" kern="100" dirty="0">
                          <a:effectLst/>
                          <a:latin typeface="+mn-lt"/>
                          <a:cs typeface="Times New Roman" panose="02020603050405020304" pitchFamily="18" charset="0"/>
                        </a:rPr>
                        <a:t> setting allowed ; Abiraterone in </a:t>
                      </a:r>
                      <a:r>
                        <a:rPr lang="en-US" sz="1200" kern="100" dirty="0" err="1">
                          <a:effectLst/>
                          <a:latin typeface="+mn-lt"/>
                          <a:cs typeface="Times New Roman" panose="02020603050405020304" pitchFamily="18" charset="0"/>
                        </a:rPr>
                        <a:t>mCRPC</a:t>
                      </a:r>
                      <a:r>
                        <a:rPr lang="en-US" sz="1200" kern="100" dirty="0">
                          <a:effectLst/>
                          <a:latin typeface="+mn-lt"/>
                          <a:cs typeface="Times New Roman" panose="02020603050405020304" pitchFamily="18" charset="0"/>
                        </a:rPr>
                        <a:t> allowed if given &lt; 4 months</a:t>
                      </a:r>
                    </a:p>
                  </a:txBody>
                  <a:tcPr marL="68580" marR="68580" marT="0" marB="0" anchor="ctr"/>
                </a:tc>
                <a:tc gridSpan="2">
                  <a:txBody>
                    <a:bodyPr/>
                    <a:lstStyle/>
                    <a:p>
                      <a:pPr marL="0" marR="0" algn="ctr">
                        <a:spcBef>
                          <a:spcPts val="0"/>
                        </a:spcBef>
                        <a:spcAft>
                          <a:spcPts val="0"/>
                        </a:spcAft>
                      </a:pPr>
                      <a:r>
                        <a:rPr lang="en-US" sz="1200" kern="100" dirty="0">
                          <a:effectLst/>
                          <a:latin typeface="+mn-lt"/>
                        </a:rPr>
                        <a:t>Docetaxel / Abiraterone in </a:t>
                      </a:r>
                      <a:r>
                        <a:rPr lang="en-US" sz="1200" kern="100" dirty="0" err="1">
                          <a:effectLst/>
                          <a:latin typeface="+mn-lt"/>
                        </a:rPr>
                        <a:t>mCSPC</a:t>
                      </a:r>
                      <a:r>
                        <a:rPr lang="en-US" sz="1200" kern="100" dirty="0">
                          <a:effectLst/>
                          <a:latin typeface="+mn-lt"/>
                        </a:rPr>
                        <a:t> setting allowed</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00" dirty="0">
                          <a:effectLst/>
                        </a:rPr>
                        <a:t>Yes (abiraterone only)</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8131343"/>
                  </a:ext>
                </a:extLst>
              </a:tr>
              <a:tr h="1364196">
                <a:tc>
                  <a:txBody>
                    <a:bodyPr/>
                    <a:lstStyle/>
                    <a:p>
                      <a:pPr marL="0" marR="0" algn="ctr">
                        <a:spcBef>
                          <a:spcPts val="0"/>
                        </a:spcBef>
                        <a:spcAft>
                          <a:spcPts val="0"/>
                        </a:spcAft>
                      </a:pPr>
                      <a:r>
                        <a:rPr lang="en-US" sz="1200" kern="100" dirty="0">
                          <a:effectLst/>
                          <a:latin typeface="+mn-lt"/>
                          <a:cs typeface="Times New Roman" panose="02020603050405020304" pitchFamily="18" charset="0"/>
                        </a:rPr>
                        <a:t>Design and randomization</a:t>
                      </a:r>
                    </a:p>
                  </a:txBody>
                  <a:tcPr marL="68580" marR="68580" marT="0" marB="0" anchor="ctr"/>
                </a:tc>
                <a:tc>
                  <a:txBody>
                    <a:bodyPr/>
                    <a:lstStyle/>
                    <a:p>
                      <a:pPr marL="0" marR="0" algn="ctr">
                        <a:spcBef>
                          <a:spcPts val="0"/>
                        </a:spcBef>
                        <a:spcAft>
                          <a:spcPts val="0"/>
                        </a:spcAft>
                      </a:pPr>
                      <a:r>
                        <a:rPr lang="en-US" sz="1200" kern="100" dirty="0">
                          <a:effectLst/>
                          <a:latin typeface="+mn-lt"/>
                          <a:cs typeface="Times New Roman" panose="02020603050405020304" pitchFamily="18" charset="0"/>
                        </a:rPr>
                        <a:t>1 : 1 </a:t>
                      </a:r>
                      <a:r>
                        <a:rPr lang="en-US" sz="1200" kern="100" dirty="0" err="1">
                          <a:effectLst/>
                          <a:latin typeface="+mn-lt"/>
                          <a:cs typeface="Times New Roman" panose="02020603050405020304" pitchFamily="18" charset="0"/>
                        </a:rPr>
                        <a:t>randomisation</a:t>
                      </a:r>
                      <a:endParaRPr lang="en-US" sz="1200" kern="100" dirty="0">
                        <a:effectLst/>
                        <a:latin typeface="+mn-lt"/>
                        <a:cs typeface="Times New Roman" panose="02020603050405020304" pitchFamily="18" charset="0"/>
                      </a:endParaRPr>
                    </a:p>
                    <a:p>
                      <a:pPr marL="0" marR="0" algn="ctr">
                        <a:spcBef>
                          <a:spcPts val="0"/>
                        </a:spcBef>
                        <a:spcAft>
                          <a:spcPts val="0"/>
                        </a:spcAft>
                      </a:pPr>
                      <a:r>
                        <a:rPr lang="en-US" sz="1200" kern="100" dirty="0">
                          <a:effectLst/>
                          <a:latin typeface="+mn-lt"/>
                          <a:cs typeface="Times New Roman" panose="02020603050405020304" pitchFamily="18" charset="0"/>
                        </a:rPr>
                        <a:t>Abiraterone + </a:t>
                      </a:r>
                      <a:r>
                        <a:rPr lang="en-US" sz="1200" kern="100" dirty="0" err="1">
                          <a:effectLst/>
                          <a:latin typeface="+mn-lt"/>
                          <a:cs typeface="Times New Roman" panose="02020603050405020304" pitchFamily="18" charset="0"/>
                        </a:rPr>
                        <a:t>olaparib</a:t>
                      </a:r>
                      <a:r>
                        <a:rPr lang="en-US" sz="1200" kern="100" dirty="0">
                          <a:effectLst/>
                          <a:latin typeface="+mn-lt"/>
                          <a:cs typeface="Times New Roman" panose="02020603050405020304" pitchFamily="18" charset="0"/>
                        </a:rPr>
                        <a:t> (n = 399)</a:t>
                      </a:r>
                    </a:p>
                    <a:p>
                      <a:pPr marL="0" marR="0" algn="ctr">
                        <a:spcBef>
                          <a:spcPts val="0"/>
                        </a:spcBef>
                        <a:spcAft>
                          <a:spcPts val="0"/>
                        </a:spcAft>
                      </a:pPr>
                      <a:r>
                        <a:rPr lang="en-US" sz="1200" kern="100" dirty="0">
                          <a:effectLst/>
                          <a:latin typeface="+mn-lt"/>
                          <a:cs typeface="Times New Roman" panose="02020603050405020304" pitchFamily="18" charset="0"/>
                        </a:rPr>
                        <a:t>vs abiraterone + placebo (n = 397)</a:t>
                      </a:r>
                    </a:p>
                  </a:txBody>
                  <a:tcPr marL="68580" marR="68580" marT="0" marB="0" anchor="ctr"/>
                </a:tc>
                <a:tc>
                  <a:txBody>
                    <a:bodyPr/>
                    <a:lstStyle/>
                    <a:p>
                      <a:pPr marL="0" marR="0" algn="ctr">
                        <a:spcBef>
                          <a:spcPts val="0"/>
                        </a:spcBef>
                        <a:spcAft>
                          <a:spcPts val="0"/>
                        </a:spcAft>
                      </a:pPr>
                      <a:r>
                        <a:rPr lang="en-US" sz="1200" kern="100" dirty="0">
                          <a:effectLst/>
                          <a:latin typeface="+mn-lt"/>
                          <a:cs typeface="Times New Roman" panose="02020603050405020304" pitchFamily="18" charset="0"/>
                        </a:rPr>
                        <a:t>Cohort 1: HRR cohort</a:t>
                      </a:r>
                    </a:p>
                    <a:p>
                      <a:pPr marL="0" marR="0" algn="ctr">
                        <a:spcBef>
                          <a:spcPts val="0"/>
                        </a:spcBef>
                        <a:spcAft>
                          <a:spcPts val="0"/>
                        </a:spcAft>
                      </a:pPr>
                      <a:r>
                        <a:rPr lang="en-US" sz="1200" kern="100" dirty="0">
                          <a:effectLst/>
                          <a:latin typeface="+mn-lt"/>
                          <a:cs typeface="Times New Roman" panose="02020603050405020304" pitchFamily="18" charset="0"/>
                        </a:rPr>
                        <a:t>1 : 1 </a:t>
                      </a:r>
                      <a:r>
                        <a:rPr lang="en-US" sz="1200" kern="100" dirty="0" err="1">
                          <a:effectLst/>
                          <a:latin typeface="+mn-lt"/>
                          <a:cs typeface="Times New Roman" panose="02020603050405020304" pitchFamily="18" charset="0"/>
                        </a:rPr>
                        <a:t>randomisation</a:t>
                      </a:r>
                      <a:r>
                        <a:rPr lang="en-US" sz="1200" kern="100" dirty="0">
                          <a:effectLst/>
                          <a:latin typeface="+mn-lt"/>
                          <a:cs typeface="Times New Roman" panose="02020603050405020304" pitchFamily="18" charset="0"/>
                        </a:rPr>
                        <a:t> </a:t>
                      </a:r>
                    </a:p>
                    <a:p>
                      <a:pPr marL="0" marR="0" algn="ctr">
                        <a:spcBef>
                          <a:spcPts val="0"/>
                        </a:spcBef>
                        <a:spcAft>
                          <a:spcPts val="0"/>
                        </a:spcAft>
                      </a:pPr>
                      <a:r>
                        <a:rPr lang="en-US" sz="1200" kern="100" dirty="0">
                          <a:effectLst/>
                          <a:latin typeface="+mn-lt"/>
                          <a:cs typeface="Times New Roman" panose="02020603050405020304" pitchFamily="18" charset="0"/>
                        </a:rPr>
                        <a:t>abiraterone + niraparib (n = 212) </a:t>
                      </a:r>
                    </a:p>
                    <a:p>
                      <a:pPr marL="0" marR="0" algn="ctr">
                        <a:spcBef>
                          <a:spcPts val="0"/>
                        </a:spcBef>
                        <a:spcAft>
                          <a:spcPts val="0"/>
                        </a:spcAft>
                      </a:pPr>
                      <a:r>
                        <a:rPr lang="en-US" sz="1200" kern="100" dirty="0">
                          <a:effectLst/>
                          <a:latin typeface="+mn-lt"/>
                          <a:cs typeface="Times New Roman" panose="02020603050405020304" pitchFamily="18" charset="0"/>
                        </a:rPr>
                        <a:t>vs abiraterone + placebo (n = 211)</a:t>
                      </a:r>
                    </a:p>
                    <a:p>
                      <a:pPr marL="0" marR="0" algn="ctr">
                        <a:spcBef>
                          <a:spcPts val="0"/>
                        </a:spcBef>
                        <a:spcAft>
                          <a:spcPts val="0"/>
                        </a:spcAft>
                      </a:pPr>
                      <a:r>
                        <a:rPr lang="en-US" sz="1200" kern="100" dirty="0">
                          <a:effectLst/>
                          <a:latin typeface="+mn-lt"/>
                          <a:cs typeface="Times New Roman" panose="02020603050405020304" pitchFamily="18" charset="0"/>
                        </a:rPr>
                        <a:t>Cohort 2: non-HRR cohort (closed prematurely because of futility)</a:t>
                      </a:r>
                    </a:p>
                  </a:txBody>
                  <a:tcPr marL="68580" marR="68580" marT="0" marB="0" anchor="ctr"/>
                </a:tc>
                <a:tc>
                  <a:txBody>
                    <a:bodyPr/>
                    <a:lstStyle/>
                    <a:p>
                      <a:pPr marL="0" marR="0" algn="ctr">
                        <a:spcBef>
                          <a:spcPts val="0"/>
                        </a:spcBef>
                        <a:spcAft>
                          <a:spcPts val="0"/>
                        </a:spcAft>
                      </a:pPr>
                      <a:r>
                        <a:rPr lang="en-US" sz="1200" kern="100" dirty="0">
                          <a:effectLst/>
                          <a:latin typeface="+mn-lt"/>
                        </a:rPr>
                        <a:t>All-comer population</a:t>
                      </a:r>
                    </a:p>
                    <a:p>
                      <a:pPr marL="0" marR="0" algn="ctr">
                        <a:spcBef>
                          <a:spcPts val="0"/>
                        </a:spcBef>
                        <a:spcAft>
                          <a:spcPts val="0"/>
                        </a:spcAft>
                      </a:pPr>
                      <a:r>
                        <a:rPr lang="en-US" sz="1200" kern="100" dirty="0">
                          <a:effectLst/>
                          <a:latin typeface="+mn-lt"/>
                        </a:rPr>
                        <a:t>1 : 1 </a:t>
                      </a:r>
                      <a:r>
                        <a:rPr lang="en-US" sz="1200" kern="100" dirty="0" err="1">
                          <a:effectLst/>
                          <a:latin typeface="+mn-lt"/>
                        </a:rPr>
                        <a:t>randomisation</a:t>
                      </a:r>
                      <a:endParaRPr lang="en-US" sz="1200" kern="100" dirty="0">
                        <a:effectLst/>
                        <a:latin typeface="+mn-lt"/>
                      </a:endParaRPr>
                    </a:p>
                    <a:p>
                      <a:pPr marL="0" marR="0" algn="ctr">
                        <a:spcBef>
                          <a:spcPts val="0"/>
                        </a:spcBef>
                        <a:spcAft>
                          <a:spcPts val="0"/>
                        </a:spcAft>
                      </a:pPr>
                      <a:r>
                        <a:rPr lang="en-US" sz="1200" kern="100" dirty="0">
                          <a:effectLst/>
                          <a:latin typeface="+mn-lt"/>
                        </a:rPr>
                        <a:t>Enzalutamide + talazoparib </a:t>
                      </a:r>
                    </a:p>
                    <a:p>
                      <a:pPr marL="0" marR="0" algn="ctr">
                        <a:spcBef>
                          <a:spcPts val="0"/>
                        </a:spcBef>
                        <a:spcAft>
                          <a:spcPts val="0"/>
                        </a:spcAft>
                      </a:pPr>
                      <a:r>
                        <a:rPr lang="en-US" sz="1200" kern="100" dirty="0">
                          <a:effectLst/>
                          <a:latin typeface="+mn-lt"/>
                        </a:rPr>
                        <a:t>(n = 402) vs enzalutamide + placebo (n = 403)</a:t>
                      </a:r>
                    </a:p>
                  </a:txBody>
                  <a:tcPr marL="68580" marR="68580" marT="0" marB="0" anchor="ctr"/>
                </a:tc>
                <a:tc>
                  <a:txBody>
                    <a:bodyPr/>
                    <a:lstStyle/>
                    <a:p>
                      <a:pPr algn="ctr"/>
                      <a:r>
                        <a:rPr lang="en-US" sz="1200" dirty="0"/>
                        <a:t>HRR cohort</a:t>
                      </a:r>
                    </a:p>
                    <a:p>
                      <a:pPr marL="0" marR="0" algn="ctr">
                        <a:spcBef>
                          <a:spcPts val="0"/>
                        </a:spcBef>
                        <a:spcAft>
                          <a:spcPts val="0"/>
                        </a:spcAft>
                      </a:pPr>
                      <a:r>
                        <a:rPr lang="en-US" sz="1200" kern="100" dirty="0">
                          <a:effectLst/>
                          <a:latin typeface="+mn-lt"/>
                        </a:rPr>
                        <a:t>1 : 1 </a:t>
                      </a:r>
                      <a:r>
                        <a:rPr lang="en-US" sz="1200" kern="100" dirty="0" err="1">
                          <a:effectLst/>
                          <a:latin typeface="+mn-lt"/>
                        </a:rPr>
                        <a:t>randomisation</a:t>
                      </a:r>
                      <a:endParaRPr lang="en-US" sz="1200" kern="100" dirty="0">
                        <a:effectLst/>
                        <a:latin typeface="+mn-lt"/>
                      </a:endParaRPr>
                    </a:p>
                    <a:p>
                      <a:pPr marL="0" marR="0" algn="ctr">
                        <a:spcBef>
                          <a:spcPts val="0"/>
                        </a:spcBef>
                        <a:spcAft>
                          <a:spcPts val="0"/>
                        </a:spcAft>
                      </a:pPr>
                      <a:r>
                        <a:rPr lang="en-US" sz="1200" kern="100" dirty="0">
                          <a:effectLst/>
                          <a:latin typeface="+mn-lt"/>
                        </a:rPr>
                        <a:t>Enzalutamide + talazoparib (n = 200) vs enzalutamide + placebo (n = 199)</a:t>
                      </a:r>
                    </a:p>
                  </a:txBody>
                  <a:tcPr marL="68580" marR="68580" marT="0" marB="0" anchor="ctr"/>
                </a:tc>
                <a:extLst>
                  <a:ext uri="{0D108BD9-81ED-4DB2-BD59-A6C34878D82A}">
                    <a16:rowId xmlns:a16="http://schemas.microsoft.com/office/drawing/2014/main" val="3259170241"/>
                  </a:ext>
                </a:extLst>
              </a:tr>
              <a:tr h="682096">
                <a:tc>
                  <a:txBody>
                    <a:bodyPr/>
                    <a:lstStyle/>
                    <a:p>
                      <a:pPr marL="0" marR="0" algn="ctr">
                        <a:spcBef>
                          <a:spcPts val="0"/>
                        </a:spcBef>
                        <a:spcAft>
                          <a:spcPts val="0"/>
                        </a:spcAft>
                      </a:pPr>
                      <a:r>
                        <a:rPr lang="en-US" sz="1200" kern="100" dirty="0">
                          <a:effectLst/>
                          <a:latin typeface="+mn-lt"/>
                        </a:rPr>
                        <a:t>HRR analysis</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Tissue or </a:t>
                      </a:r>
                      <a:r>
                        <a:rPr lang="en-US" sz="1200" kern="100" dirty="0" err="1">
                          <a:effectLst/>
                          <a:latin typeface="+mn-lt"/>
                        </a:rPr>
                        <a:t>ctDNA</a:t>
                      </a:r>
                      <a:r>
                        <a:rPr lang="en-US" sz="1200" kern="100" dirty="0">
                          <a:effectLst/>
                          <a:latin typeface="+mn-lt"/>
                        </a:rPr>
                        <a:t> / retrospective</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100% tissue / prospective</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100% tissue / prospective</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rPr>
                        <a:t>99.5% tissue / prospective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Calibri" panose="020F0502020204030204" pitchFamily="34" charset="0"/>
                          <a:cs typeface="Times New Roman" panose="02020603050405020304" pitchFamily="18" charset="0"/>
                        </a:rPr>
                        <a:t>0.5% </a:t>
                      </a:r>
                      <a:r>
                        <a:rPr lang="en-US" sz="1200" kern="100" dirty="0" err="1">
                          <a:effectLst/>
                          <a:latin typeface="+mn-lt"/>
                          <a:ea typeface="Calibri" panose="020F0502020204030204" pitchFamily="34" charset="0"/>
                          <a:cs typeface="Times New Roman" panose="02020603050405020304" pitchFamily="18" charset="0"/>
                        </a:rPr>
                        <a:t>ctDNA</a:t>
                      </a:r>
                      <a:r>
                        <a:rPr lang="en-US" sz="1200" kern="100" dirty="0">
                          <a:effectLst/>
                          <a:latin typeface="+mn-lt"/>
                          <a:ea typeface="Calibri" panose="020F0502020204030204" pitchFamily="34" charset="0"/>
                          <a:cs typeface="Times New Roman" panose="02020603050405020304" pitchFamily="18" charset="0"/>
                        </a:rPr>
                        <a:t> or unspecified tissue source / prospective</a:t>
                      </a:r>
                    </a:p>
                  </a:txBody>
                  <a:tcPr marL="68580" marR="68580" marT="0" marB="0" anchor="ctr"/>
                </a:tc>
                <a:extLst>
                  <a:ext uri="{0D108BD9-81ED-4DB2-BD59-A6C34878D82A}">
                    <a16:rowId xmlns:a16="http://schemas.microsoft.com/office/drawing/2014/main" val="857206787"/>
                  </a:ext>
                </a:extLst>
              </a:tr>
              <a:tr h="227365">
                <a:tc>
                  <a:txBody>
                    <a:bodyPr/>
                    <a:lstStyle/>
                    <a:p>
                      <a:pPr marL="0" marR="0" algn="ctr">
                        <a:spcBef>
                          <a:spcPts val="0"/>
                        </a:spcBef>
                        <a:spcAft>
                          <a:spcPts val="0"/>
                        </a:spcAft>
                      </a:pPr>
                      <a:r>
                        <a:rPr lang="en-US" sz="1200" kern="100" dirty="0">
                          <a:effectLst/>
                          <a:latin typeface="+mn-lt"/>
                        </a:rPr>
                        <a:t>Primary endpoint</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err="1">
                          <a:effectLst/>
                          <a:latin typeface="+mn-lt"/>
                        </a:rPr>
                        <a:t>rPFS</a:t>
                      </a:r>
                      <a:r>
                        <a:rPr lang="en-US" sz="1200" kern="100" dirty="0">
                          <a:effectLst/>
                          <a:latin typeface="+mn-lt"/>
                        </a:rPr>
                        <a:t> (investigator review)</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err="1">
                          <a:effectLst/>
                          <a:latin typeface="+mn-lt"/>
                        </a:rPr>
                        <a:t>rPFS</a:t>
                      </a:r>
                      <a:r>
                        <a:rPr lang="en-US" sz="1200" kern="100" dirty="0">
                          <a:effectLst/>
                          <a:latin typeface="+mn-lt"/>
                        </a:rPr>
                        <a:t> (central review)</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err="1">
                          <a:effectLst/>
                          <a:latin typeface="+mn-lt"/>
                        </a:rPr>
                        <a:t>rPFS</a:t>
                      </a:r>
                      <a:r>
                        <a:rPr lang="en-US" sz="1200" kern="100" dirty="0">
                          <a:effectLst/>
                          <a:latin typeface="+mn-lt"/>
                        </a:rPr>
                        <a:t> (central review)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err="1">
                          <a:effectLst/>
                          <a:latin typeface="+mn-lt"/>
                        </a:rPr>
                        <a:t>rPFS</a:t>
                      </a:r>
                      <a:r>
                        <a:rPr lang="en-US" sz="1200" kern="100" dirty="0">
                          <a:effectLst/>
                          <a:latin typeface="+mn-lt"/>
                        </a:rPr>
                        <a:t> (central review)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5348227"/>
                  </a:ext>
                </a:extLst>
              </a:tr>
              <a:tr h="227365">
                <a:tc>
                  <a:txBody>
                    <a:bodyPr/>
                    <a:lstStyle/>
                    <a:p>
                      <a:pPr marL="0" marR="0" algn="ctr">
                        <a:spcBef>
                          <a:spcPts val="0"/>
                        </a:spcBef>
                        <a:spcAft>
                          <a:spcPts val="0"/>
                        </a:spcAft>
                      </a:pPr>
                      <a:r>
                        <a:rPr lang="en-US" sz="1200" kern="100" dirty="0" err="1">
                          <a:effectLst/>
                          <a:latin typeface="+mn-lt"/>
                        </a:rPr>
                        <a:t>rPFS</a:t>
                      </a:r>
                      <a:r>
                        <a:rPr lang="en-US" sz="1200" kern="100" dirty="0">
                          <a:effectLst/>
                          <a:latin typeface="+mn-lt"/>
                        </a:rPr>
                        <a:t>, HR (95% CI)</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8253807"/>
                  </a:ext>
                </a:extLst>
              </a:tr>
              <a:tr h="227365">
                <a:tc>
                  <a:txBody>
                    <a:bodyPr/>
                    <a:lstStyle/>
                    <a:p>
                      <a:pPr marL="914377" marR="0" lvl="2" algn="ctr">
                        <a:spcBef>
                          <a:spcPts val="0"/>
                        </a:spcBef>
                        <a:spcAft>
                          <a:spcPts val="0"/>
                        </a:spcAft>
                      </a:pPr>
                      <a:r>
                        <a:rPr lang="en-US" sz="1200" kern="100" dirty="0">
                          <a:effectLst/>
                          <a:latin typeface="+mn-lt"/>
                        </a:rPr>
                        <a:t>All comers</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0.66 (0.54-0.81)</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NR</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0.63 (0.51-0.78)</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Not included</a:t>
                      </a:r>
                    </a:p>
                  </a:txBody>
                  <a:tcPr marL="68580" marR="68580" marT="0" marB="0" anchor="ctr"/>
                </a:tc>
                <a:extLst>
                  <a:ext uri="{0D108BD9-81ED-4DB2-BD59-A6C34878D82A}">
                    <a16:rowId xmlns:a16="http://schemas.microsoft.com/office/drawing/2014/main" val="1086762576"/>
                  </a:ext>
                </a:extLst>
              </a:tr>
              <a:tr h="227365">
                <a:tc>
                  <a:txBody>
                    <a:bodyPr/>
                    <a:lstStyle/>
                    <a:p>
                      <a:pPr marL="914377" marR="0" lvl="2" algn="ctr">
                        <a:spcBef>
                          <a:spcPts val="0"/>
                        </a:spcBef>
                        <a:spcAft>
                          <a:spcPts val="0"/>
                        </a:spcAft>
                      </a:pPr>
                      <a:r>
                        <a:rPr lang="en-US" sz="1200" kern="100" dirty="0">
                          <a:effectLst/>
                          <a:latin typeface="+mn-lt"/>
                        </a:rPr>
                        <a:t>HRR -</a:t>
                      </a:r>
                      <a:r>
                        <a:rPr lang="en-US" sz="1200" kern="100" dirty="0" err="1">
                          <a:effectLst/>
                          <a:latin typeface="+mn-lt"/>
                        </a:rPr>
                        <a:t>ve</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0.76 (0.6-0.97)</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1.09 (0.75-1.57)</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0.70 (0.54-0.89)</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Not included</a:t>
                      </a:r>
                    </a:p>
                  </a:txBody>
                  <a:tcPr marL="68580" marR="68580" marT="0" marB="0" anchor="ctr"/>
                </a:tc>
                <a:extLst>
                  <a:ext uri="{0D108BD9-81ED-4DB2-BD59-A6C34878D82A}">
                    <a16:rowId xmlns:a16="http://schemas.microsoft.com/office/drawing/2014/main" val="3039097556"/>
                  </a:ext>
                </a:extLst>
              </a:tr>
              <a:tr h="227365">
                <a:tc>
                  <a:txBody>
                    <a:bodyPr/>
                    <a:lstStyle/>
                    <a:p>
                      <a:pPr marL="914377" marR="0" lvl="2" algn="ctr">
                        <a:spcBef>
                          <a:spcPts val="0"/>
                        </a:spcBef>
                        <a:spcAft>
                          <a:spcPts val="0"/>
                        </a:spcAft>
                      </a:pPr>
                      <a:r>
                        <a:rPr lang="en-US" sz="1200" kern="100" dirty="0">
                          <a:effectLst/>
                          <a:latin typeface="+mn-lt"/>
                        </a:rPr>
                        <a:t>HRR +</a:t>
                      </a:r>
                      <a:r>
                        <a:rPr lang="en-US" sz="1200" kern="100" dirty="0" err="1">
                          <a:effectLst/>
                          <a:latin typeface="+mn-lt"/>
                        </a:rPr>
                        <a:t>ve</a:t>
                      </a:r>
                      <a:r>
                        <a:rPr lang="en-US" sz="1200" kern="100" dirty="0">
                          <a:effectLst/>
                          <a:latin typeface="+mn-lt"/>
                        </a:rPr>
                        <a:t> </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0.50 (0.34-0.73)</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0.73 (0.56-0.96)</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0.46 (0.30-0.70)</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HR 0.45 (0.33-0.61)</a:t>
                      </a:r>
                    </a:p>
                  </a:txBody>
                  <a:tcPr marL="68580" marR="68580" marT="0" marB="0" anchor="ctr"/>
                </a:tc>
                <a:extLst>
                  <a:ext uri="{0D108BD9-81ED-4DB2-BD59-A6C34878D82A}">
                    <a16:rowId xmlns:a16="http://schemas.microsoft.com/office/drawing/2014/main" val="3506276356"/>
                  </a:ext>
                </a:extLst>
              </a:tr>
              <a:tr h="227365">
                <a:tc>
                  <a:txBody>
                    <a:bodyPr/>
                    <a:lstStyle/>
                    <a:p>
                      <a:pPr marL="914377" marR="0" lvl="2" algn="ctr">
                        <a:spcBef>
                          <a:spcPts val="0"/>
                        </a:spcBef>
                        <a:spcAft>
                          <a:spcPts val="0"/>
                        </a:spcAft>
                      </a:pPr>
                      <a:r>
                        <a:rPr lang="en-US" sz="1200" kern="100" dirty="0">
                          <a:effectLst/>
                          <a:latin typeface="+mn-lt"/>
                        </a:rPr>
                        <a:t>BRCA+</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0.23 (0.12-0.43)</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0.53 (0.36-0.79)</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0.23 (0.10-0.53)</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rPr>
                        <a:t>HR 0.20 (0.11-0.36)</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5367038"/>
                  </a:ext>
                </a:extLst>
              </a:tr>
              <a:tr h="227365">
                <a:tc>
                  <a:txBody>
                    <a:bodyPr/>
                    <a:lstStyle/>
                    <a:p>
                      <a:pPr marL="0" marR="0" algn="ctr">
                        <a:spcBef>
                          <a:spcPts val="0"/>
                        </a:spcBef>
                        <a:spcAft>
                          <a:spcPts val="0"/>
                        </a:spcAft>
                      </a:pPr>
                      <a:r>
                        <a:rPr lang="en-US" sz="1200" kern="100" dirty="0">
                          <a:effectLst/>
                          <a:latin typeface="+mn-lt"/>
                        </a:rPr>
                        <a:t>ORR (all comers)</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58% vs 48%</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60% vs 28% (only HRR+ pts)</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61.7% vs 43.9%</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67% vs 40%</a:t>
                      </a:r>
                    </a:p>
                  </a:txBody>
                  <a:tcPr marL="68580" marR="68580" marT="0" marB="0" anchor="ctr"/>
                </a:tc>
                <a:extLst>
                  <a:ext uri="{0D108BD9-81ED-4DB2-BD59-A6C34878D82A}">
                    <a16:rowId xmlns:a16="http://schemas.microsoft.com/office/drawing/2014/main" val="3104581669"/>
                  </a:ext>
                </a:extLst>
              </a:tr>
              <a:tr h="454731">
                <a:tc>
                  <a:txBody>
                    <a:bodyPr/>
                    <a:lstStyle/>
                    <a:p>
                      <a:pPr marL="0" marR="0" algn="ctr">
                        <a:spcBef>
                          <a:spcPts val="0"/>
                        </a:spcBef>
                        <a:spcAft>
                          <a:spcPts val="0"/>
                        </a:spcAft>
                      </a:pPr>
                      <a:r>
                        <a:rPr lang="en-US" sz="1200" kern="100" dirty="0">
                          <a:effectLst/>
                          <a:latin typeface="+mn-lt"/>
                        </a:rPr>
                        <a:t>OS (all comers)</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rPr>
                        <a:t>HR 0.81 (0.67-1)</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HR 0.66 (0.46-0.95</a:t>
                      </a:r>
                      <a:r>
                        <a:rPr lang="en-US" sz="1200" i="0" kern="100" dirty="0">
                          <a:effectLst/>
                          <a:latin typeface="+mn-lt"/>
                          <a:ea typeface="Calibri" panose="020F0502020204030204" pitchFamily="34" charset="0"/>
                          <a:cs typeface="Times New Roman" panose="02020603050405020304" pitchFamily="18" charset="0"/>
                        </a:rPr>
                        <a:t>)</a:t>
                      </a:r>
                      <a:r>
                        <a:rPr lang="en-US" sz="1200" kern="100" dirty="0">
                          <a:effectLst/>
                          <a:latin typeface="+mn-lt"/>
                          <a:ea typeface="Calibri" panose="020F0502020204030204" pitchFamily="34" charset="0"/>
                          <a:cs typeface="Times New Roman" panose="02020603050405020304" pitchFamily="18" charset="0"/>
                        </a:rPr>
                        <a:t> </a:t>
                      </a:r>
                    </a:p>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(only for BRCA 1/2)</a:t>
                      </a:r>
                    </a:p>
                  </a:txBody>
                  <a:tcPr marL="68580" marR="68580" marT="0" marB="0" anchor="ctr"/>
                </a:tc>
                <a:tc>
                  <a:txBody>
                    <a:bodyPr/>
                    <a:lstStyle/>
                    <a:p>
                      <a:pPr marL="0" marR="0" algn="ctr">
                        <a:spcBef>
                          <a:spcPts val="0"/>
                        </a:spcBef>
                        <a:spcAft>
                          <a:spcPts val="0"/>
                        </a:spcAft>
                      </a:pPr>
                      <a:r>
                        <a:rPr lang="en-US" sz="1200" b="1" kern="100" dirty="0">
                          <a:solidFill>
                            <a:srgbClr val="C00000"/>
                          </a:solidFill>
                          <a:effectLst/>
                          <a:latin typeface="+mn-lt"/>
                        </a:rPr>
                        <a:t>HR 0.80 (0.66–0.96)</a:t>
                      </a:r>
                    </a:p>
                  </a:txBody>
                  <a:tcPr marL="68580" marR="6858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kern="100" dirty="0">
                          <a:solidFill>
                            <a:srgbClr val="C00000"/>
                          </a:solidFill>
                          <a:effectLst/>
                          <a:latin typeface="+mn-lt"/>
                        </a:rPr>
                        <a:t>HR 0.62 (0.48–0.81)</a:t>
                      </a:r>
                    </a:p>
                  </a:txBody>
                  <a:tcPr marL="68580" marR="68580" marT="0" marB="0" anchor="ctr"/>
                </a:tc>
                <a:extLst>
                  <a:ext uri="{0D108BD9-81ED-4DB2-BD59-A6C34878D82A}">
                    <a16:rowId xmlns:a16="http://schemas.microsoft.com/office/drawing/2014/main" val="512244856"/>
                  </a:ext>
                </a:extLst>
              </a:tr>
              <a:tr h="682096">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FDA approval; </a:t>
                      </a:r>
                    </a:p>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EMA approval</a:t>
                      </a:r>
                    </a:p>
                  </a:txBody>
                  <a:tcPr marL="68580" marR="68580" marT="0" marB="0" anchor="ctr"/>
                </a:tc>
                <a:tc>
                  <a:txBody>
                    <a:bodyPr/>
                    <a:lstStyle/>
                    <a:p>
                      <a:pPr marL="0" marR="0" algn="ctr">
                        <a:spcBef>
                          <a:spcPts val="0"/>
                        </a:spcBef>
                        <a:spcAft>
                          <a:spcPts val="0"/>
                        </a:spcAft>
                      </a:pPr>
                      <a:r>
                        <a:rPr lang="en-US" sz="1200" b="1" kern="100" dirty="0">
                          <a:effectLst/>
                          <a:latin typeface="+mn-lt"/>
                          <a:ea typeface="Calibri" panose="020F0502020204030204" pitchFamily="34" charset="0"/>
                          <a:cs typeface="Times New Roman" panose="02020603050405020304" pitchFamily="18" charset="0"/>
                        </a:rPr>
                        <a:t>mCRPC with BRCA1/2 mutations; mCRPC when chemotherapy is not indicated </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mn-lt"/>
                          <a:ea typeface="Calibri" panose="020F0502020204030204" pitchFamily="34" charset="0"/>
                          <a:cs typeface="Times New Roman" panose="02020603050405020304" pitchFamily="18" charset="0"/>
                        </a:rPr>
                        <a:t>mCRPC with BRCA1/2 mutations</a:t>
                      </a:r>
                    </a:p>
                  </a:txBody>
                  <a:tcPr marL="68580" marR="68580" marT="0" marB="0" anchor="ctr"/>
                </a:tc>
                <a:tc gridSpan="2">
                  <a:txBody>
                    <a:bodyPr/>
                    <a:lstStyle/>
                    <a:p>
                      <a:pPr marL="0" marR="0" algn="ctr">
                        <a:spcBef>
                          <a:spcPts val="0"/>
                        </a:spcBef>
                        <a:spcAft>
                          <a:spcPts val="0"/>
                        </a:spcAft>
                      </a:pPr>
                      <a:r>
                        <a:rPr lang="en-US" sz="1200" b="1" kern="100" dirty="0">
                          <a:effectLst/>
                          <a:latin typeface="+mn-lt"/>
                          <a:ea typeface="Calibri" panose="020F0502020204030204" pitchFamily="34" charset="0"/>
                          <a:cs typeface="Times New Roman" panose="02020603050405020304" pitchFamily="18" charset="0"/>
                        </a:rPr>
                        <a:t>mCRPC with any HRR mutations; </a:t>
                      </a:r>
                    </a:p>
                    <a:p>
                      <a:pPr marL="0" marR="0" algn="ctr">
                        <a:spcBef>
                          <a:spcPts val="0"/>
                        </a:spcBef>
                        <a:spcAft>
                          <a:spcPts val="0"/>
                        </a:spcAft>
                      </a:pPr>
                      <a:r>
                        <a:rPr lang="en-US" sz="1200" b="1" kern="100" dirty="0" err="1">
                          <a:effectLst/>
                          <a:latin typeface="+mn-lt"/>
                          <a:ea typeface="Calibri" panose="020F0502020204030204" pitchFamily="34" charset="0"/>
                          <a:cs typeface="Times New Roman" panose="02020603050405020304" pitchFamily="18" charset="0"/>
                        </a:rPr>
                        <a:t>mCRPC</a:t>
                      </a:r>
                      <a:r>
                        <a:rPr lang="en-US" sz="1200" b="1" kern="100" dirty="0">
                          <a:effectLst/>
                          <a:latin typeface="+mn-lt"/>
                          <a:ea typeface="Calibri" panose="020F0502020204030204" pitchFamily="34" charset="0"/>
                          <a:cs typeface="Times New Roman" panose="02020603050405020304" pitchFamily="18" charset="0"/>
                        </a:rPr>
                        <a:t> when chemotherapy is not clinically indicated</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3012426"/>
                  </a:ext>
                </a:extLst>
              </a:tr>
              <a:tr h="454731">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Publication</a:t>
                      </a:r>
                    </a:p>
                  </a:txBody>
                  <a:tcPr marL="68580" marR="68580" marT="0" marB="0" anchor="ctr"/>
                </a:tc>
                <a:tc>
                  <a:txBody>
                    <a:bodyPr/>
                    <a:lstStyle/>
                    <a:p>
                      <a:pPr marL="0" marR="0" algn="ctr">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Clarke N….Saad F. </a:t>
                      </a:r>
                    </a:p>
                    <a:p>
                      <a:pPr marL="0" marR="0" algn="ctr">
                        <a:spcBef>
                          <a:spcPts val="0"/>
                        </a:spcBef>
                        <a:spcAft>
                          <a:spcPts val="0"/>
                        </a:spcAft>
                      </a:pPr>
                      <a:r>
                        <a:rPr lang="en-US" sz="1200" b="1" i="1" dirty="0">
                          <a:solidFill>
                            <a:srgbClr val="242424"/>
                          </a:solidFill>
                          <a:effectLst/>
                          <a:latin typeface="+mn-lt"/>
                        </a:rPr>
                        <a:t>NEJM Evidence</a:t>
                      </a:r>
                      <a:r>
                        <a:rPr lang="en-US" sz="1200" b="0" i="0" dirty="0">
                          <a:solidFill>
                            <a:srgbClr val="242424"/>
                          </a:solidFill>
                          <a:effectLst/>
                          <a:latin typeface="+mn-lt"/>
                        </a:rPr>
                        <a:t>, 2022</a:t>
                      </a:r>
                      <a:endParaRPr lang="en-US" sz="1200" b="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Calibri" panose="020F0502020204030204" pitchFamily="34" charset="0"/>
                          <a:cs typeface="Times New Roman" panose="02020603050405020304" pitchFamily="18" charset="0"/>
                        </a:rPr>
                        <a:t>Chi K….Sandhu 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rgbClr val="242424"/>
                          </a:solidFill>
                          <a:effectLst/>
                          <a:latin typeface="+mn-lt"/>
                        </a:rPr>
                        <a:t>JCO</a:t>
                      </a:r>
                      <a:r>
                        <a:rPr lang="en-US" sz="1200" b="0" i="0" dirty="0">
                          <a:solidFill>
                            <a:srgbClr val="242424"/>
                          </a:solidFill>
                          <a:effectLst/>
                          <a:latin typeface="+mn-lt"/>
                        </a:rPr>
                        <a:t>,</a:t>
                      </a:r>
                      <a:r>
                        <a:rPr lang="en-US" sz="1200" b="1" i="0" dirty="0">
                          <a:solidFill>
                            <a:srgbClr val="242424"/>
                          </a:solidFill>
                          <a:effectLst/>
                          <a:latin typeface="+mn-lt"/>
                        </a:rPr>
                        <a:t> </a:t>
                      </a:r>
                      <a:r>
                        <a:rPr lang="en-US" sz="1200" b="0" i="0" dirty="0">
                          <a:solidFill>
                            <a:srgbClr val="242424"/>
                          </a:solidFill>
                          <a:effectLst/>
                          <a:latin typeface="+mn-lt"/>
                        </a:rPr>
                        <a:t>2023</a:t>
                      </a:r>
                      <a:endParaRPr lang="en-US" sz="1200" b="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b="1" kern="100" dirty="0">
                          <a:effectLst/>
                          <a:latin typeface="+mn-lt"/>
                          <a:ea typeface="Calibri" panose="020F0502020204030204" pitchFamily="34" charset="0"/>
                          <a:cs typeface="Times New Roman" panose="02020603050405020304" pitchFamily="18" charset="0"/>
                        </a:rPr>
                        <a:t>Agarwal N</a:t>
                      </a:r>
                      <a:r>
                        <a:rPr lang="en-US" sz="1200" kern="100" dirty="0">
                          <a:effectLst/>
                          <a:latin typeface="+mn-lt"/>
                          <a:ea typeface="Calibri" panose="020F0502020204030204" pitchFamily="34" charset="0"/>
                          <a:cs typeface="Times New Roman" panose="02020603050405020304" pitchFamily="18" charset="0"/>
                        </a:rPr>
                        <a:t>….Fizazi K. </a:t>
                      </a:r>
                    </a:p>
                    <a:p>
                      <a:pPr marL="0" marR="0" algn="ctr">
                        <a:spcBef>
                          <a:spcPts val="0"/>
                        </a:spcBef>
                        <a:spcAft>
                          <a:spcPts val="0"/>
                        </a:spcAft>
                      </a:pPr>
                      <a:r>
                        <a:rPr lang="en-US" sz="1200" b="1" i="1" dirty="0">
                          <a:solidFill>
                            <a:srgbClr val="242424"/>
                          </a:solidFill>
                          <a:effectLst/>
                          <a:latin typeface="+mn-lt"/>
                        </a:rPr>
                        <a:t>Lancet</a:t>
                      </a:r>
                      <a:r>
                        <a:rPr lang="en-US" sz="1200" b="0" i="0" dirty="0">
                          <a:solidFill>
                            <a:srgbClr val="242424"/>
                          </a:solidFill>
                          <a:effectLst/>
                          <a:latin typeface="+mn-lt"/>
                        </a:rPr>
                        <a:t>, 2023</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Calibri" panose="020F0502020204030204" pitchFamily="34" charset="0"/>
                          <a:cs typeface="Times New Roman" panose="02020603050405020304" pitchFamily="18" charset="0"/>
                        </a:rPr>
                        <a:t>Fizazi K….</a:t>
                      </a:r>
                      <a:r>
                        <a:rPr lang="en-US" sz="1200" b="1" kern="100" dirty="0">
                          <a:effectLst/>
                          <a:latin typeface="+mn-lt"/>
                          <a:ea typeface="Calibri" panose="020F0502020204030204" pitchFamily="34" charset="0"/>
                          <a:cs typeface="Times New Roman" panose="02020603050405020304" pitchFamily="18" charset="0"/>
                        </a:rPr>
                        <a:t>Agarwal 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Calibri" panose="020F0502020204030204" pitchFamily="34" charset="0"/>
                          <a:cs typeface="Times New Roman" panose="02020603050405020304" pitchFamily="18" charset="0"/>
                        </a:rPr>
                        <a:t> </a:t>
                      </a:r>
                      <a:r>
                        <a:rPr lang="en-US" sz="1200" b="1" i="1" kern="100" dirty="0">
                          <a:effectLst/>
                          <a:latin typeface="+mn-lt"/>
                          <a:ea typeface="Calibri" panose="020F0502020204030204" pitchFamily="34" charset="0"/>
                          <a:cs typeface="Times New Roman" panose="02020603050405020304" pitchFamily="18" charset="0"/>
                        </a:rPr>
                        <a:t>Nature medicine</a:t>
                      </a:r>
                      <a:r>
                        <a:rPr lang="en-US" sz="1200" b="0" i="0" kern="100" dirty="0">
                          <a:effectLst/>
                          <a:latin typeface="+mn-lt"/>
                          <a:ea typeface="Calibri" panose="020F0502020204030204" pitchFamily="34" charset="0"/>
                          <a:cs typeface="Times New Roman" panose="02020603050405020304" pitchFamily="18" charset="0"/>
                        </a:rPr>
                        <a:t>, 2023</a:t>
                      </a:r>
                      <a:endParaRPr lang="en-US" sz="1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1049239"/>
                  </a:ext>
                </a:extLst>
              </a:tr>
            </a:tbl>
          </a:graphicData>
        </a:graphic>
      </p:graphicFrame>
      <p:sp>
        <p:nvSpPr>
          <p:cNvPr id="8" name="Rectangle 1">
            <a:extLst>
              <a:ext uri="{FF2B5EF4-FFF2-40B4-BE49-F238E27FC236}">
                <a16:creationId xmlns:a16="http://schemas.microsoft.com/office/drawing/2014/main" id="{C4DE32CC-67B1-E63E-A66E-5E98FFB0A996}"/>
              </a:ext>
            </a:extLst>
          </p:cNvPr>
          <p:cNvSpPr>
            <a:spLocks noChangeArrowheads="1"/>
          </p:cNvSpPr>
          <p:nvPr/>
        </p:nvSpPr>
        <p:spPr bwMode="auto">
          <a:xfrm>
            <a:off x="1413196" y="0"/>
            <a:ext cx="950594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Phase 3 Combination trials of PARP inhibitors with an ARPI</a:t>
            </a:r>
            <a:endParaRPr kumimoji="0" lang="en-US" sz="2667"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75DE8D24-2202-C154-F1CA-24A83CE638F2}"/>
              </a:ext>
            </a:extLst>
          </p:cNvPr>
          <p:cNvSpPr/>
          <p:nvPr/>
        </p:nvSpPr>
        <p:spPr>
          <a:xfrm>
            <a:off x="1" y="3677265"/>
            <a:ext cx="12191999" cy="203762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592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Abstract # 19&lt;br /&gt;BRCAAway: A Randomized Phase 2 Trial of Abiraterone, Olaparib, or Abiraterone + Olaparib in Patients with Metastatic Castration-Resistant Prostate Cancer (mCRPC) bearing Homologous Recombination-Repair Mutations (HRRm)</a:t>
            </a:r>
          </a:p>
        </p:txBody>
      </p:sp>
      <p:grpSp>
        <p:nvGrpSpPr>
          <p:cNvPr id="4" name="Group 3">
            <a:extLst>
              <a:ext uri="{FF2B5EF4-FFF2-40B4-BE49-F238E27FC236}">
                <a16:creationId xmlns:a16="http://schemas.microsoft.com/office/drawing/2014/main" id="{79EEE1AC-E78C-F09E-554A-B13DF80858C6}"/>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E38883F-C1B6-7C42-154A-5A9BA6558E27}"/>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953" y="94507"/>
            <a:ext cx="6008094" cy="666898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Progression-Free Survival (PFS)</a:t>
            </a:r>
          </a:p>
        </p:txBody>
      </p:sp>
      <p:grpSp>
        <p:nvGrpSpPr>
          <p:cNvPr id="6" name="Group 5">
            <a:extLst>
              <a:ext uri="{FF2B5EF4-FFF2-40B4-BE49-F238E27FC236}">
                <a16:creationId xmlns:a16="http://schemas.microsoft.com/office/drawing/2014/main" id="{0A385FE8-C7A5-5C8D-B770-595F4795AB0D}"/>
              </a:ext>
            </a:extLst>
          </p:cNvPr>
          <p:cNvGrpSpPr/>
          <p:nvPr/>
        </p:nvGrpSpPr>
        <p:grpSpPr>
          <a:xfrm>
            <a:off x="389862" y="0"/>
            <a:ext cx="11413764" cy="6420242"/>
            <a:chOff x="389862" y="0"/>
            <a:chExt cx="11413764" cy="6420242"/>
          </a:xfrm>
        </p:grpSpPr>
        <p:grpSp>
          <p:nvGrpSpPr>
            <p:cNvPr id="4" name="Group 3">
              <a:extLst>
                <a:ext uri="{FF2B5EF4-FFF2-40B4-BE49-F238E27FC236}">
                  <a16:creationId xmlns:a16="http://schemas.microsoft.com/office/drawing/2014/main" id="{6E272867-EFD4-4135-50E5-8AAFE5787BDC}"/>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889861A2-DDDE-FE2A-9710-6DB2974C65F0}"/>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9F4F2F05-D503-B5AB-45A4-B9D7A0735E35}"/>
                </a:ext>
              </a:extLst>
            </p:cNvPr>
            <p:cNvSpPr/>
            <p:nvPr/>
          </p:nvSpPr>
          <p:spPr>
            <a:xfrm>
              <a:off x="11218460" y="177421"/>
              <a:ext cx="423080" cy="245660"/>
            </a:xfrm>
            <a:prstGeom prst="rect">
              <a:avLst/>
            </a:prstGeom>
            <a:solidFill>
              <a:srgbClr val="002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4375-5AC1-EF61-47A5-80CB0332EABB}"/>
              </a:ext>
            </a:extLst>
          </p:cNvPr>
          <p:cNvSpPr>
            <a:spLocks noGrp="1"/>
          </p:cNvSpPr>
          <p:nvPr>
            <p:ph type="title"/>
          </p:nvPr>
        </p:nvSpPr>
        <p:spPr/>
        <p:txBody>
          <a:bodyPr/>
          <a:lstStyle/>
          <a:p>
            <a:r>
              <a:rPr lang="en-US" sz="3200" dirty="0"/>
              <a:t>Median PFS from Randomization to End of Crossover Treatment</a:t>
            </a:r>
          </a:p>
        </p:txBody>
      </p:sp>
      <p:graphicFrame>
        <p:nvGraphicFramePr>
          <p:cNvPr id="5" name="Content Placeholder 4">
            <a:extLst>
              <a:ext uri="{FF2B5EF4-FFF2-40B4-BE49-F238E27FC236}">
                <a16:creationId xmlns:a16="http://schemas.microsoft.com/office/drawing/2014/main" id="{ED908A5F-6F0C-445F-4464-CDB7A6A7835A}"/>
              </a:ext>
            </a:extLst>
          </p:cNvPr>
          <p:cNvGraphicFramePr>
            <a:graphicFrameLocks noGrp="1"/>
          </p:cNvGraphicFramePr>
          <p:nvPr>
            <p:ph idx="1"/>
          </p:nvPr>
        </p:nvGraphicFramePr>
        <p:xfrm>
          <a:off x="3530278" y="1252977"/>
          <a:ext cx="8265482"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125B576-046A-10A3-F7EE-8C0CF6A6854E}"/>
              </a:ext>
            </a:extLst>
          </p:cNvPr>
          <p:cNvSpPr txBox="1"/>
          <p:nvPr/>
        </p:nvSpPr>
        <p:spPr>
          <a:xfrm>
            <a:off x="5312779" y="5508229"/>
            <a:ext cx="46426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Since Randomization, Months</a:t>
            </a:r>
          </a:p>
        </p:txBody>
      </p:sp>
      <p:sp>
        <p:nvSpPr>
          <p:cNvPr id="7" name="TextBox 6">
            <a:extLst>
              <a:ext uri="{FF2B5EF4-FFF2-40B4-BE49-F238E27FC236}">
                <a16:creationId xmlns:a16="http://schemas.microsoft.com/office/drawing/2014/main" id="{CA1BDBEE-32B6-0D99-429F-548502164D79}"/>
              </a:ext>
            </a:extLst>
          </p:cNvPr>
          <p:cNvSpPr txBox="1"/>
          <p:nvPr/>
        </p:nvSpPr>
        <p:spPr>
          <a:xfrm>
            <a:off x="9642869" y="6100817"/>
            <a:ext cx="22107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Hussain M., ASCO GU 2024</a:t>
            </a:r>
          </a:p>
        </p:txBody>
      </p:sp>
      <p:sp>
        <p:nvSpPr>
          <p:cNvPr id="8" name="TextBox 7">
            <a:extLst>
              <a:ext uri="{FF2B5EF4-FFF2-40B4-BE49-F238E27FC236}">
                <a16:creationId xmlns:a16="http://schemas.microsoft.com/office/drawing/2014/main" id="{22451DD9-216E-717A-6203-2A839BDD9881}"/>
              </a:ext>
            </a:extLst>
          </p:cNvPr>
          <p:cNvSpPr txBox="1"/>
          <p:nvPr/>
        </p:nvSpPr>
        <p:spPr>
          <a:xfrm>
            <a:off x="289368" y="1862644"/>
            <a:ext cx="35881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Arm 1: Abiraterone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Olaparib</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609D831-B960-196C-3A30-82DA510D5EF3}"/>
              </a:ext>
            </a:extLst>
          </p:cNvPr>
          <p:cNvSpPr txBox="1"/>
          <p:nvPr/>
        </p:nvSpPr>
        <p:spPr>
          <a:xfrm>
            <a:off x="289367" y="3104908"/>
            <a:ext cx="35881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Arm 2: Olaparib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Abiraterone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189105C-80DC-C63B-A0BB-FD599050054E}"/>
              </a:ext>
            </a:extLst>
          </p:cNvPr>
          <p:cNvSpPr txBox="1"/>
          <p:nvPr/>
        </p:nvSpPr>
        <p:spPr>
          <a:xfrm>
            <a:off x="396240" y="4435636"/>
            <a:ext cx="36664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Arm 3: Abiraterone + Olaparib</a:t>
            </a:r>
          </a:p>
        </p:txBody>
      </p:sp>
      <p:sp>
        <p:nvSpPr>
          <p:cNvPr id="13" name="TextBox 12">
            <a:extLst>
              <a:ext uri="{FF2B5EF4-FFF2-40B4-BE49-F238E27FC236}">
                <a16:creationId xmlns:a16="http://schemas.microsoft.com/office/drawing/2014/main" id="{1D4F643F-C750-9A96-99E2-9671E41255AA}"/>
              </a:ext>
            </a:extLst>
          </p:cNvPr>
          <p:cNvSpPr txBox="1"/>
          <p:nvPr/>
        </p:nvSpPr>
        <p:spPr>
          <a:xfrm>
            <a:off x="4639377" y="1848362"/>
            <a:ext cx="837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CC96543-EC22-152E-AADA-E09BF9FC97B9}"/>
              </a:ext>
            </a:extLst>
          </p:cNvPr>
          <p:cNvSpPr txBox="1"/>
          <p:nvPr/>
        </p:nvSpPr>
        <p:spPr>
          <a:xfrm>
            <a:off x="4639377" y="3135686"/>
            <a:ext cx="837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1F1072E-A6B5-936C-3508-516CBC6E1085}"/>
              </a:ext>
            </a:extLst>
          </p:cNvPr>
          <p:cNvSpPr txBox="1"/>
          <p:nvPr/>
        </p:nvSpPr>
        <p:spPr>
          <a:xfrm>
            <a:off x="4639377" y="4380782"/>
            <a:ext cx="8373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39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0853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a:bodyPr>
          <a:lstStyle/>
          <a:p>
            <a:pPr algn="ctr"/>
            <a:r>
              <a:rPr lang="en-US" b="1" dirty="0"/>
              <a:t>AMPLITUDE (Niraparib):</a:t>
            </a:r>
            <a:r>
              <a:rPr lang="en-US" dirty="0"/>
              <a:t> </a:t>
            </a:r>
            <a:r>
              <a:rPr lang="en-US" b="1" dirty="0"/>
              <a:t>Phase 3 Trial Design (</a:t>
            </a:r>
            <a:r>
              <a:rPr lang="en-US" b="1" dirty="0" err="1"/>
              <a:t>mHSPC</a:t>
            </a:r>
            <a:r>
              <a:rPr lang="en-US" b="1" dirty="0"/>
              <a:t>)</a:t>
            </a:r>
            <a:endParaRPr kumimoji="1" lang="en-US" b="1" dirty="0"/>
          </a:p>
        </p:txBody>
      </p:sp>
      <p:sp>
        <p:nvSpPr>
          <p:cNvPr id="4" name="Rounded Rectangle 5">
            <a:extLst>
              <a:ext uri="{FF2B5EF4-FFF2-40B4-BE49-F238E27FC236}">
                <a16:creationId xmlns:a16="http://schemas.microsoft.com/office/drawing/2014/main" id="{3327DF37-5A13-4B94-BCEF-BDD14E5BC17C}"/>
              </a:ext>
            </a:extLst>
          </p:cNvPr>
          <p:cNvSpPr/>
          <p:nvPr/>
        </p:nvSpPr>
        <p:spPr>
          <a:xfrm>
            <a:off x="1227161" y="1571756"/>
            <a:ext cx="2654735" cy="386466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Men aged ≥ 18 years with confirmed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mHSPC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(adenocarcinoma)</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Metastatic disease documented by greater than or equal to (&gt;=) 1 bone lesion(s)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germline or somatic homologous recombination repair (HRR) gene mutations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 with curative intent or prior treatment with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 l</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ong-term use of systemically administered corticosteroids or history of MDS or AML were excluded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ounded Rectangle 3">
            <a:extLst>
              <a:ext uri="{FF2B5EF4-FFF2-40B4-BE49-F238E27FC236}">
                <a16:creationId xmlns:a16="http://schemas.microsoft.com/office/drawing/2014/main" id="{2BEB2F5B-9398-48C8-8E0A-9DB7ADCD7973}"/>
              </a:ext>
            </a:extLst>
          </p:cNvPr>
          <p:cNvSpPr/>
          <p:nvPr/>
        </p:nvSpPr>
        <p:spPr>
          <a:xfrm>
            <a:off x="8723844" y="2137758"/>
            <a:ext cx="2743200" cy="2789404"/>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per PCWG 3</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Symptomatic PFS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Time to subsequent therapy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Duration of response (DOR)</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Number of Participants with Adverse Events as a Measure of Safety and Tolerability</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ounded Rectangle 4">
            <a:extLst>
              <a:ext uri="{FF2B5EF4-FFF2-40B4-BE49-F238E27FC236}">
                <a16:creationId xmlns:a16="http://schemas.microsoft.com/office/drawing/2014/main" id="{475B9853-EA19-46C1-A74D-92D2152CC819}"/>
              </a:ext>
            </a:extLst>
          </p:cNvPr>
          <p:cNvSpPr/>
          <p:nvPr/>
        </p:nvSpPr>
        <p:spPr>
          <a:xfrm>
            <a:off x="6004812" y="1703660"/>
            <a:ext cx="2011680" cy="18288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Niraparib 200 mg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qd</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Abiraterone Acetate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1000 mg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qd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Prednisone 5 mg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qd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Rounded Rectangle 5">
            <a:extLst>
              <a:ext uri="{FF2B5EF4-FFF2-40B4-BE49-F238E27FC236}">
                <a16:creationId xmlns:a16="http://schemas.microsoft.com/office/drawing/2014/main" id="{2DDA9144-7C9E-44E8-A05D-55E7169BAE3C}"/>
              </a:ext>
            </a:extLst>
          </p:cNvPr>
          <p:cNvSpPr/>
          <p:nvPr/>
        </p:nvSpPr>
        <p:spPr>
          <a:xfrm>
            <a:off x="5996291" y="3742566"/>
            <a:ext cx="2011680" cy="18288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Placebo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Abiraterone Acetate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1000 mg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qd</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Prednisone 5 mg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qd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AutoShape 17">
            <a:extLst>
              <a:ext uri="{FF2B5EF4-FFF2-40B4-BE49-F238E27FC236}">
                <a16:creationId xmlns:a16="http://schemas.microsoft.com/office/drawing/2014/main" id="{D066134C-9515-417B-9306-52DA104BFA96}"/>
              </a:ext>
            </a:extLst>
          </p:cNvPr>
          <p:cNvSpPr>
            <a:spLocks noChangeArrowheads="1"/>
          </p:cNvSpPr>
          <p:nvPr/>
        </p:nvSpPr>
        <p:spPr bwMode="auto">
          <a:xfrm>
            <a:off x="4552714" y="1697884"/>
            <a:ext cx="681611"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n=788</a:t>
            </a:r>
          </a:p>
        </p:txBody>
      </p:sp>
      <p:cxnSp>
        <p:nvCxnSpPr>
          <p:cNvPr id="10" name="Straight Arrow Connector 9">
            <a:extLst>
              <a:ext uri="{FF2B5EF4-FFF2-40B4-BE49-F238E27FC236}">
                <a16:creationId xmlns:a16="http://schemas.microsoft.com/office/drawing/2014/main" id="{93B27EF9-C050-4AA2-AA70-5C1B2B3DC06B}"/>
              </a:ext>
            </a:extLst>
          </p:cNvPr>
          <p:cNvCxnSpPr/>
          <p:nvPr/>
        </p:nvCxnSpPr>
        <p:spPr>
          <a:xfrm>
            <a:off x="3982087" y="3495325"/>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3DC12F2-5F0B-4ABC-9FED-0DCC43C83E18}"/>
              </a:ext>
            </a:extLst>
          </p:cNvPr>
          <p:cNvGrpSpPr/>
          <p:nvPr/>
        </p:nvGrpSpPr>
        <p:grpSpPr>
          <a:xfrm>
            <a:off x="5305742" y="2508250"/>
            <a:ext cx="641017" cy="2011680"/>
            <a:chOff x="4775600" y="2611663"/>
            <a:chExt cx="641017" cy="1470727"/>
          </a:xfrm>
        </p:grpSpPr>
        <p:cxnSp>
          <p:nvCxnSpPr>
            <p:cNvPr id="12" name="Elbow Connector 10">
              <a:extLst>
                <a:ext uri="{FF2B5EF4-FFF2-40B4-BE49-F238E27FC236}">
                  <a16:creationId xmlns:a16="http://schemas.microsoft.com/office/drawing/2014/main" id="{A59DDCDB-2ACE-4E69-A8B7-4880C4DF82C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6D99C2B7-0699-4B6B-9C5E-1E9FBFE436CD}"/>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165F8369-FE19-48AD-936C-F211C2D8F3CA}"/>
              </a:ext>
            </a:extLst>
          </p:cNvPr>
          <p:cNvCxnSpPr/>
          <p:nvPr/>
        </p:nvCxnSpPr>
        <p:spPr>
          <a:xfrm>
            <a:off x="8126404" y="251683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8ED9C6-62AB-4F38-BE71-0451A2C7EFDD}"/>
              </a:ext>
            </a:extLst>
          </p:cNvPr>
          <p:cNvCxnSpPr/>
          <p:nvPr/>
        </p:nvCxnSpPr>
        <p:spPr>
          <a:xfrm>
            <a:off x="8112339" y="453387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7C1243-7AF1-4325-84C8-D33270C8E89E}"/>
              </a:ext>
            </a:extLst>
          </p:cNvPr>
          <p:cNvSpPr txBox="1"/>
          <p:nvPr/>
        </p:nvSpPr>
        <p:spPr>
          <a:xfrm>
            <a:off x="8007971" y="6087251"/>
            <a:ext cx="61073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solidFill>
                <a:effectLst/>
                <a:uLnTx/>
                <a:uFillTx/>
                <a:latin typeface="Calibri" panose="020F0502020204030204"/>
                <a:ea typeface="+mn-ea"/>
                <a:cs typeface="+mn-cs"/>
              </a:rPr>
              <a:t>Rathkopf</a:t>
            </a:r>
            <a:r>
              <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rPr>
              <a:t> et al., 2021, ABSTRACT TPS 176 ASCO-GU</a:t>
            </a:r>
          </a:p>
        </p:txBody>
      </p:sp>
      <p:sp>
        <p:nvSpPr>
          <p:cNvPr id="17" name="Rectangle 16">
            <a:extLst>
              <a:ext uri="{FF2B5EF4-FFF2-40B4-BE49-F238E27FC236}">
                <a16:creationId xmlns:a16="http://schemas.microsoft.com/office/drawing/2014/main" id="{2A364032-3398-4CBA-A524-1BEEA91B6E3A}"/>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04497844</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28" name="Group 27">
            <a:extLst>
              <a:ext uri="{FF2B5EF4-FFF2-40B4-BE49-F238E27FC236}">
                <a16:creationId xmlns:a16="http://schemas.microsoft.com/office/drawing/2014/main" id="{23ABA9E3-02D0-3E3D-DB2E-F7F35AE4FE90}"/>
              </a:ext>
            </a:extLst>
          </p:cNvPr>
          <p:cNvGrpSpPr/>
          <p:nvPr/>
        </p:nvGrpSpPr>
        <p:grpSpPr>
          <a:xfrm>
            <a:off x="2804313" y="1046964"/>
            <a:ext cx="6583374" cy="4763173"/>
            <a:chOff x="2804313" y="511878"/>
            <a:chExt cx="6583374" cy="4763173"/>
          </a:xfrm>
        </p:grpSpPr>
        <p:pic>
          <p:nvPicPr>
            <p:cNvPr id="19" name="Picture 18">
              <a:extLst>
                <a:ext uri="{FF2B5EF4-FFF2-40B4-BE49-F238E27FC236}">
                  <a16:creationId xmlns:a16="http://schemas.microsoft.com/office/drawing/2014/main" id="{3C85275A-46F0-9D73-161A-428F4D44BDD1}"/>
                </a:ext>
              </a:extLst>
            </p:cNvPr>
            <p:cNvPicPr>
              <a:picLocks noChangeAspect="1"/>
            </p:cNvPicPr>
            <p:nvPr/>
          </p:nvPicPr>
          <p:blipFill>
            <a:blip r:embed="rId4"/>
            <a:stretch>
              <a:fillRect/>
            </a:stretch>
          </p:blipFill>
          <p:spPr>
            <a:xfrm>
              <a:off x="2804313" y="2516504"/>
              <a:ext cx="6583374" cy="2758547"/>
            </a:xfrm>
            <a:prstGeom prst="rect">
              <a:avLst/>
            </a:prstGeom>
            <a:ln w="38100">
              <a:solidFill>
                <a:srgbClr val="00B0F0"/>
              </a:solidFill>
            </a:ln>
          </p:spPr>
        </p:pic>
        <p:pic>
          <p:nvPicPr>
            <p:cNvPr id="27" name="Picture 26">
              <a:extLst>
                <a:ext uri="{FF2B5EF4-FFF2-40B4-BE49-F238E27FC236}">
                  <a16:creationId xmlns:a16="http://schemas.microsoft.com/office/drawing/2014/main" id="{EBCACCAF-AEAB-656E-1DEB-216C219D0F22}"/>
                </a:ext>
              </a:extLst>
            </p:cNvPr>
            <p:cNvPicPr>
              <a:picLocks noChangeAspect="1"/>
            </p:cNvPicPr>
            <p:nvPr/>
          </p:nvPicPr>
          <p:blipFill>
            <a:blip r:embed="rId5"/>
            <a:stretch>
              <a:fillRect/>
            </a:stretch>
          </p:blipFill>
          <p:spPr>
            <a:xfrm>
              <a:off x="2804313" y="511878"/>
              <a:ext cx="6583374" cy="2004626"/>
            </a:xfrm>
            <a:prstGeom prst="rect">
              <a:avLst/>
            </a:prstGeom>
            <a:ln w="38100">
              <a:solidFill>
                <a:srgbClr val="00B0F0"/>
              </a:solidFill>
            </a:ln>
          </p:spPr>
        </p:pic>
      </p:grpSp>
    </p:spTree>
    <p:extLst>
      <p:ext uri="{BB962C8B-B14F-4D97-AF65-F5344CB8AC3E}">
        <p14:creationId xmlns:p14="http://schemas.microsoft.com/office/powerpoint/2010/main" val="27767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a:bodyPr>
          <a:lstStyle/>
          <a:p>
            <a:pPr algn="ctr"/>
            <a:r>
              <a:rPr lang="en-US" dirty="0"/>
              <a:t>TALAPRO-3 (Talazoparib): Phase 3 Trial Design (</a:t>
            </a:r>
            <a:r>
              <a:rPr lang="en-US" dirty="0" err="1"/>
              <a:t>mHSPC</a:t>
            </a:r>
            <a:r>
              <a:rPr lang="en-US" dirty="0"/>
              <a:t>)</a:t>
            </a:r>
            <a:endParaRPr kumimoji="1" lang="en-US" dirty="0"/>
          </a:p>
        </p:txBody>
      </p:sp>
      <p:sp>
        <p:nvSpPr>
          <p:cNvPr id="4" name="Rounded Rectangle 5">
            <a:extLst>
              <a:ext uri="{FF2B5EF4-FFF2-40B4-BE49-F238E27FC236}">
                <a16:creationId xmlns:a16="http://schemas.microsoft.com/office/drawing/2014/main" id="{E933076F-DA76-4221-8E72-E63F403E116D}"/>
              </a:ext>
            </a:extLst>
          </p:cNvPr>
          <p:cNvSpPr/>
          <p:nvPr/>
        </p:nvSpPr>
        <p:spPr>
          <a:xfrm>
            <a:off x="1227161" y="1612700"/>
            <a:ext cx="2654735" cy="386466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Men aged ≥ 18 years with confirmed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mHSPC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(adenocarcinoma)</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Metastatic disease documented by greater than or equal to (&gt;=) 1 bone or soft tissue lesion(s)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germline or somatic homologous recombination repair (HRR) gene mutations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Radiation/surgery with curative intent or prior treatment with chemotherapy or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 brain metastases or 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history of MDS or AML were excluded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04575640-6194-4F96-892A-7F9E9EF58C3C}"/>
              </a:ext>
            </a:extLst>
          </p:cNvPr>
          <p:cNvSpPr/>
          <p:nvPr/>
        </p:nvSpPr>
        <p:spPr>
          <a:xfrm>
            <a:off x="1227161" y="5988860"/>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04821622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ounded Rectangle 3">
            <a:extLst>
              <a:ext uri="{FF2B5EF4-FFF2-40B4-BE49-F238E27FC236}">
                <a16:creationId xmlns:a16="http://schemas.microsoft.com/office/drawing/2014/main" id="{2ACD3DC6-74AB-463E-90E3-3E4B055787D9}"/>
              </a:ext>
            </a:extLst>
          </p:cNvPr>
          <p:cNvSpPr/>
          <p:nvPr/>
        </p:nvSpPr>
        <p:spPr>
          <a:xfrm>
            <a:off x="8723844" y="2178702"/>
            <a:ext cx="2743200" cy="2789404"/>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ORR</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PSA response</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Health-related quality of life</a:t>
            </a:r>
          </a:p>
        </p:txBody>
      </p:sp>
      <p:sp>
        <p:nvSpPr>
          <p:cNvPr id="7" name="Rounded Rectangle 4">
            <a:extLst>
              <a:ext uri="{FF2B5EF4-FFF2-40B4-BE49-F238E27FC236}">
                <a16:creationId xmlns:a16="http://schemas.microsoft.com/office/drawing/2014/main" id="{FCD795C3-1D07-4242-A7EB-56F87B937FA0}"/>
              </a:ext>
            </a:extLst>
          </p:cNvPr>
          <p:cNvSpPr/>
          <p:nvPr/>
        </p:nvSpPr>
        <p:spPr>
          <a:xfrm>
            <a:off x="6004812" y="1744604"/>
            <a:ext cx="2011680" cy="18288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Talazoparib 0.5 mg/day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(0.35 mg/day [PO]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moderate renal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impairment)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open-label enzalutamide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160 mg/day (PO)</a:t>
            </a:r>
          </a:p>
        </p:txBody>
      </p:sp>
      <p:sp>
        <p:nvSpPr>
          <p:cNvPr id="8" name="Rounded Rectangle 5">
            <a:extLst>
              <a:ext uri="{FF2B5EF4-FFF2-40B4-BE49-F238E27FC236}">
                <a16:creationId xmlns:a16="http://schemas.microsoft.com/office/drawing/2014/main" id="{297CFB18-0909-4121-AEEA-891E7DE37D35}"/>
              </a:ext>
            </a:extLst>
          </p:cNvPr>
          <p:cNvSpPr/>
          <p:nvPr/>
        </p:nvSpPr>
        <p:spPr>
          <a:xfrm>
            <a:off x="5996291" y="3783510"/>
            <a:ext cx="2011680" cy="18288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Placebo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open-label enzalutamide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160 mg/day (PO)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AutoShape 17">
            <a:extLst>
              <a:ext uri="{FF2B5EF4-FFF2-40B4-BE49-F238E27FC236}">
                <a16:creationId xmlns:a16="http://schemas.microsoft.com/office/drawing/2014/main" id="{37881857-2340-48D4-AB31-8B4D6CC3CC4E}"/>
              </a:ext>
            </a:extLst>
          </p:cNvPr>
          <p:cNvSpPr>
            <a:spLocks noChangeArrowheads="1"/>
          </p:cNvSpPr>
          <p:nvPr/>
        </p:nvSpPr>
        <p:spPr bwMode="auto">
          <a:xfrm>
            <a:off x="4552714" y="1738828"/>
            <a:ext cx="681611"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n=550</a:t>
            </a:r>
          </a:p>
        </p:txBody>
      </p:sp>
      <p:cxnSp>
        <p:nvCxnSpPr>
          <p:cNvPr id="10" name="Straight Arrow Connector 9">
            <a:extLst>
              <a:ext uri="{FF2B5EF4-FFF2-40B4-BE49-F238E27FC236}">
                <a16:creationId xmlns:a16="http://schemas.microsoft.com/office/drawing/2014/main" id="{AE9B7734-63FB-4248-8E6F-322C8BE86E08}"/>
              </a:ext>
            </a:extLst>
          </p:cNvPr>
          <p:cNvCxnSpPr/>
          <p:nvPr/>
        </p:nvCxnSpPr>
        <p:spPr>
          <a:xfrm>
            <a:off x="3982087" y="3536269"/>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9D0944A-74DC-408F-B4E9-C84E43A500CF}"/>
              </a:ext>
            </a:extLst>
          </p:cNvPr>
          <p:cNvGrpSpPr/>
          <p:nvPr/>
        </p:nvGrpSpPr>
        <p:grpSpPr>
          <a:xfrm>
            <a:off x="5305742" y="2549194"/>
            <a:ext cx="641017" cy="2011680"/>
            <a:chOff x="4775600" y="2611663"/>
            <a:chExt cx="641017" cy="1470727"/>
          </a:xfrm>
        </p:grpSpPr>
        <p:cxnSp>
          <p:nvCxnSpPr>
            <p:cNvPr id="12" name="Elbow Connector 10">
              <a:extLst>
                <a:ext uri="{FF2B5EF4-FFF2-40B4-BE49-F238E27FC236}">
                  <a16:creationId xmlns:a16="http://schemas.microsoft.com/office/drawing/2014/main" id="{D584AC2B-2246-425D-8B63-5B070BEAD0B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8AAC4916-C4F6-41E9-AE8A-EC2156A3806E}"/>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7C6575DB-AE44-4598-AC98-731C95C41F83}"/>
              </a:ext>
            </a:extLst>
          </p:cNvPr>
          <p:cNvCxnSpPr/>
          <p:nvPr/>
        </p:nvCxnSpPr>
        <p:spPr>
          <a:xfrm>
            <a:off x="8126404" y="255777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2AC87F-46EF-4FA1-A0A1-04CFB2DA1194}"/>
              </a:ext>
            </a:extLst>
          </p:cNvPr>
          <p:cNvCxnSpPr/>
          <p:nvPr/>
        </p:nvCxnSpPr>
        <p:spPr>
          <a:xfrm>
            <a:off x="8112339" y="457481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31E1C4-1445-44A0-B1CA-6B1EF74213E8}"/>
              </a:ext>
            </a:extLst>
          </p:cNvPr>
          <p:cNvSpPr txBox="1"/>
          <p:nvPr/>
        </p:nvSpPr>
        <p:spPr>
          <a:xfrm>
            <a:off x="6611280" y="5942693"/>
            <a:ext cx="61073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1 </a:t>
            </a:r>
            <a:r>
              <a:rPr kumimoji="0" lang="en-US" sz="1800" b="0" i="0" u="sng" strike="noStrike" kern="1200" cap="none" spc="0" normalizeH="0" baseline="0" noProof="0" dirty="0">
                <a:ln>
                  <a:noFill/>
                </a:ln>
                <a:solidFill>
                  <a:srgbClr val="44546A"/>
                </a:solidFill>
                <a:effectLst/>
                <a:uLnTx/>
                <a:uFillTx/>
                <a:latin typeface="Calibri" panose="020F0502020204030204"/>
                <a:ea typeface="+mn-ea"/>
                <a:cs typeface="+mn-cs"/>
              </a:rPr>
              <a:t>Agarwal</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et al., 2022, ABSTRACT TPS 221 ASCO-GU</a:t>
            </a:r>
          </a:p>
        </p:txBody>
      </p:sp>
    </p:spTree>
    <p:extLst>
      <p:ext uri="{BB962C8B-B14F-4D97-AF65-F5344CB8AC3E}">
        <p14:creationId xmlns:p14="http://schemas.microsoft.com/office/powerpoint/2010/main" val="21632972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0A715DA7-F07E-FC08-F4BB-99752841885E}"/>
              </a:ext>
            </a:extLst>
          </p:cNvPr>
          <p:cNvSpPr/>
          <p:nvPr/>
        </p:nvSpPr>
        <p:spPr>
          <a:xfrm>
            <a:off x="8786369" y="3611226"/>
            <a:ext cx="3034156" cy="985930"/>
          </a:xfrm>
          <a:prstGeom prst="roundRect">
            <a:avLst>
              <a:gd name="adj" fmla="val 9989"/>
            </a:avLst>
          </a:prstGeom>
          <a:solidFill>
            <a:srgbClr val="F2F2F2"/>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100" b="0" i="0" u="none" strike="noStrike" kern="0" cap="none" spc="0" normalizeH="0" baseline="0" noProof="0" dirty="0">
                <a:ln>
                  <a:noFill/>
                </a:ln>
                <a:solidFill>
                  <a:srgbClr val="3F4444"/>
                </a:solidFill>
                <a:effectLst/>
                <a:uLnTx/>
                <a:uFillTx/>
                <a:latin typeface="Arial" panose="020B0604020202020204"/>
                <a:ea typeface="+mn-ea"/>
                <a:cs typeface="Arial" panose="020B0604020202020204" pitchFamily="34" charset="0"/>
              </a:rPr>
            </a:b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rPFS</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and OS will be tested for each cohort separately using a stratified log-rank test</a:t>
            </a:r>
          </a:p>
        </p:txBody>
      </p:sp>
      <p:sp>
        <p:nvSpPr>
          <p:cNvPr id="5" name="Rectangle: Rounded Corners 51">
            <a:extLst>
              <a:ext uri="{FF2B5EF4-FFF2-40B4-BE49-F238E27FC236}">
                <a16:creationId xmlns:a16="http://schemas.microsoft.com/office/drawing/2014/main" id="{C3B0B626-F37A-D9B0-1965-F663EE5209E0}"/>
              </a:ext>
            </a:extLst>
          </p:cNvPr>
          <p:cNvSpPr/>
          <p:nvPr/>
        </p:nvSpPr>
        <p:spPr>
          <a:xfrm>
            <a:off x="8786369" y="3498026"/>
            <a:ext cx="3034156" cy="320400"/>
          </a:xfrm>
          <a:prstGeom prst="round2SameRect">
            <a:avLst/>
          </a:prstGeom>
          <a:solidFill>
            <a:srgbClr val="D0006F"/>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Statistical analyses</a:t>
            </a:r>
            <a:endParaRPr kumimoji="0" lang="en-US" sz="14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6" name="Rectangle: Rounded Corners 50">
            <a:extLst>
              <a:ext uri="{FF2B5EF4-FFF2-40B4-BE49-F238E27FC236}">
                <a16:creationId xmlns:a16="http://schemas.microsoft.com/office/drawing/2014/main" id="{C07FD5DE-04F1-1A54-BE61-81A63AA185FB}"/>
              </a:ext>
            </a:extLst>
          </p:cNvPr>
          <p:cNvSpPr/>
          <p:nvPr/>
        </p:nvSpPr>
        <p:spPr>
          <a:xfrm>
            <a:off x="367138" y="2294329"/>
            <a:ext cx="3637942" cy="2789670"/>
          </a:xfrm>
          <a:prstGeom prst="round2SameRect">
            <a:avLst>
              <a:gd name="adj1" fmla="val 0"/>
              <a:gd name="adj2" fmla="val 2948"/>
            </a:avLst>
          </a:prstGeom>
          <a:solidFill>
            <a:srgbClr val="1E325F">
              <a:alpha val="5000"/>
            </a:srgbClr>
          </a:solidFill>
          <a:ln w="6350" cap="flat" cmpd="sng" algn="ctr">
            <a:noFill/>
            <a:prstDash val="solid"/>
            <a:miter lim="800000"/>
          </a:ln>
          <a:effectLst/>
        </p:spPr>
        <p:txBody>
          <a:bodyPr rtlCol="0" anchor="ctr"/>
          <a:lstStyle/>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Aged ≥18 years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Histologically confirmed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mCSPC</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a:t>
            </a:r>
            <a:r>
              <a:rPr kumimoji="0" lang="en-US" sz="1100" b="0" i="1"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de novo</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or recurrent low- or high-volume disease)</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ECOG PS 0–1</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Prospectively defined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HRRm</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status*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Must be receiving ADT throughout the study or have undergone bilateral orchiectomy, and must be suitable for treatment with NHAs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prior treatment with PARP inhibitors, CT, or NHAs in the metastatic setting</a:t>
            </a:r>
            <a:r>
              <a:rPr kumimoji="0" lang="en-US" sz="1100" b="0" i="0" u="none" strike="noStrike" kern="1200" cap="none" spc="0" normalizeH="0" baseline="30000" noProof="0" dirty="0">
                <a:ln>
                  <a:noFill/>
                </a:ln>
                <a:solidFill>
                  <a:srgbClr val="092640"/>
                </a:solidFill>
                <a:effectLst/>
                <a:uLnTx/>
                <a:uFillTx/>
                <a:latin typeface="Arial" panose="020B0604020202020204"/>
                <a:ea typeface="+mn-ea"/>
                <a:cs typeface="Arial" panose="020B0604020202020204" pitchFamily="34" charset="0"/>
              </a:rPr>
              <a:t>†</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suspected or prior history of myelodysplastic syndrome/acute myeloid leukemia</a:t>
            </a:r>
          </a:p>
        </p:txBody>
      </p:sp>
      <p:sp>
        <p:nvSpPr>
          <p:cNvPr id="7" name="TextBox 6">
            <a:extLst>
              <a:ext uri="{FF2B5EF4-FFF2-40B4-BE49-F238E27FC236}">
                <a16:creationId xmlns:a16="http://schemas.microsoft.com/office/drawing/2014/main" id="{53FFAB2C-FC30-1044-E47D-0E1DC1C5DA01}"/>
              </a:ext>
            </a:extLst>
          </p:cNvPr>
          <p:cNvSpPr txBox="1"/>
          <p:nvPr/>
        </p:nvSpPr>
        <p:spPr>
          <a:xfrm>
            <a:off x="371475" y="1244771"/>
            <a:ext cx="11449050" cy="507831"/>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A Phase III, 2-cohort, 2-arm, randomized, double-blind, placebo-controlled study evaluating the efficacy and safety of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saruparib</a:t>
            </a: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plus physician’s choice of NHA (abiraterone, darolutamide, or enzalutamide) versus placebo plus physician’s choice of NHA in participants with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mCSPC</a:t>
            </a:r>
            <a:endPar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p:txBody>
      </p:sp>
      <p:sp>
        <p:nvSpPr>
          <p:cNvPr id="8" name="Rectangle: Rounded Corners 51">
            <a:extLst>
              <a:ext uri="{FF2B5EF4-FFF2-40B4-BE49-F238E27FC236}">
                <a16:creationId xmlns:a16="http://schemas.microsoft.com/office/drawing/2014/main" id="{C681F040-D1F2-3DEF-CFB4-B63BB9CFB8AF}"/>
              </a:ext>
            </a:extLst>
          </p:cNvPr>
          <p:cNvSpPr/>
          <p:nvPr/>
        </p:nvSpPr>
        <p:spPr>
          <a:xfrm>
            <a:off x="367138" y="1973928"/>
            <a:ext cx="3637942" cy="320400"/>
          </a:xfrm>
          <a:prstGeom prst="round2SameRect">
            <a:avLst/>
          </a:prstGeom>
          <a:solidFill>
            <a:schemeClr val="accent1"/>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Eligibility criteria</a:t>
            </a:r>
            <a:endParaRPr kumimoji="0" lang="en-US" sz="14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99BE655C-584C-98B5-03BD-77BC8BD0057D}"/>
              </a:ext>
            </a:extLst>
          </p:cNvPr>
          <p:cNvSpPr txBox="1"/>
          <p:nvPr/>
        </p:nvSpPr>
        <p:spPr>
          <a:xfrm>
            <a:off x="4471939" y="4671927"/>
            <a:ext cx="39457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Treatment will continue until disease progression, unacceptable toxicity, or participant-initiated withdrawal </a:t>
            </a:r>
          </a:p>
        </p:txBody>
      </p:sp>
      <p:cxnSp>
        <p:nvCxnSpPr>
          <p:cNvPr id="10" name="Elbow Connector 68">
            <a:extLst>
              <a:ext uri="{FF2B5EF4-FFF2-40B4-BE49-F238E27FC236}">
                <a16:creationId xmlns:a16="http://schemas.microsoft.com/office/drawing/2014/main" id="{B5B92967-F103-E8BD-5635-C75BF674C458}"/>
              </a:ext>
            </a:extLst>
          </p:cNvPr>
          <p:cNvCxnSpPr>
            <a:cxnSpLocks/>
            <a:stCxn id="13" idx="1"/>
            <a:endCxn id="21" idx="0"/>
          </p:cNvCxnSpPr>
          <p:nvPr/>
        </p:nvCxnSpPr>
        <p:spPr>
          <a:xfrm rot="10800000" flipV="1">
            <a:off x="5986739" y="2175781"/>
            <a:ext cx="423433"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11" name="Elbow Connector 75">
            <a:extLst>
              <a:ext uri="{FF2B5EF4-FFF2-40B4-BE49-F238E27FC236}">
                <a16:creationId xmlns:a16="http://schemas.microsoft.com/office/drawing/2014/main" id="{3269B00D-18FA-BDDC-FBF5-C09109146F0D}"/>
              </a:ext>
            </a:extLst>
          </p:cNvPr>
          <p:cNvCxnSpPr>
            <a:cxnSpLocks/>
            <a:stCxn id="14" idx="1"/>
            <a:endCxn id="21" idx="2"/>
          </p:cNvCxnSpPr>
          <p:nvPr/>
        </p:nvCxnSpPr>
        <p:spPr>
          <a:xfrm rot="10800000">
            <a:off x="5986739" y="2797704"/>
            <a:ext cx="423433" cy="113427"/>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grpSp>
        <p:nvGrpSpPr>
          <p:cNvPr id="12" name="Group 11">
            <a:extLst>
              <a:ext uri="{FF2B5EF4-FFF2-40B4-BE49-F238E27FC236}">
                <a16:creationId xmlns:a16="http://schemas.microsoft.com/office/drawing/2014/main" id="{5C0155B9-55EA-A669-5E20-EAB918742851}"/>
              </a:ext>
            </a:extLst>
          </p:cNvPr>
          <p:cNvGrpSpPr/>
          <p:nvPr/>
        </p:nvGrpSpPr>
        <p:grpSpPr>
          <a:xfrm>
            <a:off x="6410171" y="1968956"/>
            <a:ext cx="1980000" cy="1157617"/>
            <a:chOff x="6410171" y="2671401"/>
            <a:chExt cx="1980000" cy="1157617"/>
          </a:xfrm>
        </p:grpSpPr>
        <p:sp>
          <p:nvSpPr>
            <p:cNvPr id="13" name="Rectangle: Rounded Corners 17">
              <a:extLst>
                <a:ext uri="{FF2B5EF4-FFF2-40B4-BE49-F238E27FC236}">
                  <a16:creationId xmlns:a16="http://schemas.microsoft.com/office/drawing/2014/main" id="{AFE49DD4-855C-2194-B733-DAD61EFC6A7E}"/>
                </a:ext>
              </a:extLst>
            </p:cNvPr>
            <p:cNvSpPr/>
            <p:nvPr/>
          </p:nvSpPr>
          <p:spPr>
            <a:xfrm>
              <a:off x="6410171" y="2671401"/>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14" name="Rectangle: Rounded Corners 18">
              <a:extLst>
                <a:ext uri="{FF2B5EF4-FFF2-40B4-BE49-F238E27FC236}">
                  <a16:creationId xmlns:a16="http://schemas.microsoft.com/office/drawing/2014/main" id="{7A8D0BB3-47F0-C8FD-B002-DB8A00913D01}"/>
                </a:ext>
              </a:extLst>
            </p:cNvPr>
            <p:cNvSpPr/>
            <p:nvPr/>
          </p:nvSpPr>
          <p:spPr>
            <a:xfrm>
              <a:off x="6410171" y="3398131"/>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15" name="Straight Connector 14">
            <a:extLst>
              <a:ext uri="{FF2B5EF4-FFF2-40B4-BE49-F238E27FC236}">
                <a16:creationId xmlns:a16="http://schemas.microsoft.com/office/drawing/2014/main" id="{9E275FC3-13FD-79D6-AA4F-31231E0696EE}"/>
              </a:ext>
            </a:extLst>
          </p:cNvPr>
          <p:cNvCxnSpPr>
            <a:cxnSpLocks/>
          </p:cNvCxnSpPr>
          <p:nvPr/>
        </p:nvCxnSpPr>
        <p:spPr>
          <a:xfrm>
            <a:off x="4005080" y="2547764"/>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6" name="Rectangle: Rounded Corners 20">
            <a:extLst>
              <a:ext uri="{FF2B5EF4-FFF2-40B4-BE49-F238E27FC236}">
                <a16:creationId xmlns:a16="http://schemas.microsoft.com/office/drawing/2014/main" id="{2F19086F-9E75-94A9-EDCB-6821A58296B5}"/>
              </a:ext>
            </a:extLst>
          </p:cNvPr>
          <p:cNvSpPr/>
          <p:nvPr/>
        </p:nvSpPr>
        <p:spPr>
          <a:xfrm>
            <a:off x="4457226" y="2249271"/>
            <a:ext cx="1083385" cy="618134"/>
          </a:xfrm>
          <a:prstGeom prst="roundRect">
            <a:avLst/>
          </a:prstGeom>
          <a:solidFill>
            <a:srgbClr val="3C1053"/>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HRRm</a:t>
            </a:r>
            <a:endPar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47208C3C-A13C-191C-5759-E587111DF74E}"/>
              </a:ext>
            </a:extLst>
          </p:cNvPr>
          <p:cNvCxnSpPr>
            <a:cxnSpLocks/>
          </p:cNvCxnSpPr>
          <p:nvPr/>
        </p:nvCxnSpPr>
        <p:spPr>
          <a:xfrm>
            <a:off x="4005080" y="4018460"/>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8" name="Rectangle: Rounded Corners 22">
            <a:extLst>
              <a:ext uri="{FF2B5EF4-FFF2-40B4-BE49-F238E27FC236}">
                <a16:creationId xmlns:a16="http://schemas.microsoft.com/office/drawing/2014/main" id="{2D68C2EA-8297-E06A-A93F-FCE5B9AA0AF0}"/>
              </a:ext>
            </a:extLst>
          </p:cNvPr>
          <p:cNvSpPr/>
          <p:nvPr/>
        </p:nvSpPr>
        <p:spPr>
          <a:xfrm>
            <a:off x="4457227" y="3714254"/>
            <a:ext cx="1083385" cy="618134"/>
          </a:xfrm>
          <a:prstGeom prst="roundRect">
            <a:avLst/>
          </a:prstGeom>
          <a:solidFill>
            <a:srgbClr val="68D2DF">
              <a:lumMod val="75000"/>
            </a:srgbClr>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Non-</a:t>
            </a:r>
            <a:r>
              <a:rPr kumimoji="0" lang="en-US" sz="1400" b="1" i="0" u="none" strike="noStrike" kern="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HRRm</a:t>
            </a:r>
            <a:endParaRPr kumimoji="0" lang="en-US" sz="14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9" name="TextBox 18">
            <a:extLst>
              <a:ext uri="{FF2B5EF4-FFF2-40B4-BE49-F238E27FC236}">
                <a16:creationId xmlns:a16="http://schemas.microsoft.com/office/drawing/2014/main" id="{97402CA1-8410-8215-3100-E6EFCCADE0E8}"/>
              </a:ext>
            </a:extLst>
          </p:cNvPr>
          <p:cNvSpPr txBox="1"/>
          <p:nvPr/>
        </p:nvSpPr>
        <p:spPr>
          <a:xfrm>
            <a:off x="4483631" y="1979756"/>
            <a:ext cx="1068673"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≈550 patients</a:t>
            </a:r>
          </a:p>
        </p:txBody>
      </p:sp>
      <p:sp>
        <p:nvSpPr>
          <p:cNvPr id="20" name="TextBox 19">
            <a:extLst>
              <a:ext uri="{FF2B5EF4-FFF2-40B4-BE49-F238E27FC236}">
                <a16:creationId xmlns:a16="http://schemas.microsoft.com/office/drawing/2014/main" id="{61BADBE6-A1BC-8609-D077-13659687FBE0}"/>
              </a:ext>
            </a:extLst>
          </p:cNvPr>
          <p:cNvSpPr txBox="1"/>
          <p:nvPr/>
        </p:nvSpPr>
        <p:spPr>
          <a:xfrm>
            <a:off x="4461565" y="4377071"/>
            <a:ext cx="1112805"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≈1250 patients</a:t>
            </a:r>
          </a:p>
        </p:txBody>
      </p:sp>
      <p:sp>
        <p:nvSpPr>
          <p:cNvPr id="21" name="Rectangle: Rounded Corners 1">
            <a:extLst>
              <a:ext uri="{FF2B5EF4-FFF2-40B4-BE49-F238E27FC236}">
                <a16:creationId xmlns:a16="http://schemas.microsoft.com/office/drawing/2014/main" id="{84D2D583-F02A-595A-6210-34669D46C8A4}"/>
              </a:ext>
            </a:extLst>
          </p:cNvPr>
          <p:cNvSpPr>
            <a:spLocks noChangeAspect="1"/>
          </p:cNvSpPr>
          <p:nvPr/>
        </p:nvSpPr>
        <p:spPr>
          <a:xfrm>
            <a:off x="5736799" y="2297825"/>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22" name="Rectangle: Rounded Corners 2">
            <a:extLst>
              <a:ext uri="{FF2B5EF4-FFF2-40B4-BE49-F238E27FC236}">
                <a16:creationId xmlns:a16="http://schemas.microsoft.com/office/drawing/2014/main" id="{F7DC2A62-76F5-1B79-EBCC-6D8FEFF2A0B4}"/>
              </a:ext>
            </a:extLst>
          </p:cNvPr>
          <p:cNvSpPr>
            <a:spLocks noChangeAspect="1"/>
          </p:cNvSpPr>
          <p:nvPr/>
        </p:nvSpPr>
        <p:spPr>
          <a:xfrm>
            <a:off x="5744044" y="3768521"/>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nvGrpSpPr>
          <p:cNvPr id="23" name="Group 22">
            <a:extLst>
              <a:ext uri="{FF2B5EF4-FFF2-40B4-BE49-F238E27FC236}">
                <a16:creationId xmlns:a16="http://schemas.microsoft.com/office/drawing/2014/main" id="{10F2A599-DC95-B8A4-0B67-846E1D03A691}"/>
              </a:ext>
            </a:extLst>
          </p:cNvPr>
          <p:cNvGrpSpPr/>
          <p:nvPr/>
        </p:nvGrpSpPr>
        <p:grpSpPr>
          <a:xfrm>
            <a:off x="6437640" y="3439652"/>
            <a:ext cx="1986773" cy="1157616"/>
            <a:chOff x="6437640" y="4142097"/>
            <a:chExt cx="1986773" cy="1157616"/>
          </a:xfrm>
        </p:grpSpPr>
        <p:sp>
          <p:nvSpPr>
            <p:cNvPr id="24" name="Rectangle: Rounded Corners 3">
              <a:extLst>
                <a:ext uri="{FF2B5EF4-FFF2-40B4-BE49-F238E27FC236}">
                  <a16:creationId xmlns:a16="http://schemas.microsoft.com/office/drawing/2014/main" id="{4CB7BD80-B8E2-F7DC-7115-4BAEEB77F665}"/>
                </a:ext>
              </a:extLst>
            </p:cNvPr>
            <p:cNvSpPr/>
            <p:nvPr/>
          </p:nvSpPr>
          <p:spPr>
            <a:xfrm>
              <a:off x="6437640" y="4142097"/>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25" name="Rectangle: Rounded Corners 8">
              <a:extLst>
                <a:ext uri="{FF2B5EF4-FFF2-40B4-BE49-F238E27FC236}">
                  <a16:creationId xmlns:a16="http://schemas.microsoft.com/office/drawing/2014/main" id="{F8DDEF2F-A6AC-C591-6D41-72C744C2B712}"/>
                </a:ext>
              </a:extLst>
            </p:cNvPr>
            <p:cNvSpPr/>
            <p:nvPr/>
          </p:nvSpPr>
          <p:spPr>
            <a:xfrm>
              <a:off x="6444413" y="4868826"/>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26" name="Elbow Connector 68">
            <a:extLst>
              <a:ext uri="{FF2B5EF4-FFF2-40B4-BE49-F238E27FC236}">
                <a16:creationId xmlns:a16="http://schemas.microsoft.com/office/drawing/2014/main" id="{C14EAB2A-BEBD-0116-91F0-92B4B542128B}"/>
              </a:ext>
            </a:extLst>
          </p:cNvPr>
          <p:cNvCxnSpPr>
            <a:cxnSpLocks/>
            <a:stCxn id="24" idx="1"/>
            <a:endCxn id="22" idx="0"/>
          </p:cNvCxnSpPr>
          <p:nvPr/>
        </p:nvCxnSpPr>
        <p:spPr>
          <a:xfrm rot="10800000" flipV="1">
            <a:off x="5993984" y="3646477"/>
            <a:ext cx="443657"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27" name="Elbow Connector 68">
            <a:extLst>
              <a:ext uri="{FF2B5EF4-FFF2-40B4-BE49-F238E27FC236}">
                <a16:creationId xmlns:a16="http://schemas.microsoft.com/office/drawing/2014/main" id="{57E95705-2E34-EAD5-FB13-50C64D0E3C2D}"/>
              </a:ext>
            </a:extLst>
          </p:cNvPr>
          <p:cNvCxnSpPr>
            <a:cxnSpLocks/>
            <a:stCxn id="25" idx="1"/>
            <a:endCxn id="22" idx="2"/>
          </p:cNvCxnSpPr>
          <p:nvPr/>
        </p:nvCxnSpPr>
        <p:spPr>
          <a:xfrm rot="10800000">
            <a:off x="5993983" y="4268399"/>
            <a:ext cx="450430" cy="113426"/>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sp>
        <p:nvSpPr>
          <p:cNvPr id="28" name="TextBox 27">
            <a:extLst>
              <a:ext uri="{FF2B5EF4-FFF2-40B4-BE49-F238E27FC236}">
                <a16:creationId xmlns:a16="http://schemas.microsoft.com/office/drawing/2014/main" id="{F8DF830E-4E36-1A38-6695-6CEE43FCB445}"/>
              </a:ext>
            </a:extLst>
          </p:cNvPr>
          <p:cNvSpPr txBox="1"/>
          <p:nvPr/>
        </p:nvSpPr>
        <p:spPr>
          <a:xfrm>
            <a:off x="4331304" y="3092653"/>
            <a:ext cx="13501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crossover between cohorts</a:t>
            </a:r>
          </a:p>
        </p:txBody>
      </p:sp>
      <p:sp>
        <p:nvSpPr>
          <p:cNvPr id="29" name="Rectangle: Rounded Corners 13">
            <a:extLst>
              <a:ext uri="{FF2B5EF4-FFF2-40B4-BE49-F238E27FC236}">
                <a16:creationId xmlns:a16="http://schemas.microsoft.com/office/drawing/2014/main" id="{0CB9039E-C918-F5E7-25C0-F2FDD3C82CD7}"/>
              </a:ext>
            </a:extLst>
          </p:cNvPr>
          <p:cNvSpPr/>
          <p:nvPr/>
        </p:nvSpPr>
        <p:spPr>
          <a:xfrm>
            <a:off x="8786369" y="2129772"/>
            <a:ext cx="3034154" cy="1141618"/>
          </a:xfrm>
          <a:prstGeom prst="roundRect">
            <a:avLst>
              <a:gd name="adj" fmla="val 4986"/>
            </a:avLst>
          </a:prstGeom>
          <a:solidFill>
            <a:srgbClr val="F2F2F2"/>
          </a:solidFill>
          <a:ln w="12700" cap="flat" cmpd="sng" algn="ctr">
            <a:noFill/>
            <a:prstDash val="solid"/>
            <a:miter lim="800000"/>
          </a:ln>
          <a:effectLst/>
        </p:spPr>
        <p:txBody>
          <a:bodyPr numCol="2"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n-ea"/>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Calibri" panose="020F0502020204030204"/>
                <a:ea typeface="+mn-ea"/>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Calibri" panose="020F0502020204030204"/>
              <a:ea typeface="+mn-ea"/>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OS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rPr>
              <a:t>Non-</a:t>
            </a: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n-ea"/>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OS</a:t>
            </a:r>
          </a:p>
        </p:txBody>
      </p:sp>
      <p:sp>
        <p:nvSpPr>
          <p:cNvPr id="30" name="Rectangle: Rounded Corners 51">
            <a:extLst>
              <a:ext uri="{FF2B5EF4-FFF2-40B4-BE49-F238E27FC236}">
                <a16:creationId xmlns:a16="http://schemas.microsoft.com/office/drawing/2014/main" id="{4AEDA204-F271-9A89-1D16-F0CF563D6285}"/>
              </a:ext>
            </a:extLst>
          </p:cNvPr>
          <p:cNvSpPr/>
          <p:nvPr/>
        </p:nvSpPr>
        <p:spPr>
          <a:xfrm>
            <a:off x="8786367" y="1971927"/>
            <a:ext cx="3034153" cy="316219"/>
          </a:xfrm>
          <a:prstGeom prst="round2SameRect">
            <a:avLst/>
          </a:prstGeom>
          <a:solidFill>
            <a:srgbClr val="C4D600">
              <a:lumMod val="75000"/>
            </a:srgbClr>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Select endpoints</a:t>
            </a:r>
            <a:endParaRPr kumimoji="0" lang="en-US" sz="16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31" name="Title 5">
            <a:extLst>
              <a:ext uri="{FF2B5EF4-FFF2-40B4-BE49-F238E27FC236}">
                <a16:creationId xmlns:a16="http://schemas.microsoft.com/office/drawing/2014/main" id="{4A577988-B027-0BAA-9489-12686856A75B}"/>
              </a:ext>
            </a:extLst>
          </p:cNvPr>
          <p:cNvSpPr>
            <a:spLocks noGrp="1"/>
          </p:cNvSpPr>
          <p:nvPr>
            <p:ph type="title"/>
          </p:nvPr>
        </p:nvSpPr>
        <p:spPr>
          <a:xfrm>
            <a:off x="412777" y="152014"/>
            <a:ext cx="11449049" cy="937825"/>
          </a:xfrm>
        </p:spPr>
        <p:txBody>
          <a:bodyPr>
            <a:normAutofit fontScale="90000"/>
          </a:bodyPr>
          <a:lstStyle/>
          <a:p>
            <a:pPr algn="ctr"/>
            <a:r>
              <a:rPr lang="en-US" sz="4400" b="1" dirty="0"/>
              <a:t>EvoPAR-Prostate01: Phase 3 Trial Design (</a:t>
            </a:r>
            <a:r>
              <a:rPr lang="en-US" sz="4400" b="1" dirty="0" err="1"/>
              <a:t>mHSPC</a:t>
            </a:r>
            <a:r>
              <a:rPr lang="en-US" sz="4400" b="1" dirty="0"/>
              <a:t>)</a:t>
            </a:r>
            <a:endParaRPr lang="en-US" b="1" dirty="0"/>
          </a:p>
        </p:txBody>
      </p:sp>
      <p:sp>
        <p:nvSpPr>
          <p:cNvPr id="35" name="Rectangle 34">
            <a:extLst>
              <a:ext uri="{FF2B5EF4-FFF2-40B4-BE49-F238E27FC236}">
                <a16:creationId xmlns:a16="http://schemas.microsoft.com/office/drawing/2014/main" id="{DCE870E1-7CC1-E04E-5D76-A3257DF80FF4}"/>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(NCT06120491)</a:t>
            </a:r>
          </a:p>
        </p:txBody>
      </p:sp>
      <p:sp>
        <p:nvSpPr>
          <p:cNvPr id="2" name="TextBox 1">
            <a:extLst>
              <a:ext uri="{FF2B5EF4-FFF2-40B4-BE49-F238E27FC236}">
                <a16:creationId xmlns:a16="http://schemas.microsoft.com/office/drawing/2014/main" id="{6075023E-6876-17E0-2198-053B8F38BF50}"/>
              </a:ext>
            </a:extLst>
          </p:cNvPr>
          <p:cNvSpPr txBox="1"/>
          <p:nvPr/>
        </p:nvSpPr>
        <p:spPr>
          <a:xfrm>
            <a:off x="10118410" y="6118028"/>
            <a:ext cx="20735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Agarwal N.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mn-cs"/>
              </a:rPr>
              <a:t>AUA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Tree>
    <p:extLst>
      <p:ext uri="{BB962C8B-B14F-4D97-AF65-F5344CB8AC3E}">
        <p14:creationId xmlns:p14="http://schemas.microsoft.com/office/powerpoint/2010/main" val="42416430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9EAC-B40C-476A-B690-2164FB515B16}"/>
              </a:ext>
            </a:extLst>
          </p:cNvPr>
          <p:cNvSpPr>
            <a:spLocks noGrp="1"/>
          </p:cNvSpPr>
          <p:nvPr>
            <p:ph type="title"/>
          </p:nvPr>
        </p:nvSpPr>
        <p:spPr>
          <a:xfrm>
            <a:off x="838200" y="-161741"/>
            <a:ext cx="10515600" cy="1325563"/>
          </a:xfrm>
        </p:spPr>
        <p:txBody>
          <a:bodyPr/>
          <a:lstStyle/>
          <a:p>
            <a:r>
              <a:rPr lang="en-US" dirty="0"/>
              <a:t>My take on PARPi plus ARPI in mCRPC</a:t>
            </a:r>
          </a:p>
        </p:txBody>
      </p:sp>
      <p:sp>
        <p:nvSpPr>
          <p:cNvPr id="3" name="Content Placeholder 2">
            <a:extLst>
              <a:ext uri="{FF2B5EF4-FFF2-40B4-BE49-F238E27FC236}">
                <a16:creationId xmlns:a16="http://schemas.microsoft.com/office/drawing/2014/main" id="{09F9EDE5-990A-40D7-8247-4E23E5359C8A}"/>
              </a:ext>
            </a:extLst>
          </p:cNvPr>
          <p:cNvSpPr>
            <a:spLocks noGrp="1"/>
          </p:cNvSpPr>
          <p:nvPr>
            <p:ph idx="1"/>
          </p:nvPr>
        </p:nvSpPr>
        <p:spPr>
          <a:xfrm>
            <a:off x="100208" y="1039661"/>
            <a:ext cx="12031249" cy="5317298"/>
          </a:xfrm>
        </p:spPr>
        <p:txBody>
          <a:bodyPr>
            <a:normAutofit lnSpcReduction="10000"/>
          </a:bodyPr>
          <a:lstStyle/>
          <a:p>
            <a:pPr marL="457189" indent="-457189"/>
            <a:r>
              <a:rPr lang="en-US" dirty="0"/>
              <a:t>Many patients with new mCRPC will not have disease progression on a prior ARPI in the next 5-7 years: 1) patients progressing from localized prostate cancer with BCR, 2) patients with locally advanced prostate cancer receiving limited duration ARPI, and 3) patients with mHSPC not receiving ARPI at all or until progression</a:t>
            </a:r>
          </a:p>
          <a:p>
            <a:pPr marL="457189" indent="-457189">
              <a:lnSpc>
                <a:spcPct val="110000"/>
              </a:lnSpc>
            </a:pPr>
            <a:r>
              <a:rPr lang="en-US" dirty="0"/>
              <a:t>How I select a given combination: 1) For new mCRPC with BRCA1/2 mutations, I use the PARPi combinations based on my selection of the partner ARPI; 2) For new mCRPC with non-BRCA1/2 </a:t>
            </a:r>
            <a:r>
              <a:rPr lang="en-US" dirty="0" err="1"/>
              <a:t>HRRm</a:t>
            </a:r>
            <a:r>
              <a:rPr lang="en-US" dirty="0"/>
              <a:t>, I use enzalutamide plus talazoparib</a:t>
            </a:r>
          </a:p>
          <a:p>
            <a:pPr marL="457189" indent="-457189"/>
            <a:r>
              <a:rPr lang="en-US" dirty="0"/>
              <a:t>Based on the results of the </a:t>
            </a:r>
            <a:r>
              <a:rPr lang="en-US" dirty="0" err="1"/>
              <a:t>BRCAAway</a:t>
            </a:r>
            <a:r>
              <a:rPr lang="en-US" dirty="0"/>
              <a:t> trial, the upfront combination of an </a:t>
            </a:r>
            <a:r>
              <a:rPr lang="en-US" dirty="0" err="1"/>
              <a:t>ARPI+PARPi</a:t>
            </a:r>
            <a:r>
              <a:rPr lang="en-US" dirty="0"/>
              <a:t> seems more efficacious than the sequencing of ARPI followed by a </a:t>
            </a:r>
            <a:r>
              <a:rPr lang="en-US"/>
              <a:t>PARPi </a:t>
            </a:r>
            <a:endParaRPr lang="en-US" dirty="0"/>
          </a:p>
          <a:p>
            <a:pPr marL="457189" indent="-457189"/>
            <a:r>
              <a:rPr lang="en-US" dirty="0"/>
              <a:t>All patients with advanced prostate cancer should undergo tumor genomic profiling and germline testing</a:t>
            </a:r>
          </a:p>
          <a:p>
            <a:r>
              <a:rPr lang="en-US" b="1" dirty="0"/>
              <a:t> </a:t>
            </a:r>
            <a:r>
              <a:rPr lang="en-US" dirty="0"/>
              <a:t>Next steps: </a:t>
            </a:r>
          </a:p>
          <a:p>
            <a:pPr lvl="1"/>
            <a:r>
              <a:rPr lang="en-US" sz="2400" dirty="0"/>
              <a:t>Elucidation of the mechanism of response in </a:t>
            </a:r>
            <a:r>
              <a:rPr lang="en-US" sz="2400" dirty="0" err="1"/>
              <a:t>HRRm</a:t>
            </a:r>
            <a:r>
              <a:rPr lang="en-US" sz="2400" dirty="0"/>
              <a:t>-negative patients</a:t>
            </a:r>
          </a:p>
          <a:p>
            <a:pPr lvl="1"/>
            <a:r>
              <a:rPr lang="en-US" sz="2400" dirty="0"/>
              <a:t>Mechanism of resistance to </a:t>
            </a:r>
            <a:r>
              <a:rPr lang="en-US" sz="2400" dirty="0" err="1"/>
              <a:t>PARPi</a:t>
            </a:r>
            <a:r>
              <a:rPr lang="en-US" sz="2400" dirty="0"/>
              <a:t> </a:t>
            </a:r>
          </a:p>
        </p:txBody>
      </p:sp>
    </p:spTree>
    <p:extLst>
      <p:ext uri="{BB962C8B-B14F-4D97-AF65-F5344CB8AC3E}">
        <p14:creationId xmlns:p14="http://schemas.microsoft.com/office/powerpoint/2010/main" val="42584585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97C3-F3C8-5999-D043-14F6D0E07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A4029-6DA3-1DF6-027E-023A06B3CA85}"/>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75895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126C1-60DE-B757-2909-BA9FBCCA1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56D2D-1B10-1ED4-A992-A16C562CE824}"/>
              </a:ext>
            </a:extLst>
          </p:cNvPr>
          <p:cNvSpPr>
            <a:spLocks noGrp="1"/>
          </p:cNvSpPr>
          <p:nvPr>
            <p:ph type="title"/>
          </p:nvPr>
        </p:nvSpPr>
        <p:spPr>
          <a:xfrm>
            <a:off x="357807" y="0"/>
            <a:ext cx="11253629" cy="1325563"/>
          </a:xfrm>
        </p:spPr>
        <p:txBody>
          <a:bodyPr/>
          <a:lstStyle/>
          <a:p>
            <a:r>
              <a:rPr lang="en-US" dirty="0"/>
              <a:t>Case Presentation – Dr Beltran: 69 </a:t>
            </a:r>
            <a:r>
              <a:rPr lang="en-US" dirty="0" err="1"/>
              <a:t>yo</a:t>
            </a:r>
            <a:r>
              <a:rPr lang="en-US" dirty="0"/>
              <a:t> gentleman</a:t>
            </a:r>
          </a:p>
        </p:txBody>
      </p:sp>
      <p:sp>
        <p:nvSpPr>
          <p:cNvPr id="4" name="Content Placeholder 2">
            <a:extLst>
              <a:ext uri="{FF2B5EF4-FFF2-40B4-BE49-F238E27FC236}">
                <a16:creationId xmlns:a16="http://schemas.microsoft.com/office/drawing/2014/main" id="{9D49CA09-91BD-5233-8C6B-2372182B9970}"/>
              </a:ext>
            </a:extLst>
          </p:cNvPr>
          <p:cNvSpPr txBox="1">
            <a:spLocks/>
          </p:cNvSpPr>
          <p:nvPr/>
        </p:nvSpPr>
        <p:spPr>
          <a:xfrm>
            <a:off x="739587" y="1160557"/>
            <a:ext cx="11057965" cy="5697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Diagnosed with T3aN0M0 Gleason 4+5 prostate adenocarcinoma 4 years ago, PSA 15ng/ml</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Treated with radiation plus 2 years of ADT , PSA nadir 0.3 , testo &lt;3 ng/dL</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came off ADT but was then lost to follow-up and has not had regular PSA checks </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Presents now with PSA 10 ng/ml, testosterone 10 ng/dL</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Imaging shows multiple bone metastases </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 feels well, asymptomatic </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PMH is notable for HTN, hyperlipidemia- well controlled </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history notable for a sister and maternal aunt with breast cancer in 50s</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Genetic testing identified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rPr>
              <a:t> a </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pathogenic germline </a:t>
            </a:r>
            <a:r>
              <a:rPr kumimoji="0" lang="en-GB" sz="2400" b="1" i="1"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BRCA2</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mutation</a:t>
            </a: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196B24"/>
              </a:solidFill>
              <a:effectLst/>
              <a:uLnTx/>
              <a:uFillTx/>
              <a:latin typeface="Calibri"/>
              <a:ea typeface="Calibri"/>
              <a:cs typeface="Calibri"/>
            </a:endParaRP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700"/>
              </a:spcBef>
              <a:spcAft>
                <a:spcPts val="5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7271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95C82-007F-8445-356C-8137082222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79450D-7DBD-9195-7C4C-A53737318AC6}"/>
              </a:ext>
            </a:extLst>
          </p:cNvPr>
          <p:cNvSpPr txBox="1"/>
          <p:nvPr/>
        </p:nvSpPr>
        <p:spPr>
          <a:xfrm>
            <a:off x="974109" y="1196752"/>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would you recommend next for this patient?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Are there any situations in which you would currently attempt to access olaparib/abiraterone or niraparib/abiraterone outside of a clinical trial for a patient with mCRPC and an HRR mutation other than BRCA?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Outside of a clinical trial, would you currently administer a PARP inhibitor in combination with an AR pathway inhibitor for a patient with mCRPC without a documented HRR gene mutation?</a:t>
            </a: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2C0D766-EAC8-8AF3-65FE-25E8AEF6847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1887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ADDCC-EA9F-CBE0-6A74-D529F31277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1DABE2-6A06-5889-43C0-15E65C5C6F4F}"/>
              </a:ext>
            </a:extLst>
          </p:cNvPr>
          <p:cNvSpPr txBox="1"/>
          <p:nvPr/>
        </p:nvSpPr>
        <p:spPr>
          <a:xfrm>
            <a:off x="1054323" y="2090172"/>
            <a:ext cx="10074891"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do you approach the use of PARP inhibitor-based combinations in patients with mCRPC who have already received a novel antiandrogen in an earlier disease setting? Would you consider a PARP inhibitor in combination with the same or an alternate secondary hormonal agent in such a scenario, or would you favor PARP inhibitor monotherapy? </a:t>
            </a:r>
          </a:p>
        </p:txBody>
      </p:sp>
      <p:sp>
        <p:nvSpPr>
          <p:cNvPr id="2" name="Title 1">
            <a:extLst>
              <a:ext uri="{FF2B5EF4-FFF2-40B4-BE49-F238E27FC236}">
                <a16:creationId xmlns:a16="http://schemas.microsoft.com/office/drawing/2014/main" id="{9D8797A1-E827-02AE-C7EE-FA63F07AD543}"/>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42691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143000"/>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3881"/>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56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1" u="none" strike="noStrike" kern="1200" cap="none" spc="0" normalizeH="0" baseline="0" noProof="0" dirty="0" err="1">
                <a:ln>
                  <a:noFill/>
                </a:ln>
                <a:solidFill>
                  <a:srgbClr val="3133FF"/>
                </a:solidFill>
                <a:effectLst/>
                <a:uLnTx/>
                <a:uFillTx/>
                <a:latin typeface="Calibri" panose="020F0502020204030204" pitchFamily="34" charset="0"/>
                <a:ea typeface="MS PGothic" charset="0"/>
                <a:cs typeface="Calibri" panose="020F0502020204030204" pitchFamily="34" charset="0"/>
              </a:rPr>
              <a:t>postmeeting</a:t>
            </a:r>
            <a:r>
              <a:rPr kumimoji="0" lang="en-US" sz="2100" b="1" i="1" u="none" strike="noStrike" kern="1200" cap="none" spc="0" normalizeH="0" baseline="0" noProof="0">
                <a:ln>
                  <a:noFill/>
                </a:ln>
                <a:solidFill>
                  <a:srgbClr val="3133FF"/>
                </a:solidFill>
                <a:effectLst/>
                <a:uLnTx/>
                <a:uFillTx/>
                <a:latin typeface="Calibri" panose="020F0502020204030204" pitchFamily="34" charset="0"/>
                <a:ea typeface="MS PGothic" charset="0"/>
                <a:cs typeface="Calibri" panose="020F0502020204030204" pitchFamily="34" charset="0"/>
              </a:rPr>
              <a:t> surveys.</a:t>
            </a:r>
            <a:endParaRPr kumimoji="0" lang="en-US" sz="2100" b="1"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endParaRPr>
          </a:p>
        </p:txBody>
      </p:sp>
      <p:sp>
        <p:nvSpPr>
          <p:cNvPr id="25" name="Rectangle 13"/>
          <p:cNvSpPr>
            <a:spLocks noChangeArrowheads="1"/>
          </p:cNvSpPr>
          <p:nvPr/>
        </p:nvSpPr>
        <p:spPr bwMode="auto">
          <a:xfrm>
            <a:off x="1920479" y="4220749"/>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655"/>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311"/>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092"/>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1857118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B7CB-778C-4943-BB6C-E98B08CEC30C}"/>
              </a:ext>
            </a:extLst>
          </p:cNvPr>
          <p:cNvSpPr>
            <a:spLocks noGrp="1"/>
          </p:cNvSpPr>
          <p:nvPr>
            <p:ph type="title"/>
          </p:nvPr>
        </p:nvSpPr>
        <p:spPr>
          <a:xfrm>
            <a:off x="838200" y="170570"/>
            <a:ext cx="10515600" cy="912932"/>
          </a:xfrm>
        </p:spPr>
        <p:txBody>
          <a:bodyPr/>
          <a:lstStyle/>
          <a:p>
            <a:r>
              <a:rPr lang="en-US" dirty="0"/>
              <a:t>Case Presentation – Dr Saad: 72-year-old patient </a:t>
            </a:r>
          </a:p>
        </p:txBody>
      </p:sp>
      <p:sp>
        <p:nvSpPr>
          <p:cNvPr id="3" name="Content Placeholder 2">
            <a:extLst>
              <a:ext uri="{FF2B5EF4-FFF2-40B4-BE49-F238E27FC236}">
                <a16:creationId xmlns:a16="http://schemas.microsoft.com/office/drawing/2014/main" id="{0486423A-6F39-7152-09BD-4AA35FD1757F}"/>
              </a:ext>
            </a:extLst>
          </p:cNvPr>
          <p:cNvSpPr>
            <a:spLocks noGrp="1"/>
          </p:cNvSpPr>
          <p:nvPr>
            <p:ph idx="1"/>
          </p:nvPr>
        </p:nvSpPr>
        <p:spPr>
          <a:xfrm>
            <a:off x="228600" y="1036637"/>
            <a:ext cx="11734800" cy="4784725"/>
          </a:xfrm>
        </p:spPr>
        <p:txBody>
          <a:bodyPr/>
          <a:lstStyle/>
          <a:p>
            <a:pPr lvl="1"/>
            <a:r>
              <a:rPr lang="en-US" sz="2800" dirty="0"/>
              <a:t>In 2014 at age 61 diagnosed with cT3, Gleason 8 prostate cancer, PSA 42</a:t>
            </a:r>
          </a:p>
          <a:p>
            <a:pPr lvl="1"/>
            <a:r>
              <a:rPr lang="en-US" sz="2800" dirty="0"/>
              <a:t>Treated with radiation therapy and 3 years of ADT </a:t>
            </a:r>
          </a:p>
          <a:p>
            <a:pPr lvl="2"/>
            <a:r>
              <a:rPr lang="en-US" sz="2800" dirty="0"/>
              <a:t>PSA undetectable in 2017 </a:t>
            </a:r>
          </a:p>
          <a:p>
            <a:pPr lvl="1"/>
            <a:endParaRPr lang="en-US" sz="2800" dirty="0"/>
          </a:p>
          <a:p>
            <a:pPr lvl="1"/>
            <a:r>
              <a:rPr lang="en-US" sz="2800" dirty="0"/>
              <a:t>In 2019 PSA was up to 4.5 with a PSADT of 6 months </a:t>
            </a:r>
          </a:p>
          <a:p>
            <a:pPr lvl="2"/>
            <a:r>
              <a:rPr lang="en-US" sz="2800" dirty="0"/>
              <a:t>Negative metastatic work-up </a:t>
            </a:r>
          </a:p>
          <a:p>
            <a:pPr lvl="2"/>
            <a:r>
              <a:rPr lang="en-US" sz="2800" dirty="0"/>
              <a:t>Put on ADT in 2019 </a:t>
            </a:r>
          </a:p>
          <a:p>
            <a:pPr lvl="2"/>
            <a:endParaRPr lang="en-US" sz="2800" dirty="0"/>
          </a:p>
          <a:p>
            <a:pPr lvl="1"/>
            <a:r>
              <a:rPr lang="en-US" sz="3200" dirty="0"/>
              <a:t>Did well until 2023 when PSA rose to 5.5 </a:t>
            </a:r>
          </a:p>
          <a:p>
            <a:pPr lvl="2"/>
            <a:r>
              <a:rPr lang="en-US" sz="2800" dirty="0"/>
              <a:t>Imaging revealed metastases to lymph nodes and bone </a:t>
            </a:r>
          </a:p>
          <a:p>
            <a:pPr lvl="1"/>
            <a:endParaRPr lang="en-US" sz="2800" dirty="0"/>
          </a:p>
          <a:p>
            <a:pPr lvl="1"/>
            <a:r>
              <a:rPr lang="en-US" sz="2800" dirty="0"/>
              <a:t>Lymph node biopsy revealed a BRCA2 mutation in May 2023</a:t>
            </a:r>
          </a:p>
          <a:p>
            <a:pPr marL="457189" lvl="1" indent="0">
              <a:buNone/>
            </a:pPr>
            <a:endParaRPr lang="en-US" sz="2800" dirty="0"/>
          </a:p>
        </p:txBody>
      </p:sp>
    </p:spTree>
    <p:extLst>
      <p:ext uri="{BB962C8B-B14F-4D97-AF65-F5344CB8AC3E}">
        <p14:creationId xmlns:p14="http://schemas.microsoft.com/office/powerpoint/2010/main" val="1503406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7B8F-6F60-F36D-1F0F-6DFF73DC0A0A}"/>
              </a:ext>
            </a:extLst>
          </p:cNvPr>
          <p:cNvSpPr>
            <a:spLocks noGrp="1"/>
          </p:cNvSpPr>
          <p:nvPr>
            <p:ph type="title"/>
          </p:nvPr>
        </p:nvSpPr>
        <p:spPr/>
        <p:txBody>
          <a:bodyPr>
            <a:normAutofit fontScale="90000"/>
          </a:bodyPr>
          <a:lstStyle/>
          <a:p>
            <a:r>
              <a:rPr lang="en-US" dirty="0"/>
              <a:t>Case Presentation – Dr Saad: Patient with newly diagnosed </a:t>
            </a:r>
            <a:r>
              <a:rPr lang="en-US" dirty="0" err="1"/>
              <a:t>mCRPC</a:t>
            </a:r>
            <a:r>
              <a:rPr lang="en-US" dirty="0"/>
              <a:t> with a BRCA mutation </a:t>
            </a:r>
          </a:p>
        </p:txBody>
      </p:sp>
      <p:sp>
        <p:nvSpPr>
          <p:cNvPr id="3" name="Content Placeholder 2">
            <a:extLst>
              <a:ext uri="{FF2B5EF4-FFF2-40B4-BE49-F238E27FC236}">
                <a16:creationId xmlns:a16="http://schemas.microsoft.com/office/drawing/2014/main" id="{2AB26BDA-21BC-0D2B-AE73-65A02FEE043A}"/>
              </a:ext>
            </a:extLst>
          </p:cNvPr>
          <p:cNvSpPr>
            <a:spLocks noGrp="1"/>
          </p:cNvSpPr>
          <p:nvPr>
            <p:ph idx="1"/>
          </p:nvPr>
        </p:nvSpPr>
        <p:spPr/>
        <p:txBody>
          <a:bodyPr/>
          <a:lstStyle/>
          <a:p>
            <a:r>
              <a:rPr lang="en-US" dirty="0"/>
              <a:t>Patient well informed and accepted abiraterone + niraparib </a:t>
            </a:r>
          </a:p>
          <a:p>
            <a:r>
              <a:rPr lang="en-US" dirty="0"/>
              <a:t>PSA decline </a:t>
            </a:r>
            <a:r>
              <a:rPr lang="en-US"/>
              <a:t>from 8.1 </a:t>
            </a:r>
            <a:r>
              <a:rPr lang="en-US" dirty="0"/>
              <a:t>to 2.3 after 1 month of treatment </a:t>
            </a:r>
          </a:p>
          <a:p>
            <a:r>
              <a:rPr lang="en-US" dirty="0"/>
              <a:t>At week 8 </a:t>
            </a:r>
          </a:p>
          <a:p>
            <a:pPr lvl="1"/>
            <a:r>
              <a:rPr lang="en-US" sz="2800" dirty="0"/>
              <a:t>Symptomatic anemia with HB declining from 12.2 to 8.7 </a:t>
            </a:r>
          </a:p>
          <a:p>
            <a:r>
              <a:rPr lang="en-US" dirty="0"/>
              <a:t>Niraparib suspended and transfused 1 unit </a:t>
            </a:r>
          </a:p>
          <a:p>
            <a:r>
              <a:rPr lang="en-US" dirty="0"/>
              <a:t>1 week later was put back on niraparib at reduced dose (100mg) </a:t>
            </a:r>
          </a:p>
          <a:p>
            <a:endParaRPr lang="en-US" dirty="0"/>
          </a:p>
          <a:p>
            <a:r>
              <a:rPr lang="en-US" dirty="0"/>
              <a:t>Update April 2025 </a:t>
            </a:r>
          </a:p>
          <a:p>
            <a:pPr lvl="1"/>
            <a:r>
              <a:rPr lang="en-US" sz="2800" dirty="0"/>
              <a:t>PSA is undetectable (&lt; 0.02) and CR of measurable disease</a:t>
            </a:r>
          </a:p>
          <a:p>
            <a:pPr lvl="1"/>
            <a:r>
              <a:rPr lang="en-US" sz="2800" dirty="0"/>
              <a:t>Continues to do very well on treatment </a:t>
            </a:r>
          </a:p>
        </p:txBody>
      </p:sp>
    </p:spTree>
    <p:extLst>
      <p:ext uri="{BB962C8B-B14F-4D97-AF65-F5344CB8AC3E}">
        <p14:creationId xmlns:p14="http://schemas.microsoft.com/office/powerpoint/2010/main" val="16630335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B737-A541-1B9E-DE3D-F38B38BBD4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97B3AE-A39B-D744-5BA3-B3FBAFD48371}"/>
              </a:ext>
            </a:extLst>
          </p:cNvPr>
          <p:cNvSpPr txBox="1"/>
          <p:nvPr/>
        </p:nvSpPr>
        <p:spPr>
          <a:xfrm>
            <a:off x="974109" y="1196752"/>
            <a:ext cx="1007489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outcomes from ongoing Phase III trials of PARP inhibitors in mHSPC would prompt you to employ them in that setting? What would you be looking for in terms of hazard ratios/advantages in PFS or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If PARP inhibitors eventually reach the clinic for mHSPC, how would you select between this strategy and triplet therapy with an AR pathway inhibitor, docetaxel and ADT?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For how long would you likely administer the PARP inhibitor if these agents were available for mHSPC? How concerned are you about the risk of MDS/AML with prolonged use?</a:t>
            </a: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02CF8E8B-ABD7-6F57-98FD-BEF44ED2DAE5}"/>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84766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D10FD-0BC9-27AD-FFDA-4BBF80423E2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331B4C-287C-5761-09E4-8A7F5DBFCE15}"/>
              </a:ext>
            </a:extLst>
          </p:cNvPr>
          <p:cNvSpPr/>
          <p:nvPr/>
        </p:nvSpPr>
        <p:spPr bwMode="auto">
          <a:xfrm>
            <a:off x="767408" y="3933056"/>
            <a:ext cx="10801200" cy="86409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D90C8CED-7F51-0220-81B5-ACE3DD8B1AB8}"/>
              </a:ext>
            </a:extLst>
          </p:cNvPr>
          <p:cNvSpPr>
            <a:spLocks noGrp="1"/>
          </p:cNvSpPr>
          <p:nvPr>
            <p:ph type="title"/>
          </p:nvPr>
        </p:nvSpPr>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36CF8DF5-EFC4-0CE2-2106-5873A574B242}"/>
              </a:ext>
            </a:extLst>
          </p:cNvPr>
          <p:cNvSpPr txBox="1">
            <a:spLocks/>
          </p:cNvSpPr>
          <p:nvPr/>
        </p:nvSpPr>
        <p:spPr bwMode="auto">
          <a:xfrm>
            <a:off x="1055440" y="1486422"/>
            <a:ext cx="9721080"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1600"/>
              </a:spcAft>
              <a:buNone/>
            </a:pPr>
            <a:r>
              <a:rPr lang="en-US" sz="2500" kern="0" dirty="0">
                <a:solidFill>
                  <a:srgbClr val="3133FF"/>
                </a:solidFill>
              </a:rPr>
              <a:t>MODULE 1: </a:t>
            </a:r>
            <a:r>
              <a:rPr lang="en-US" sz="2500" kern="0" dirty="0">
                <a:solidFill>
                  <a:schemeClr val="tx1"/>
                </a:solidFill>
              </a:rPr>
              <a:t>Evolving Management of Nonmetastatic Hormone-Sensitive Prostate Cancer (HSPC) — Dr Saad</a:t>
            </a:r>
          </a:p>
          <a:p>
            <a:pPr marL="98425" indent="0">
              <a:lnSpc>
                <a:spcPct val="100000"/>
              </a:lnSpc>
              <a:spcBef>
                <a:spcPts val="0"/>
              </a:spcBef>
              <a:spcAft>
                <a:spcPts val="1600"/>
              </a:spcAft>
              <a:buNone/>
            </a:pPr>
            <a:r>
              <a:rPr lang="en-US" sz="2500" kern="0" dirty="0">
                <a:solidFill>
                  <a:srgbClr val="3133FF"/>
                </a:solidFill>
              </a:rPr>
              <a:t>MODULE 2: </a:t>
            </a:r>
            <a:r>
              <a:rPr lang="en-US" sz="2500" kern="0" dirty="0">
                <a:solidFill>
                  <a:schemeClr val="tx1"/>
                </a:solidFill>
              </a:rPr>
              <a:t>Current Treatment for Metastatic HSPC — Dr Armstrong</a:t>
            </a:r>
          </a:p>
          <a:p>
            <a:pPr marL="98425" indent="0">
              <a:lnSpc>
                <a:spcPct val="100000"/>
              </a:lnSpc>
              <a:spcBef>
                <a:spcPts val="0"/>
              </a:spcBef>
              <a:spcAft>
                <a:spcPts val="1600"/>
              </a:spcAft>
              <a:buNone/>
            </a:pPr>
            <a:r>
              <a:rPr lang="en-US" sz="2500" kern="0" dirty="0">
                <a:solidFill>
                  <a:srgbClr val="3133FF"/>
                </a:solidFill>
              </a:rPr>
              <a:t>MODULE 3: </a:t>
            </a:r>
            <a:r>
              <a:rPr lang="en-US" sz="2500" kern="0" dirty="0">
                <a:solidFill>
                  <a:schemeClr val="tx1"/>
                </a:solidFill>
              </a:rPr>
              <a:t>Role of PARP Inhibition in Metastatic Castration-Resistant Prostate Cancer (</a:t>
            </a:r>
            <a:r>
              <a:rPr lang="en-US" sz="2500" kern="0" dirty="0" err="1">
                <a:solidFill>
                  <a:schemeClr val="tx1"/>
                </a:solidFill>
              </a:rPr>
              <a:t>mCRPC</a:t>
            </a:r>
            <a:r>
              <a:rPr lang="en-US" sz="2500" kern="0" dirty="0">
                <a:solidFill>
                  <a:schemeClr val="tx1"/>
                </a:solidFill>
              </a:rPr>
              <a:t>) — Dr Agarwal</a:t>
            </a:r>
          </a:p>
          <a:p>
            <a:pPr marL="98425" indent="0">
              <a:lnSpc>
                <a:spcPct val="100000"/>
              </a:lnSpc>
              <a:spcBef>
                <a:spcPts val="0"/>
              </a:spcBef>
              <a:spcAft>
                <a:spcPts val="1600"/>
              </a:spcAft>
              <a:buNone/>
            </a:pPr>
            <a:r>
              <a:rPr lang="en-US" sz="2500" kern="0" dirty="0">
                <a:solidFill>
                  <a:schemeClr val="bg1"/>
                </a:solidFill>
              </a:rPr>
              <a:t>MODULE 4: Current and Future Use of Radiopharmaceuticals for </a:t>
            </a:r>
            <a:r>
              <a:rPr lang="en-US" sz="2500" kern="0" dirty="0" err="1">
                <a:solidFill>
                  <a:schemeClr val="bg1"/>
                </a:solidFill>
              </a:rPr>
              <a:t>mCRPC</a:t>
            </a:r>
            <a:r>
              <a:rPr lang="en-US" sz="2500" kern="0" dirty="0">
                <a:solidFill>
                  <a:schemeClr val="bg1"/>
                </a:solidFill>
              </a:rPr>
              <a:t> — Dr McKay</a:t>
            </a:r>
          </a:p>
          <a:p>
            <a:pPr marL="98425" indent="0">
              <a:lnSpc>
                <a:spcPct val="100000"/>
              </a:lnSpc>
              <a:spcBef>
                <a:spcPts val="0"/>
              </a:spcBef>
              <a:spcAft>
                <a:spcPts val="1600"/>
              </a:spcAft>
              <a:buNone/>
            </a:pPr>
            <a:r>
              <a:rPr lang="en-US" sz="2500" kern="0" dirty="0">
                <a:solidFill>
                  <a:srgbClr val="3233FF"/>
                </a:solidFill>
              </a:rPr>
              <a:t>MODULE 5: </a:t>
            </a:r>
            <a:r>
              <a:rPr lang="en-US" sz="2500" kern="0" dirty="0">
                <a:solidFill>
                  <a:schemeClr val="tx1"/>
                </a:solidFill>
              </a:rPr>
              <a:t>Promising Novel Agents and Strategies Under Investigation for the Management of Prostate Cancer — Dr Beltran</a:t>
            </a:r>
          </a:p>
        </p:txBody>
      </p:sp>
    </p:spTree>
    <p:extLst>
      <p:ext uri="{BB962C8B-B14F-4D97-AF65-F5344CB8AC3E}">
        <p14:creationId xmlns:p14="http://schemas.microsoft.com/office/powerpoint/2010/main" val="1076034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BA73BA0-8639-42C4-9F66-3BA048F96C7C}"/>
              </a:ext>
            </a:extLst>
          </p:cNvPr>
          <p:cNvSpPr>
            <a:spLocks noGrp="1"/>
          </p:cNvSpPr>
          <p:nvPr>
            <p:ph type="subTitle" idx="1"/>
          </p:nvPr>
        </p:nvSpPr>
        <p:spPr>
          <a:xfrm>
            <a:off x="419100" y="4956880"/>
            <a:ext cx="8953500" cy="413626"/>
          </a:xfrm>
        </p:spPr>
        <p:txBody>
          <a:bodyPr/>
          <a:lstStyle/>
          <a:p>
            <a:r>
              <a:rPr lang="en-US" dirty="0"/>
              <a:t>Rana R. </a:t>
            </a:r>
            <a:r>
              <a:rPr lang="en-US" dirty="0" err="1"/>
              <a:t>McKay,</a:t>
            </a:r>
            <a:r>
              <a:rPr lang="en-US" dirty="0"/>
              <a:t> MD, FASCO</a:t>
            </a:r>
          </a:p>
          <a:p>
            <a:r>
              <a:rPr lang="en-US" dirty="0"/>
              <a:t>Professor of Medicine and Urology</a:t>
            </a:r>
          </a:p>
          <a:p>
            <a:r>
              <a:rPr lang="en-US" dirty="0"/>
              <a:t>Moores Cancer Center, University of California San Diego  </a:t>
            </a:r>
          </a:p>
        </p:txBody>
      </p:sp>
      <p:sp>
        <p:nvSpPr>
          <p:cNvPr id="4" name="Title 3">
            <a:extLst>
              <a:ext uri="{FF2B5EF4-FFF2-40B4-BE49-F238E27FC236}">
                <a16:creationId xmlns:a16="http://schemas.microsoft.com/office/drawing/2014/main" id="{A05965FC-4AE4-4B0A-B35E-AF41DDBD2C25}"/>
              </a:ext>
            </a:extLst>
          </p:cNvPr>
          <p:cNvSpPr>
            <a:spLocks noGrp="1"/>
          </p:cNvSpPr>
          <p:nvPr>
            <p:ph type="ctrTitle"/>
          </p:nvPr>
        </p:nvSpPr>
        <p:spPr>
          <a:xfrm>
            <a:off x="419100" y="2335549"/>
            <a:ext cx="10477500" cy="2387600"/>
          </a:xfrm>
        </p:spPr>
        <p:txBody>
          <a:bodyPr/>
          <a:lstStyle/>
          <a:p>
            <a:r>
              <a:rPr lang="en-US" dirty="0"/>
              <a:t>Current and Future Use of Radiopharmaceuticals in </a:t>
            </a:r>
            <a:r>
              <a:rPr lang="en-US" dirty="0" err="1"/>
              <a:t>mCRPC</a:t>
            </a:r>
            <a:r>
              <a:rPr lang="en-US" dirty="0"/>
              <a:t> </a:t>
            </a:r>
          </a:p>
        </p:txBody>
      </p:sp>
    </p:spTree>
    <p:extLst>
      <p:ext uri="{BB962C8B-B14F-4D97-AF65-F5344CB8AC3E}">
        <p14:creationId xmlns:p14="http://schemas.microsoft.com/office/powerpoint/2010/main" val="26941211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a:t>Radiopharmaceuticals </a:t>
            </a:r>
          </a:p>
        </p:txBody>
      </p:sp>
      <p:pic>
        <p:nvPicPr>
          <p:cNvPr id="4" name="Picture 3">
            <a:extLst>
              <a:ext uri="{FF2B5EF4-FFF2-40B4-BE49-F238E27FC236}">
                <a16:creationId xmlns:a16="http://schemas.microsoft.com/office/drawing/2014/main" id="{E3CA5F75-B070-4654-B400-9B620CA945C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4522"/>
          <a:stretch/>
        </p:blipFill>
        <p:spPr>
          <a:xfrm>
            <a:off x="414237" y="1600200"/>
            <a:ext cx="11585701" cy="4038600"/>
          </a:xfrm>
          <a:prstGeom prst="rect">
            <a:avLst/>
          </a:prstGeom>
        </p:spPr>
      </p:pic>
    </p:spTree>
    <p:extLst>
      <p:ext uri="{BB962C8B-B14F-4D97-AF65-F5344CB8AC3E}">
        <p14:creationId xmlns:p14="http://schemas.microsoft.com/office/powerpoint/2010/main" val="42726403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7CEC-F401-496D-A921-61460D0443EE}"/>
              </a:ext>
            </a:extLst>
          </p:cNvPr>
          <p:cNvSpPr>
            <a:spLocks noGrp="1"/>
          </p:cNvSpPr>
          <p:nvPr>
            <p:ph type="title"/>
          </p:nvPr>
        </p:nvSpPr>
        <p:spPr/>
        <p:txBody>
          <a:bodyPr/>
          <a:lstStyle/>
          <a:p>
            <a:r>
              <a:rPr lang="en-US" dirty="0"/>
              <a:t>Heterogeneity of Agents </a:t>
            </a:r>
          </a:p>
        </p:txBody>
      </p:sp>
      <p:graphicFrame>
        <p:nvGraphicFramePr>
          <p:cNvPr id="7" name="Table 7">
            <a:extLst>
              <a:ext uri="{FF2B5EF4-FFF2-40B4-BE49-F238E27FC236}">
                <a16:creationId xmlns:a16="http://schemas.microsoft.com/office/drawing/2014/main" id="{3CD90444-B318-4C92-AEDF-A37B1435138E}"/>
              </a:ext>
            </a:extLst>
          </p:cNvPr>
          <p:cNvGraphicFramePr>
            <a:graphicFrameLocks noGrp="1"/>
          </p:cNvGraphicFramePr>
          <p:nvPr/>
        </p:nvGraphicFramePr>
        <p:xfrm>
          <a:off x="190500" y="3913105"/>
          <a:ext cx="11811000" cy="2468880"/>
        </p:xfrm>
        <a:graphic>
          <a:graphicData uri="http://schemas.openxmlformats.org/drawingml/2006/table">
            <a:tbl>
              <a:tblPr firstRow="1" bandRow="1">
                <a:tableStyleId>{0E3FDE45-AF77-4B5C-9715-49D594BDF05E}</a:tableStyleId>
              </a:tblPr>
              <a:tblGrid>
                <a:gridCol w="2476500">
                  <a:extLst>
                    <a:ext uri="{9D8B030D-6E8A-4147-A177-3AD203B41FA5}">
                      <a16:colId xmlns:a16="http://schemas.microsoft.com/office/drawing/2014/main" val="606493732"/>
                    </a:ext>
                  </a:extLst>
                </a:gridCol>
                <a:gridCol w="2590800">
                  <a:extLst>
                    <a:ext uri="{9D8B030D-6E8A-4147-A177-3AD203B41FA5}">
                      <a16:colId xmlns:a16="http://schemas.microsoft.com/office/drawing/2014/main" val="4166340160"/>
                    </a:ext>
                  </a:extLst>
                </a:gridCol>
                <a:gridCol w="3200400">
                  <a:extLst>
                    <a:ext uri="{9D8B030D-6E8A-4147-A177-3AD203B41FA5}">
                      <a16:colId xmlns:a16="http://schemas.microsoft.com/office/drawing/2014/main" val="2124920861"/>
                    </a:ext>
                  </a:extLst>
                </a:gridCol>
                <a:gridCol w="3543300">
                  <a:extLst>
                    <a:ext uri="{9D8B030D-6E8A-4147-A177-3AD203B41FA5}">
                      <a16:colId xmlns:a16="http://schemas.microsoft.com/office/drawing/2014/main" val="2742365938"/>
                    </a:ext>
                  </a:extLst>
                </a:gridCol>
              </a:tblGrid>
              <a:tr h="225778">
                <a:tc>
                  <a:txBody>
                    <a:bodyPr/>
                    <a:lstStyle/>
                    <a:p>
                      <a:r>
                        <a:rPr lang="en-US" dirty="0"/>
                        <a:t>Target </a:t>
                      </a:r>
                    </a:p>
                  </a:txBody>
                  <a:tcPr/>
                </a:tc>
                <a:tc>
                  <a:txBody>
                    <a:bodyPr/>
                    <a:lstStyle/>
                    <a:p>
                      <a:r>
                        <a:rPr lang="en-US" dirty="0"/>
                        <a:t>Carrier Systems </a:t>
                      </a:r>
                    </a:p>
                  </a:txBody>
                  <a:tcPr>
                    <a:solidFill>
                      <a:schemeClr val="bg1">
                        <a:lumMod val="85000"/>
                      </a:schemeClr>
                    </a:solidFill>
                  </a:tcPr>
                </a:tc>
                <a:tc>
                  <a:txBody>
                    <a:bodyPr/>
                    <a:lstStyle/>
                    <a:p>
                      <a:r>
                        <a:rPr lang="en-US" dirty="0"/>
                        <a:t>Linkers </a:t>
                      </a:r>
                    </a:p>
                  </a:txBody>
                  <a:tcPr/>
                </a:tc>
                <a:tc>
                  <a:txBody>
                    <a:bodyPr/>
                    <a:lstStyle/>
                    <a:p>
                      <a:r>
                        <a:rPr lang="en-US" dirty="0"/>
                        <a:t>Radiation Types </a:t>
                      </a:r>
                    </a:p>
                  </a:txBody>
                  <a:tcPr>
                    <a:solidFill>
                      <a:schemeClr val="bg1">
                        <a:lumMod val="85000"/>
                      </a:schemeClr>
                    </a:solidFill>
                  </a:tcPr>
                </a:tc>
                <a:extLst>
                  <a:ext uri="{0D108BD9-81ED-4DB2-BD59-A6C34878D82A}">
                    <a16:rowId xmlns:a16="http://schemas.microsoft.com/office/drawing/2014/main" val="2403673787"/>
                  </a:ext>
                </a:extLst>
              </a:tr>
              <a:tr h="225778">
                <a:tc>
                  <a:txBody>
                    <a:bodyPr/>
                    <a:lstStyle/>
                    <a:p>
                      <a:r>
                        <a:rPr lang="en-US" dirty="0"/>
                        <a:t>PSMA </a:t>
                      </a:r>
                    </a:p>
                  </a:txBody>
                  <a:tcPr>
                    <a:solidFill>
                      <a:schemeClr val="bg1">
                        <a:alpha val="20000"/>
                      </a:schemeClr>
                    </a:solidFill>
                  </a:tcPr>
                </a:tc>
                <a:tc>
                  <a:txBody>
                    <a:bodyPr/>
                    <a:lstStyle/>
                    <a:p>
                      <a:r>
                        <a:rPr lang="en-US" dirty="0"/>
                        <a:t>Small molecule </a:t>
                      </a:r>
                    </a:p>
                  </a:txBody>
                  <a:tcPr>
                    <a:solidFill>
                      <a:schemeClr val="bg1">
                        <a:lumMod val="85000"/>
                      </a:schemeClr>
                    </a:solidFill>
                  </a:tcPr>
                </a:tc>
                <a:tc>
                  <a:txBody>
                    <a:bodyPr/>
                    <a:lstStyle/>
                    <a:p>
                      <a:r>
                        <a:rPr lang="en-US" dirty="0"/>
                        <a:t>Chelators – DOTA, DOTAGA</a:t>
                      </a:r>
                    </a:p>
                  </a:txBody>
                  <a:tcPr>
                    <a:solidFill>
                      <a:schemeClr val="bg1">
                        <a:alpha val="20000"/>
                      </a:schemeClr>
                    </a:solidFill>
                  </a:tcPr>
                </a:tc>
                <a:tc>
                  <a:txBody>
                    <a:bodyPr/>
                    <a:lstStyle/>
                    <a:p>
                      <a:r>
                        <a:rPr lang="el-GR" dirty="0"/>
                        <a:t>β</a:t>
                      </a:r>
                      <a:r>
                        <a:rPr lang="en-US" dirty="0"/>
                        <a:t> – Lu-177, I-131, Cu-67</a:t>
                      </a:r>
                    </a:p>
                  </a:txBody>
                  <a:tcPr>
                    <a:solidFill>
                      <a:schemeClr val="bg1">
                        <a:lumMod val="85000"/>
                      </a:schemeClr>
                    </a:solidFill>
                  </a:tcPr>
                </a:tc>
                <a:extLst>
                  <a:ext uri="{0D108BD9-81ED-4DB2-BD59-A6C34878D82A}">
                    <a16:rowId xmlns:a16="http://schemas.microsoft.com/office/drawing/2014/main" val="3095078177"/>
                  </a:ext>
                </a:extLst>
              </a:tr>
              <a:tr h="395111">
                <a:tc>
                  <a:txBody>
                    <a:bodyPr/>
                    <a:lstStyle/>
                    <a:p>
                      <a:r>
                        <a:rPr lang="en-US" dirty="0"/>
                        <a:t>KLK2</a:t>
                      </a:r>
                    </a:p>
                  </a:txBody>
                  <a:tcPr/>
                </a:tc>
                <a:tc>
                  <a:txBody>
                    <a:bodyPr/>
                    <a:lstStyle/>
                    <a:p>
                      <a:r>
                        <a:rPr lang="en-US" dirty="0"/>
                        <a:t>Peptides </a:t>
                      </a:r>
                    </a:p>
                  </a:txBody>
                  <a:tcPr>
                    <a:solidFill>
                      <a:schemeClr val="bg1">
                        <a:lumMod val="85000"/>
                      </a:schemeClr>
                    </a:solidFill>
                  </a:tcPr>
                </a:tc>
                <a:tc>
                  <a:txBody>
                    <a:bodyPr/>
                    <a:lstStyle/>
                    <a:p>
                      <a:r>
                        <a:rPr lang="en-US" dirty="0"/>
                        <a:t>Chemical – Hydrocarbon, PEG, Peptide, Cleavable </a:t>
                      </a:r>
                    </a:p>
                  </a:txBody>
                  <a:tcPr/>
                </a:tc>
                <a:tc>
                  <a:txBody>
                    <a:bodyPr/>
                    <a:lstStyle/>
                    <a:p>
                      <a:r>
                        <a:rPr lang="el-GR" dirty="0"/>
                        <a:t>α</a:t>
                      </a:r>
                      <a:r>
                        <a:rPr lang="en-US" dirty="0"/>
                        <a:t> – Ac-225, Ra-223, Th-227 </a:t>
                      </a:r>
                    </a:p>
                  </a:txBody>
                  <a:tcPr>
                    <a:solidFill>
                      <a:schemeClr val="bg1">
                        <a:lumMod val="85000"/>
                      </a:schemeClr>
                    </a:solidFill>
                  </a:tcPr>
                </a:tc>
                <a:extLst>
                  <a:ext uri="{0D108BD9-81ED-4DB2-BD59-A6C34878D82A}">
                    <a16:rowId xmlns:a16="http://schemas.microsoft.com/office/drawing/2014/main" val="2851789952"/>
                  </a:ext>
                </a:extLst>
              </a:tr>
              <a:tr h="225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STEAP 1/STEAP 2</a:t>
                      </a:r>
                    </a:p>
                  </a:txBody>
                  <a:tcPr>
                    <a:solidFill>
                      <a:schemeClr val="bg1">
                        <a:alpha val="20000"/>
                      </a:schemeClr>
                    </a:solidFill>
                  </a:tcPr>
                </a:tc>
                <a:tc>
                  <a:txBody>
                    <a:bodyPr/>
                    <a:lstStyle/>
                    <a:p>
                      <a:r>
                        <a:rPr lang="en-US" dirty="0"/>
                        <a:t>Antibodies </a:t>
                      </a:r>
                    </a:p>
                  </a:txBody>
                  <a:tcPr>
                    <a:solidFill>
                      <a:schemeClr val="bg1">
                        <a:lumMod val="85000"/>
                      </a:schemeClr>
                    </a:solidFill>
                  </a:tcPr>
                </a:tc>
                <a:tc>
                  <a:txBody>
                    <a:bodyPr/>
                    <a:lstStyle/>
                    <a:p>
                      <a:endParaRPr lang="en-US" dirty="0"/>
                    </a:p>
                  </a:txBody>
                  <a:tcPr>
                    <a:solidFill>
                      <a:schemeClr val="bg1">
                        <a:alpha val="20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4201981043"/>
                  </a:ext>
                </a:extLst>
              </a:tr>
              <a:tr h="225778">
                <a:tc>
                  <a:txBody>
                    <a:bodyPr/>
                    <a:lstStyle/>
                    <a:p>
                      <a:r>
                        <a:rPr lang="en-US" dirty="0"/>
                        <a:t>DLL3 </a:t>
                      </a:r>
                    </a:p>
                  </a:txBody>
                  <a:tcPr/>
                </a:tc>
                <a:tc>
                  <a:txBody>
                    <a:bodyPr/>
                    <a:lstStyle/>
                    <a:p>
                      <a:r>
                        <a:rPr lang="en-US" dirty="0"/>
                        <a:t>Nucleic acid </a:t>
                      </a:r>
                    </a:p>
                  </a:txBody>
                  <a:tcPr>
                    <a:solidFill>
                      <a:schemeClr val="bg1">
                        <a:lumMod val="85000"/>
                      </a:schemeClr>
                    </a:solidFill>
                  </a:tcPr>
                </a:tc>
                <a:tc>
                  <a:txBody>
                    <a:bodyPr/>
                    <a:lstStyle/>
                    <a:p>
                      <a:endParaRPr lang="en-US" dirty="0"/>
                    </a:p>
                  </a:txBody>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1545531885"/>
                  </a:ext>
                </a:extLst>
              </a:tr>
              <a:tr h="225778">
                <a:tc>
                  <a:txBody>
                    <a:bodyPr/>
                    <a:lstStyle/>
                    <a:p>
                      <a:endParaRPr lang="en-US" dirty="0"/>
                    </a:p>
                  </a:txBody>
                  <a:tcPr>
                    <a:solidFill>
                      <a:schemeClr val="bg1">
                        <a:alpha val="20000"/>
                      </a:schemeClr>
                    </a:solidFill>
                  </a:tcPr>
                </a:tc>
                <a:tc>
                  <a:txBody>
                    <a:bodyPr/>
                    <a:lstStyle/>
                    <a:p>
                      <a:r>
                        <a:rPr lang="en-US" dirty="0"/>
                        <a:t>Nanoparticles </a:t>
                      </a:r>
                    </a:p>
                  </a:txBody>
                  <a:tcPr>
                    <a:solidFill>
                      <a:schemeClr val="bg1">
                        <a:lumMod val="85000"/>
                      </a:schemeClr>
                    </a:solidFill>
                  </a:tcPr>
                </a:tc>
                <a:tc>
                  <a:txBody>
                    <a:bodyPr/>
                    <a:lstStyle/>
                    <a:p>
                      <a:endParaRPr lang="en-US" dirty="0"/>
                    </a:p>
                  </a:txBody>
                  <a:tcPr>
                    <a:solidFill>
                      <a:schemeClr val="bg1">
                        <a:alpha val="20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341590860"/>
                  </a:ext>
                </a:extLst>
              </a:tr>
            </a:tbl>
          </a:graphicData>
        </a:graphic>
      </p:graphicFrame>
      <p:pic>
        <p:nvPicPr>
          <p:cNvPr id="9" name="Picture 8">
            <a:extLst>
              <a:ext uri="{FF2B5EF4-FFF2-40B4-BE49-F238E27FC236}">
                <a16:creationId xmlns:a16="http://schemas.microsoft.com/office/drawing/2014/main" id="{FE152F2B-6CD7-4712-9B31-1273C2796B13}"/>
              </a:ext>
            </a:extLst>
          </p:cNvPr>
          <p:cNvPicPr>
            <a:picLocks noChangeAspect="1"/>
          </p:cNvPicPr>
          <p:nvPr/>
        </p:nvPicPr>
        <p:blipFill>
          <a:blip r:embed="rId2"/>
          <a:stretch>
            <a:fillRect/>
          </a:stretch>
        </p:blipFill>
        <p:spPr>
          <a:xfrm>
            <a:off x="7467600" y="1419225"/>
            <a:ext cx="2111571" cy="2238375"/>
          </a:xfrm>
          <a:prstGeom prst="rect">
            <a:avLst/>
          </a:prstGeom>
        </p:spPr>
      </p:pic>
      <p:sp>
        <p:nvSpPr>
          <p:cNvPr id="10" name="Oval 9">
            <a:extLst>
              <a:ext uri="{FF2B5EF4-FFF2-40B4-BE49-F238E27FC236}">
                <a16:creationId xmlns:a16="http://schemas.microsoft.com/office/drawing/2014/main" id="{25375FE4-E3EF-4903-A4C7-744F37B4DA0D}"/>
              </a:ext>
            </a:extLst>
          </p:cNvPr>
          <p:cNvSpPr/>
          <p:nvPr/>
        </p:nvSpPr>
        <p:spPr>
          <a:xfrm>
            <a:off x="2971800" y="1776413"/>
            <a:ext cx="1600200" cy="1524000"/>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B381AA57-42F9-47B5-A60B-7F1F7E2168EA}"/>
              </a:ext>
            </a:extLst>
          </p:cNvPr>
          <p:cNvSpPr/>
          <p:nvPr/>
        </p:nvSpPr>
        <p:spPr>
          <a:xfrm>
            <a:off x="4546060" y="1741246"/>
            <a:ext cx="2970068" cy="694621"/>
          </a:xfrm>
          <a:custGeom>
            <a:avLst/>
            <a:gdLst>
              <a:gd name="connsiteX0" fmla="*/ 0 w 2970068"/>
              <a:gd name="connsiteY0" fmla="*/ 648516 h 694621"/>
              <a:gd name="connsiteX1" fmla="*/ 1102468 w 2970068"/>
              <a:gd name="connsiteY1" fmla="*/ 6 h 694621"/>
              <a:gd name="connsiteX2" fmla="*/ 2808051 w 2970068"/>
              <a:gd name="connsiteY2" fmla="*/ 635546 h 694621"/>
              <a:gd name="connsiteX3" fmla="*/ 2801566 w 2970068"/>
              <a:gd name="connsiteY3" fmla="*/ 629061 h 694621"/>
            </a:gdLst>
            <a:ahLst/>
            <a:cxnLst>
              <a:cxn ang="0">
                <a:pos x="connsiteX0" y="connsiteY0"/>
              </a:cxn>
              <a:cxn ang="0">
                <a:pos x="connsiteX1" y="connsiteY1"/>
              </a:cxn>
              <a:cxn ang="0">
                <a:pos x="connsiteX2" y="connsiteY2"/>
              </a:cxn>
              <a:cxn ang="0">
                <a:pos x="connsiteX3" y="connsiteY3"/>
              </a:cxn>
            </a:cxnLst>
            <a:rect l="l" t="t" r="r" b="b"/>
            <a:pathLst>
              <a:path w="2970068" h="694621">
                <a:moveTo>
                  <a:pt x="0" y="648516"/>
                </a:moveTo>
                <a:cubicBezTo>
                  <a:pt x="317230" y="325342"/>
                  <a:pt x="634460" y="2168"/>
                  <a:pt x="1102468" y="6"/>
                </a:cubicBezTo>
                <a:cubicBezTo>
                  <a:pt x="1570476" y="-2156"/>
                  <a:pt x="2524868" y="530704"/>
                  <a:pt x="2808051" y="635546"/>
                </a:cubicBezTo>
                <a:cubicBezTo>
                  <a:pt x="3091234" y="740388"/>
                  <a:pt x="2946400" y="684724"/>
                  <a:pt x="2801566" y="62906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9557A713-18CC-4A9C-94B5-304E013EEE4F}"/>
              </a:ext>
            </a:extLst>
          </p:cNvPr>
          <p:cNvSpPr txBox="1"/>
          <p:nvPr/>
        </p:nvSpPr>
        <p:spPr>
          <a:xfrm>
            <a:off x="2484748" y="1116409"/>
            <a:ext cx="211157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Targeting Molecule </a:t>
            </a:r>
          </a:p>
        </p:txBody>
      </p:sp>
      <p:sp>
        <p:nvSpPr>
          <p:cNvPr id="13" name="TextBox 12">
            <a:extLst>
              <a:ext uri="{FF2B5EF4-FFF2-40B4-BE49-F238E27FC236}">
                <a16:creationId xmlns:a16="http://schemas.microsoft.com/office/drawing/2014/main" id="{D7A59B74-01D1-4561-8B9B-5751F268DBE8}"/>
              </a:ext>
            </a:extLst>
          </p:cNvPr>
          <p:cNvSpPr txBox="1"/>
          <p:nvPr/>
        </p:nvSpPr>
        <p:spPr>
          <a:xfrm>
            <a:off x="7151785" y="1084143"/>
            <a:ext cx="27432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Radioactive Isotope</a:t>
            </a:r>
          </a:p>
        </p:txBody>
      </p:sp>
      <p:sp>
        <p:nvSpPr>
          <p:cNvPr id="14" name="TextBox 13">
            <a:extLst>
              <a:ext uri="{FF2B5EF4-FFF2-40B4-BE49-F238E27FC236}">
                <a16:creationId xmlns:a16="http://schemas.microsoft.com/office/drawing/2014/main" id="{FDAEF971-E041-4322-B1B1-16CD42B015C4}"/>
              </a:ext>
            </a:extLst>
          </p:cNvPr>
          <p:cNvSpPr txBox="1"/>
          <p:nvPr/>
        </p:nvSpPr>
        <p:spPr>
          <a:xfrm>
            <a:off x="5040213" y="1088037"/>
            <a:ext cx="211157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Linker</a:t>
            </a:r>
          </a:p>
        </p:txBody>
      </p:sp>
    </p:spTree>
    <p:extLst>
      <p:ext uri="{BB962C8B-B14F-4D97-AF65-F5344CB8AC3E}">
        <p14:creationId xmlns:p14="http://schemas.microsoft.com/office/powerpoint/2010/main" val="5981190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7CB-AD29-43C3-97F3-0F30E5757B19}"/>
              </a:ext>
            </a:extLst>
          </p:cNvPr>
          <p:cNvSpPr>
            <a:spLocks noGrp="1"/>
          </p:cNvSpPr>
          <p:nvPr>
            <p:ph type="title"/>
          </p:nvPr>
        </p:nvSpPr>
        <p:spPr/>
        <p:txBody>
          <a:bodyPr/>
          <a:lstStyle/>
          <a:p>
            <a:r>
              <a:rPr lang="en-US" dirty="0"/>
              <a:t>Mechanisms of Action of Radium-223 </a:t>
            </a:r>
          </a:p>
        </p:txBody>
      </p:sp>
      <p:grpSp>
        <p:nvGrpSpPr>
          <p:cNvPr id="4" name="Group 3">
            <a:extLst>
              <a:ext uri="{FF2B5EF4-FFF2-40B4-BE49-F238E27FC236}">
                <a16:creationId xmlns:a16="http://schemas.microsoft.com/office/drawing/2014/main" id="{1682FE0C-B99B-7766-FCAD-86C3818D91EE}"/>
              </a:ext>
            </a:extLst>
          </p:cNvPr>
          <p:cNvGrpSpPr/>
          <p:nvPr/>
        </p:nvGrpSpPr>
        <p:grpSpPr>
          <a:xfrm>
            <a:off x="2286000" y="979922"/>
            <a:ext cx="7620000" cy="5324975"/>
            <a:chOff x="2286000" y="979922"/>
            <a:chExt cx="7620000" cy="5324975"/>
          </a:xfrm>
        </p:grpSpPr>
        <p:pic>
          <p:nvPicPr>
            <p:cNvPr id="5" name="Picture 4">
              <a:extLst>
                <a:ext uri="{FF2B5EF4-FFF2-40B4-BE49-F238E27FC236}">
                  <a16:creationId xmlns:a16="http://schemas.microsoft.com/office/drawing/2014/main" id="{C7F80355-14FF-4C7A-B6BB-F91051D03D8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86000" y="979922"/>
              <a:ext cx="7620000" cy="5324975"/>
            </a:xfrm>
            <a:prstGeom prst="rect">
              <a:avLst/>
            </a:prstGeom>
          </p:spPr>
        </p:pic>
        <p:sp>
          <p:nvSpPr>
            <p:cNvPr id="3" name="Rectangle 2">
              <a:extLst>
                <a:ext uri="{FF2B5EF4-FFF2-40B4-BE49-F238E27FC236}">
                  <a16:creationId xmlns:a16="http://schemas.microsoft.com/office/drawing/2014/main" id="{76C6052B-B838-4B66-FCA2-18C9C73B4E68}"/>
                </a:ext>
              </a:extLst>
            </p:cNvPr>
            <p:cNvSpPr/>
            <p:nvPr/>
          </p:nvSpPr>
          <p:spPr>
            <a:xfrm>
              <a:off x="2438400" y="1219200"/>
              <a:ext cx="228600" cy="228600"/>
            </a:xfrm>
            <a:prstGeom prst="rect">
              <a:avLst/>
            </a:prstGeom>
            <a:solidFill>
              <a:srgbClr val="FF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0159397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2400" y="1724142"/>
          <a:ext cx="11658600" cy="4143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914291" y="5825815"/>
            <a:ext cx="9236929" cy="4205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2C2C2D"/>
                </a:solidFill>
                <a:effectLst/>
                <a:uLnTx/>
                <a:uFillTx/>
                <a:latin typeface="Arial"/>
                <a:ea typeface="+mn-ea"/>
                <a:cs typeface="+mn-cs"/>
              </a:rPr>
              <a:t>Primary Endpoint</a:t>
            </a:r>
            <a:r>
              <a:rPr kumimoji="0" lang="en-US" sz="2133" b="0" i="0" u="none" strike="noStrike" kern="1200" cap="none" spc="0" normalizeH="0" baseline="0" noProof="0" dirty="0">
                <a:ln>
                  <a:noFill/>
                </a:ln>
                <a:solidFill>
                  <a:srgbClr val="2C2C2D"/>
                </a:solidFill>
                <a:effectLst/>
                <a:uLnTx/>
                <a:uFillTx/>
                <a:latin typeface="Arial"/>
                <a:ea typeface="+mn-ea"/>
                <a:cs typeface="+mn-cs"/>
              </a:rPr>
              <a:t>: Overall Survival</a:t>
            </a:r>
          </a:p>
        </p:txBody>
      </p:sp>
      <p:sp>
        <p:nvSpPr>
          <p:cNvPr id="8" name="TextBox 7"/>
          <p:cNvSpPr txBox="1"/>
          <p:nvPr/>
        </p:nvSpPr>
        <p:spPr>
          <a:xfrm>
            <a:off x="8432800" y="6248400"/>
            <a:ext cx="375920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D"/>
                </a:solidFill>
                <a:effectLst/>
                <a:uLnTx/>
                <a:uFillTx/>
                <a:latin typeface="Arial"/>
                <a:ea typeface="+mn-ea"/>
                <a:cs typeface="+mn-cs"/>
              </a:rPr>
              <a:t>Parker et al, NEJM, 2013</a:t>
            </a:r>
          </a:p>
        </p:txBody>
      </p:sp>
      <p:sp>
        <p:nvSpPr>
          <p:cNvPr id="3" name="Title 2"/>
          <p:cNvSpPr>
            <a:spLocks noGrp="1"/>
          </p:cNvSpPr>
          <p:nvPr>
            <p:ph type="title"/>
          </p:nvPr>
        </p:nvSpPr>
        <p:spPr/>
        <p:txBody>
          <a:bodyPr/>
          <a:lstStyle/>
          <a:p>
            <a:r>
              <a:rPr lang="en-US" dirty="0"/>
              <a:t>ALSYMPCA Trial</a:t>
            </a:r>
          </a:p>
        </p:txBody>
      </p:sp>
      <p:sp>
        <p:nvSpPr>
          <p:cNvPr id="7" name="TextBox 6"/>
          <p:cNvSpPr txBox="1"/>
          <p:nvPr/>
        </p:nvSpPr>
        <p:spPr>
          <a:xfrm>
            <a:off x="838200" y="1103436"/>
            <a:ext cx="10313020" cy="4205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C2C2D"/>
                </a:solidFill>
                <a:effectLst/>
                <a:uLnTx/>
                <a:uFillTx/>
                <a:latin typeface="Arial"/>
                <a:ea typeface="+mn-ea"/>
                <a:cs typeface="+mn-cs"/>
              </a:rPr>
              <a:t>Double-Blind, Placebo-Controlled Randomized Phase III Study</a:t>
            </a:r>
          </a:p>
        </p:txBody>
      </p:sp>
      <p:sp>
        <p:nvSpPr>
          <p:cNvPr id="2" name="TextBox 1"/>
          <p:cNvSpPr txBox="1"/>
          <p:nvPr/>
        </p:nvSpPr>
        <p:spPr>
          <a:xfrm>
            <a:off x="5536579" y="3593068"/>
            <a:ext cx="5594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2:1</a:t>
            </a:r>
          </a:p>
        </p:txBody>
      </p:sp>
    </p:spTree>
    <p:extLst>
      <p:ext uri="{BB962C8B-B14F-4D97-AF65-F5344CB8AC3E}">
        <p14:creationId xmlns:p14="http://schemas.microsoft.com/office/powerpoint/2010/main" val="29006614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ALSYMPCA Trial</a:t>
            </a:r>
          </a:p>
        </p:txBody>
      </p:sp>
      <p:pic>
        <p:nvPicPr>
          <p:cNvPr id="4" name="Picture 3"/>
          <p:cNvPicPr>
            <a:picLocks noChangeAspect="1"/>
          </p:cNvPicPr>
          <p:nvPr/>
        </p:nvPicPr>
        <p:blipFill rotWithShape="1">
          <a:blip r:embed="rId3"/>
          <a:srcRect b="49692"/>
          <a:stretch/>
        </p:blipFill>
        <p:spPr>
          <a:xfrm>
            <a:off x="61097" y="1421804"/>
            <a:ext cx="5861097" cy="4229614"/>
          </a:xfrm>
          <a:prstGeom prst="rect">
            <a:avLst/>
          </a:prstGeom>
        </p:spPr>
      </p:pic>
      <p:pic>
        <p:nvPicPr>
          <p:cNvPr id="5" name="Picture 4"/>
          <p:cNvPicPr>
            <a:picLocks noChangeAspect="1"/>
          </p:cNvPicPr>
          <p:nvPr/>
        </p:nvPicPr>
        <p:blipFill rotWithShape="1">
          <a:blip r:embed="rId3"/>
          <a:srcRect t="49656"/>
          <a:stretch/>
        </p:blipFill>
        <p:spPr>
          <a:xfrm>
            <a:off x="5922194" y="1421804"/>
            <a:ext cx="5861098" cy="4232602"/>
          </a:xfrm>
          <a:prstGeom prst="rect">
            <a:avLst/>
          </a:prstGeom>
        </p:spPr>
      </p:pic>
      <p:sp>
        <p:nvSpPr>
          <p:cNvPr id="6" name="TextBox 5"/>
          <p:cNvSpPr txBox="1"/>
          <p:nvPr/>
        </p:nvSpPr>
        <p:spPr>
          <a:xfrm>
            <a:off x="8432800" y="6248400"/>
            <a:ext cx="375920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D"/>
                </a:solidFill>
                <a:effectLst/>
                <a:uLnTx/>
                <a:uFillTx/>
                <a:latin typeface="Arial"/>
                <a:ea typeface="+mn-ea"/>
                <a:cs typeface="+mn-cs"/>
              </a:rPr>
              <a:t>Parker et al, NEJM, 2013</a:t>
            </a:r>
          </a:p>
        </p:txBody>
      </p:sp>
    </p:spTree>
    <p:extLst>
      <p:ext uri="{BB962C8B-B14F-4D97-AF65-F5344CB8AC3E}">
        <p14:creationId xmlns:p14="http://schemas.microsoft.com/office/powerpoint/2010/main" val="1166336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1" u="none" strike="noStrike" kern="1200" cap="none" spc="0" normalizeH="0" baseline="0" noProof="0" dirty="0" err="1">
                <a:ln>
                  <a:noFill/>
                </a:ln>
                <a:solidFill>
                  <a:srgbClr val="3133FF"/>
                </a:solidFill>
                <a:effectLst/>
                <a:uLnTx/>
                <a:uFillTx/>
                <a:latin typeface="Calibri" panose="020F0502020204030204" pitchFamily="34" charset="0"/>
                <a:ea typeface="MS PGothic" charset="0"/>
                <a:cs typeface="Calibri" panose="020F0502020204030204" pitchFamily="34" charset="0"/>
              </a:rPr>
              <a:t>postmeeting</a:t>
            </a:r>
            <a:r>
              <a:rPr kumimoji="0" lang="en-US" sz="2100" b="1" i="1" u="none" strike="noStrike" kern="1200" cap="none" spc="0" normalizeH="0" baseline="0" noProof="0" dirty="0">
                <a:ln>
                  <a:noFill/>
                </a:ln>
                <a:solidFill>
                  <a:srgbClr val="3133FF"/>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CME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21821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ALSYMPCA Secondary Endpoints </a:t>
            </a:r>
          </a:p>
        </p:txBody>
      </p:sp>
      <p:sp>
        <p:nvSpPr>
          <p:cNvPr id="6" name="TextBox 5"/>
          <p:cNvSpPr txBox="1"/>
          <p:nvPr/>
        </p:nvSpPr>
        <p:spPr>
          <a:xfrm>
            <a:off x="8432800" y="6248400"/>
            <a:ext cx="375920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D"/>
                </a:solidFill>
                <a:effectLst/>
                <a:uLnTx/>
                <a:uFillTx/>
                <a:latin typeface="Arial"/>
                <a:ea typeface="+mn-ea"/>
                <a:cs typeface="+mn-cs"/>
              </a:rPr>
              <a:t>Parker et al, NEJM, 2013</a:t>
            </a:r>
          </a:p>
        </p:txBody>
      </p:sp>
      <p:pic>
        <p:nvPicPr>
          <p:cNvPr id="7" name="Picture 6">
            <a:extLst>
              <a:ext uri="{FF2B5EF4-FFF2-40B4-BE49-F238E27FC236}">
                <a16:creationId xmlns:a16="http://schemas.microsoft.com/office/drawing/2014/main" id="{D5F5680E-0E3A-4F8D-9A44-D4876394E7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54629" y="1222269"/>
            <a:ext cx="10501312" cy="4687089"/>
          </a:xfrm>
          <a:prstGeom prst="rect">
            <a:avLst/>
          </a:prstGeom>
        </p:spPr>
      </p:pic>
    </p:spTree>
    <p:extLst>
      <p:ext uri="{BB962C8B-B14F-4D97-AF65-F5344CB8AC3E}">
        <p14:creationId xmlns:p14="http://schemas.microsoft.com/office/powerpoint/2010/main" val="13366008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456C-54DD-45DE-A6CA-0C61713B2CBA}"/>
              </a:ext>
            </a:extLst>
          </p:cNvPr>
          <p:cNvSpPr>
            <a:spLocks noGrp="1"/>
          </p:cNvSpPr>
          <p:nvPr>
            <p:ph type="title"/>
          </p:nvPr>
        </p:nvSpPr>
        <p:spPr/>
        <p:txBody>
          <a:bodyPr/>
          <a:lstStyle/>
          <a:p>
            <a:r>
              <a:rPr lang="en-US" dirty="0"/>
              <a:t>REASSURE – Real World Observational Study Radium-223 </a:t>
            </a:r>
          </a:p>
        </p:txBody>
      </p:sp>
      <p:pic>
        <p:nvPicPr>
          <p:cNvPr id="8" name="Picture 7">
            <a:extLst>
              <a:ext uri="{FF2B5EF4-FFF2-40B4-BE49-F238E27FC236}">
                <a16:creationId xmlns:a16="http://schemas.microsoft.com/office/drawing/2014/main" id="{84A1106B-9C59-4603-9498-459D903F12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72200" y="990600"/>
            <a:ext cx="5676900" cy="5362575"/>
          </a:xfrm>
          <a:prstGeom prst="rect">
            <a:avLst/>
          </a:prstGeom>
        </p:spPr>
      </p:pic>
      <p:pic>
        <p:nvPicPr>
          <p:cNvPr id="10" name="Picture 9">
            <a:extLst>
              <a:ext uri="{FF2B5EF4-FFF2-40B4-BE49-F238E27FC236}">
                <a16:creationId xmlns:a16="http://schemas.microsoft.com/office/drawing/2014/main" id="{E71EDFF1-C004-45A7-9B83-5A6C6535AF8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52399" y="1947862"/>
            <a:ext cx="6010491" cy="3157538"/>
          </a:xfrm>
          <a:prstGeom prst="rect">
            <a:avLst/>
          </a:prstGeom>
        </p:spPr>
      </p:pic>
      <p:sp>
        <p:nvSpPr>
          <p:cNvPr id="11" name="TextBox 10">
            <a:extLst>
              <a:ext uri="{FF2B5EF4-FFF2-40B4-BE49-F238E27FC236}">
                <a16:creationId xmlns:a16="http://schemas.microsoft.com/office/drawing/2014/main" id="{77B490C7-C201-4516-8602-B31141D31DB2}"/>
              </a:ext>
            </a:extLst>
          </p:cNvPr>
          <p:cNvSpPr txBox="1"/>
          <p:nvPr/>
        </p:nvSpPr>
        <p:spPr>
          <a:xfrm>
            <a:off x="8432800" y="6248400"/>
            <a:ext cx="375920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D"/>
                </a:solidFill>
                <a:effectLst/>
                <a:uLnTx/>
                <a:uFillTx/>
                <a:latin typeface="Arial"/>
                <a:ea typeface="+mn-ea"/>
                <a:cs typeface="+mn-cs"/>
              </a:rPr>
              <a:t>Higano et al, Lancet, 2023</a:t>
            </a:r>
          </a:p>
        </p:txBody>
      </p:sp>
    </p:spTree>
    <p:extLst>
      <p:ext uri="{BB962C8B-B14F-4D97-AF65-F5344CB8AC3E}">
        <p14:creationId xmlns:p14="http://schemas.microsoft.com/office/powerpoint/2010/main" val="18249230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A85F-44CE-48C1-BB76-78E302C3847D}"/>
              </a:ext>
            </a:extLst>
          </p:cNvPr>
          <p:cNvSpPr>
            <a:spLocks noGrp="1"/>
          </p:cNvSpPr>
          <p:nvPr>
            <p:ph type="title"/>
          </p:nvPr>
        </p:nvSpPr>
        <p:spPr/>
        <p:txBody>
          <a:bodyPr/>
          <a:lstStyle/>
          <a:p>
            <a:r>
              <a:rPr lang="en-US" dirty="0"/>
              <a:t>Real World Radium-223 Outcomes </a:t>
            </a:r>
          </a:p>
        </p:txBody>
      </p:sp>
      <p:pic>
        <p:nvPicPr>
          <p:cNvPr id="8" name="Picture 7">
            <a:extLst>
              <a:ext uri="{FF2B5EF4-FFF2-40B4-BE49-F238E27FC236}">
                <a16:creationId xmlns:a16="http://schemas.microsoft.com/office/drawing/2014/main" id="{C1DFE88B-3955-4CED-8916-0234AB8D90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19600" y="910347"/>
            <a:ext cx="7220338" cy="5261853"/>
          </a:xfrm>
          <a:prstGeom prst="rect">
            <a:avLst/>
          </a:prstGeom>
        </p:spPr>
      </p:pic>
      <p:sp>
        <p:nvSpPr>
          <p:cNvPr id="11" name="TextBox 10">
            <a:extLst>
              <a:ext uri="{FF2B5EF4-FFF2-40B4-BE49-F238E27FC236}">
                <a16:creationId xmlns:a16="http://schemas.microsoft.com/office/drawing/2014/main" id="{BEBCB806-F2E6-4EE1-8E38-18F748CA7713}"/>
              </a:ext>
            </a:extLst>
          </p:cNvPr>
          <p:cNvSpPr txBox="1"/>
          <p:nvPr/>
        </p:nvSpPr>
        <p:spPr>
          <a:xfrm>
            <a:off x="491044" y="4648200"/>
            <a:ext cx="35814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Retrospective analysis of 1376 patients treated with radium-223 </a:t>
            </a:r>
          </a:p>
        </p:txBody>
      </p:sp>
      <p:sp>
        <p:nvSpPr>
          <p:cNvPr id="12" name="TextBox 11">
            <a:extLst>
              <a:ext uri="{FF2B5EF4-FFF2-40B4-BE49-F238E27FC236}">
                <a16:creationId xmlns:a16="http://schemas.microsoft.com/office/drawing/2014/main" id="{41656A99-97F8-4AB9-AE43-6A438A416B9D}"/>
              </a:ext>
            </a:extLst>
          </p:cNvPr>
          <p:cNvSpPr txBox="1"/>
          <p:nvPr/>
        </p:nvSpPr>
        <p:spPr>
          <a:xfrm>
            <a:off x="8432800" y="6248400"/>
            <a:ext cx="375920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2C2D"/>
                </a:solidFill>
                <a:effectLst/>
                <a:uLnTx/>
                <a:uFillTx/>
                <a:latin typeface="Arial"/>
                <a:ea typeface="+mn-ea"/>
                <a:cs typeface="+mn-cs"/>
              </a:rPr>
              <a:t>Raval et al, PCPD, 2025</a:t>
            </a:r>
          </a:p>
        </p:txBody>
      </p:sp>
      <p:grpSp>
        <p:nvGrpSpPr>
          <p:cNvPr id="4" name="Group 3">
            <a:extLst>
              <a:ext uri="{FF2B5EF4-FFF2-40B4-BE49-F238E27FC236}">
                <a16:creationId xmlns:a16="http://schemas.microsoft.com/office/drawing/2014/main" id="{DD2C6B42-D53A-7F99-D413-02B2AA6D3A95}"/>
              </a:ext>
            </a:extLst>
          </p:cNvPr>
          <p:cNvGrpSpPr/>
          <p:nvPr/>
        </p:nvGrpSpPr>
        <p:grpSpPr>
          <a:xfrm>
            <a:off x="838200" y="1549614"/>
            <a:ext cx="2905125" cy="3047641"/>
            <a:chOff x="838200" y="1549614"/>
            <a:chExt cx="2905125" cy="3047641"/>
          </a:xfrm>
        </p:grpSpPr>
        <p:pic>
          <p:nvPicPr>
            <p:cNvPr id="10" name="Picture 9">
              <a:extLst>
                <a:ext uri="{FF2B5EF4-FFF2-40B4-BE49-F238E27FC236}">
                  <a16:creationId xmlns:a16="http://schemas.microsoft.com/office/drawing/2014/main" id="{5590CD69-F027-48B6-83E3-CA2467BD50D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1549614"/>
              <a:ext cx="2905125" cy="3047641"/>
            </a:xfrm>
            <a:prstGeom prst="rect">
              <a:avLst/>
            </a:prstGeom>
          </p:spPr>
        </p:pic>
        <p:sp>
          <p:nvSpPr>
            <p:cNvPr id="3" name="Rectangle 2">
              <a:extLst>
                <a:ext uri="{FF2B5EF4-FFF2-40B4-BE49-F238E27FC236}">
                  <a16:creationId xmlns:a16="http://schemas.microsoft.com/office/drawing/2014/main" id="{57D0476D-3E8B-D3DC-1AD6-73C821E037B4}"/>
                </a:ext>
              </a:extLst>
            </p:cNvPr>
            <p:cNvSpPr/>
            <p:nvPr/>
          </p:nvSpPr>
          <p:spPr>
            <a:xfrm>
              <a:off x="990600" y="1549614"/>
              <a:ext cx="381000" cy="35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9256144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PEACE III Design </a:t>
            </a:r>
          </a:p>
        </p:txBody>
      </p:sp>
      <p:sp>
        <p:nvSpPr>
          <p:cNvPr id="8" name="Text Box 11">
            <a:extLst>
              <a:ext uri="{FF2B5EF4-FFF2-40B4-BE49-F238E27FC236}">
                <a16:creationId xmlns:a16="http://schemas.microsoft.com/office/drawing/2014/main" id="{A828045E-DBA4-52CB-00D0-519050E33252}"/>
              </a:ext>
            </a:extLst>
          </p:cNvPr>
          <p:cNvSpPr txBox="1">
            <a:spLocks noChangeArrowheads="1"/>
          </p:cNvSpPr>
          <p:nvPr/>
        </p:nvSpPr>
        <p:spPr bwMode="auto">
          <a:xfrm>
            <a:off x="4181475" y="623570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Gillessen et al, ESMO, 2024</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02" r="-1"/>
          <a:stretch/>
        </p:blipFill>
        <p:spPr>
          <a:xfrm>
            <a:off x="228600" y="1143000"/>
            <a:ext cx="11628560" cy="4565017"/>
          </a:xfrm>
          <a:prstGeom prst="rect">
            <a:avLst/>
          </a:prstGeom>
        </p:spPr>
      </p:pic>
    </p:spTree>
    <p:extLst>
      <p:ext uri="{BB962C8B-B14F-4D97-AF65-F5344CB8AC3E}">
        <p14:creationId xmlns:p14="http://schemas.microsoft.com/office/powerpoint/2010/main" val="7020545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PEACE III Baseline Characteristics </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480"/>
          <a:stretch/>
        </p:blipFill>
        <p:spPr>
          <a:xfrm>
            <a:off x="533400" y="1066800"/>
            <a:ext cx="10820400" cy="5134708"/>
          </a:xfrm>
          <a:prstGeom prst="rect">
            <a:avLst/>
          </a:prstGeom>
        </p:spPr>
      </p:pic>
      <p:sp>
        <p:nvSpPr>
          <p:cNvPr id="9" name="Text Box 11">
            <a:extLst>
              <a:ext uri="{FF2B5EF4-FFF2-40B4-BE49-F238E27FC236}">
                <a16:creationId xmlns:a16="http://schemas.microsoft.com/office/drawing/2014/main" id="{A828045E-DBA4-52CB-00D0-519050E33252}"/>
              </a:ext>
            </a:extLst>
          </p:cNvPr>
          <p:cNvSpPr txBox="1">
            <a:spLocks noChangeArrowheads="1"/>
          </p:cNvSpPr>
          <p:nvPr/>
        </p:nvSpPr>
        <p:spPr bwMode="auto">
          <a:xfrm>
            <a:off x="4181475" y="623570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Gillessen et al, ESMO, 2024</a:t>
            </a:r>
          </a:p>
        </p:txBody>
      </p:sp>
    </p:spTree>
    <p:extLst>
      <p:ext uri="{BB962C8B-B14F-4D97-AF65-F5344CB8AC3E}">
        <p14:creationId xmlns:p14="http://schemas.microsoft.com/office/powerpoint/2010/main" val="4702252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PEACE III Primary Endpoint </a:t>
            </a:r>
            <a:r>
              <a:rPr lang="en-US" dirty="0" err="1"/>
              <a:t>rPFS</a:t>
            </a:r>
            <a:r>
              <a:rPr lang="en-US" dirty="0"/>
              <a:t> </a:t>
            </a:r>
          </a:p>
        </p:txBody>
      </p:sp>
      <p:sp>
        <p:nvSpPr>
          <p:cNvPr id="9" name="Text Box 11">
            <a:extLst>
              <a:ext uri="{FF2B5EF4-FFF2-40B4-BE49-F238E27FC236}">
                <a16:creationId xmlns:a16="http://schemas.microsoft.com/office/drawing/2014/main" id="{A828045E-DBA4-52CB-00D0-519050E33252}"/>
              </a:ext>
            </a:extLst>
          </p:cNvPr>
          <p:cNvSpPr txBox="1">
            <a:spLocks noChangeArrowheads="1"/>
          </p:cNvSpPr>
          <p:nvPr/>
        </p:nvSpPr>
        <p:spPr bwMode="auto">
          <a:xfrm>
            <a:off x="4181475" y="623570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Gillessen et al, ESMO, 2024</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5496"/>
          <a:stretch/>
        </p:blipFill>
        <p:spPr>
          <a:xfrm>
            <a:off x="419101" y="1143000"/>
            <a:ext cx="11302996" cy="4876800"/>
          </a:xfrm>
          <a:prstGeom prst="rect">
            <a:avLst/>
          </a:prstGeom>
        </p:spPr>
      </p:pic>
    </p:spTree>
    <p:extLst>
      <p:ext uri="{BB962C8B-B14F-4D97-AF65-F5344CB8AC3E}">
        <p14:creationId xmlns:p14="http://schemas.microsoft.com/office/powerpoint/2010/main" val="14511700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PEACE III Overall Survival </a:t>
            </a:r>
          </a:p>
        </p:txBody>
      </p:sp>
      <p:sp>
        <p:nvSpPr>
          <p:cNvPr id="9" name="Text Box 11">
            <a:extLst>
              <a:ext uri="{FF2B5EF4-FFF2-40B4-BE49-F238E27FC236}">
                <a16:creationId xmlns:a16="http://schemas.microsoft.com/office/drawing/2014/main" id="{A828045E-DBA4-52CB-00D0-519050E33252}"/>
              </a:ext>
            </a:extLst>
          </p:cNvPr>
          <p:cNvSpPr txBox="1">
            <a:spLocks noChangeArrowheads="1"/>
          </p:cNvSpPr>
          <p:nvPr/>
        </p:nvSpPr>
        <p:spPr bwMode="auto">
          <a:xfrm>
            <a:off x="4181475" y="623570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Gillessen et al, ESMO, 2024</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723" y="1066800"/>
            <a:ext cx="11707188" cy="5172075"/>
          </a:xfrm>
          <a:prstGeom prst="rect">
            <a:avLst/>
          </a:prstGeom>
        </p:spPr>
      </p:pic>
    </p:spTree>
    <p:extLst>
      <p:ext uri="{BB962C8B-B14F-4D97-AF65-F5344CB8AC3E}">
        <p14:creationId xmlns:p14="http://schemas.microsoft.com/office/powerpoint/2010/main" val="16711044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PEACE III Adverse Events </a:t>
            </a:r>
          </a:p>
        </p:txBody>
      </p:sp>
      <p:sp>
        <p:nvSpPr>
          <p:cNvPr id="9" name="Text Box 11">
            <a:extLst>
              <a:ext uri="{FF2B5EF4-FFF2-40B4-BE49-F238E27FC236}">
                <a16:creationId xmlns:a16="http://schemas.microsoft.com/office/drawing/2014/main" id="{A828045E-DBA4-52CB-00D0-519050E33252}"/>
              </a:ext>
            </a:extLst>
          </p:cNvPr>
          <p:cNvSpPr txBox="1">
            <a:spLocks noChangeArrowheads="1"/>
          </p:cNvSpPr>
          <p:nvPr/>
        </p:nvSpPr>
        <p:spPr bwMode="auto">
          <a:xfrm>
            <a:off x="4181475" y="623570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Gillessen et al, ESMO, 2024</a:t>
            </a:r>
          </a:p>
        </p:txBody>
      </p:sp>
      <p:pic>
        <p:nvPicPr>
          <p:cNvPr id="4" name="Picture 3"/>
          <p:cNvPicPr>
            <a:picLocks noChangeAspect="1"/>
          </p:cNvPicPr>
          <p:nvPr/>
        </p:nvPicPr>
        <p:blipFill>
          <a:blip r:embed="rId3"/>
          <a:stretch>
            <a:fillRect/>
          </a:stretch>
        </p:blipFill>
        <p:spPr>
          <a:xfrm>
            <a:off x="228600" y="1981200"/>
            <a:ext cx="5867400" cy="3227262"/>
          </a:xfrm>
          <a:prstGeom prst="rect">
            <a:avLst/>
          </a:prstGeom>
        </p:spPr>
      </p:pic>
      <p:pic>
        <p:nvPicPr>
          <p:cNvPr id="5" name="Picture 4"/>
          <p:cNvPicPr>
            <a:picLocks noChangeAspect="1"/>
          </p:cNvPicPr>
          <p:nvPr/>
        </p:nvPicPr>
        <p:blipFill>
          <a:blip r:embed="rId4"/>
          <a:stretch>
            <a:fillRect/>
          </a:stretch>
        </p:blipFill>
        <p:spPr>
          <a:xfrm>
            <a:off x="6172200" y="1752600"/>
            <a:ext cx="5811561" cy="3581400"/>
          </a:xfrm>
          <a:prstGeom prst="rect">
            <a:avLst/>
          </a:prstGeom>
        </p:spPr>
      </p:pic>
    </p:spTree>
    <p:extLst>
      <p:ext uri="{BB962C8B-B14F-4D97-AF65-F5344CB8AC3E}">
        <p14:creationId xmlns:p14="http://schemas.microsoft.com/office/powerpoint/2010/main" val="38905596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7CB-AD29-43C3-97F3-0F30E5757B19}"/>
              </a:ext>
            </a:extLst>
          </p:cNvPr>
          <p:cNvSpPr>
            <a:spLocks noGrp="1"/>
          </p:cNvSpPr>
          <p:nvPr>
            <p:ph type="title"/>
          </p:nvPr>
        </p:nvSpPr>
        <p:spPr/>
        <p:txBody>
          <a:bodyPr/>
          <a:lstStyle/>
          <a:p>
            <a:r>
              <a:rPr lang="en-US" dirty="0"/>
              <a:t>Mechanisms of Action of </a:t>
            </a:r>
            <a:r>
              <a:rPr lang="en-US" baseline="30000" dirty="0"/>
              <a:t>177</a:t>
            </a:r>
            <a:r>
              <a:rPr lang="en-US" dirty="0"/>
              <a:t>Lu-PSMA-617 </a:t>
            </a:r>
          </a:p>
        </p:txBody>
      </p:sp>
      <p:pic>
        <p:nvPicPr>
          <p:cNvPr id="4" name="Picture 3">
            <a:extLst>
              <a:ext uri="{FF2B5EF4-FFF2-40B4-BE49-F238E27FC236}">
                <a16:creationId xmlns:a16="http://schemas.microsoft.com/office/drawing/2014/main" id="{FDBF725D-3E8E-42CD-8F05-B31E3EEF4D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825"/>
          <a:stretch/>
        </p:blipFill>
        <p:spPr>
          <a:xfrm>
            <a:off x="152400" y="1219200"/>
            <a:ext cx="9019139" cy="4754314"/>
          </a:xfrm>
          <a:prstGeom prst="rect">
            <a:avLst/>
          </a:prstGeom>
        </p:spPr>
      </p:pic>
      <p:sp>
        <p:nvSpPr>
          <p:cNvPr id="5" name="TextBox 4">
            <a:extLst>
              <a:ext uri="{FF2B5EF4-FFF2-40B4-BE49-F238E27FC236}">
                <a16:creationId xmlns:a16="http://schemas.microsoft.com/office/drawing/2014/main" id="{6E5AF348-0E55-4EDB-9B59-EB5D5E62296D}"/>
              </a:ext>
            </a:extLst>
          </p:cNvPr>
          <p:cNvSpPr txBox="1"/>
          <p:nvPr/>
        </p:nvSpPr>
        <p:spPr>
          <a:xfrm>
            <a:off x="8991600" y="1170087"/>
            <a:ext cx="3200400" cy="50783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30000" noProof="0" dirty="0">
                <a:ln>
                  <a:noFill/>
                </a:ln>
                <a:solidFill>
                  <a:srgbClr val="2C2C2D"/>
                </a:solidFill>
                <a:effectLst/>
                <a:uLnTx/>
                <a:uFillTx/>
                <a:latin typeface="Arial"/>
                <a:ea typeface="+mn-ea"/>
                <a:cs typeface="+mn-cs"/>
              </a:rPr>
              <a:t>177</a:t>
            </a:r>
            <a:r>
              <a:rPr kumimoji="0" lang="en-US" sz="1800" b="0" i="0" u="none" strike="noStrike" kern="1200" cap="none" spc="0" normalizeH="0" baseline="0" noProof="0" dirty="0">
                <a:ln>
                  <a:noFill/>
                </a:ln>
                <a:solidFill>
                  <a:srgbClr val="2C2C2D"/>
                </a:solidFill>
                <a:effectLst/>
                <a:uLnTx/>
                <a:uFillTx/>
                <a:latin typeface="Arial"/>
                <a:ea typeface="+mn-ea"/>
                <a:cs typeface="+mn-cs"/>
              </a:rPr>
              <a:t>Lu-PSMA-617: </a:t>
            </a:r>
            <a:r>
              <a:rPr kumimoji="0" lang="el-GR" sz="1800" b="0" i="0" u="none" strike="noStrike" kern="1200" cap="none" spc="0" normalizeH="0" baseline="0" noProof="0" dirty="0">
                <a:ln>
                  <a:noFill/>
                </a:ln>
                <a:solidFill>
                  <a:srgbClr val="2C2C2D"/>
                </a:solidFill>
                <a:effectLst/>
                <a:uLnTx/>
                <a:uFillTx/>
                <a:latin typeface="Arial"/>
                <a:ea typeface="+mn-ea"/>
                <a:cs typeface="+mn-cs"/>
              </a:rPr>
              <a:t>β</a:t>
            </a:r>
            <a:r>
              <a:rPr kumimoji="0" lang="en-US" sz="1800" b="0" i="0" u="none" strike="noStrike" kern="1200" cap="none" spc="0" normalizeH="0" baseline="0" noProof="0" dirty="0">
                <a:ln>
                  <a:noFill/>
                </a:ln>
                <a:solidFill>
                  <a:srgbClr val="2C2C2D"/>
                </a:solidFill>
                <a:effectLst/>
                <a:uLnTx/>
                <a:uFillTx/>
                <a:latin typeface="Arial"/>
                <a:ea typeface="+mn-ea"/>
                <a:cs typeface="+mn-cs"/>
              </a:rPr>
              <a:t>-emitting radioligand conjugated to PSMA-binding peptide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PSMA (prostate-specific membrane antigen): Cell surface receptor involved in folate uptake and cell migration, proliferation, survival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Overexpressed in ~80% of </a:t>
            </a:r>
            <a:r>
              <a:rPr kumimoji="0" lang="en-US" sz="1800" b="0" i="0" u="none" strike="noStrike" kern="1200" cap="none" spc="0" normalizeH="0" baseline="0" noProof="0" dirty="0" err="1">
                <a:ln>
                  <a:noFill/>
                </a:ln>
                <a:solidFill>
                  <a:srgbClr val="2C2C2D"/>
                </a:solidFill>
                <a:effectLst/>
                <a:uLnTx/>
                <a:uFillTx/>
                <a:latin typeface="Arial"/>
                <a:ea typeface="+mn-ea"/>
                <a:cs typeface="+mn-cs"/>
              </a:rPr>
              <a:t>mCRPC</a:t>
            </a:r>
            <a:endParaRPr kumimoji="0" lang="en-US" sz="1800" b="0" i="0" u="none" strike="noStrike" kern="1200" cap="none" spc="0" normalizeH="0" baseline="0" noProof="0" dirty="0">
              <a:ln>
                <a:noFill/>
              </a:ln>
              <a:solidFill>
                <a:srgbClr val="2C2C2D"/>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Also expressed in normal prostate, proximal renal tubules, small intestine, salivary glands</a:t>
            </a:r>
          </a:p>
        </p:txBody>
      </p:sp>
    </p:spTree>
    <p:extLst>
      <p:ext uri="{BB962C8B-B14F-4D97-AF65-F5344CB8AC3E}">
        <p14:creationId xmlns:p14="http://schemas.microsoft.com/office/powerpoint/2010/main" val="41990102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6B313BBC-36F2-184D-AE52-B81254B583FF}"/>
              </a:ext>
            </a:extLst>
          </p:cNvPr>
          <p:cNvSpPr>
            <a:spLocks noGrp="1"/>
          </p:cNvSpPr>
          <p:nvPr>
            <p:ph type="title"/>
          </p:nvPr>
        </p:nvSpPr>
        <p:spPr>
          <a:xfrm>
            <a:off x="419100" y="381000"/>
            <a:ext cx="11772899" cy="495300"/>
          </a:xfrm>
        </p:spPr>
        <p:txBody>
          <a:bodyPr>
            <a:noAutofit/>
          </a:bodyPr>
          <a:lstStyle/>
          <a:p>
            <a:r>
              <a:rPr lang="en-US" altLang="en-US" sz="3800" dirty="0"/>
              <a:t>Phase III VISION: </a:t>
            </a:r>
            <a:r>
              <a:rPr lang="en-US" altLang="en-US" sz="3800" baseline="30000" dirty="0"/>
              <a:t>177</a:t>
            </a:r>
            <a:r>
              <a:rPr lang="en-US" altLang="en-US" sz="3800" dirty="0"/>
              <a:t>Lu-PSMA-617 + SoC vs </a:t>
            </a:r>
            <a:r>
              <a:rPr lang="en-US" altLang="en-US" sz="3800" dirty="0" err="1"/>
              <a:t>SoC</a:t>
            </a:r>
            <a:endParaRPr lang="en-US" altLang="en-US" sz="3800" dirty="0"/>
          </a:p>
        </p:txBody>
      </p:sp>
      <p:sp>
        <p:nvSpPr>
          <p:cNvPr id="10242" name="Content Placeholder 1">
            <a:extLst>
              <a:ext uri="{FF2B5EF4-FFF2-40B4-BE49-F238E27FC236}">
                <a16:creationId xmlns:a16="http://schemas.microsoft.com/office/drawing/2014/main" id="{67168EC0-AA9E-8247-82B8-88A4C697F2EF}"/>
              </a:ext>
            </a:extLst>
          </p:cNvPr>
          <p:cNvSpPr>
            <a:spLocks noGrp="1"/>
          </p:cNvSpPr>
          <p:nvPr>
            <p:ph idx="1"/>
          </p:nvPr>
        </p:nvSpPr>
        <p:spPr>
          <a:xfrm>
            <a:off x="604675" y="4904825"/>
            <a:ext cx="11506045" cy="1258907"/>
          </a:xfrm>
        </p:spPr>
        <p:txBody>
          <a:bodyPr>
            <a:normAutofit lnSpcReduction="10000"/>
          </a:bodyPr>
          <a:lstStyle/>
          <a:p>
            <a:pPr>
              <a:spcAft>
                <a:spcPts val="400"/>
              </a:spcAft>
            </a:pPr>
            <a:r>
              <a:rPr lang="en-US" altLang="en-US" sz="2000" dirty="0"/>
              <a:t>PSMA+ mCRPC defined as ≥1 PSMA+ metastatic lesion with </a:t>
            </a:r>
            <a:r>
              <a:rPr lang="en-US" altLang="en-US" sz="2000" baseline="30000" dirty="0"/>
              <a:t>68</a:t>
            </a:r>
            <a:r>
              <a:rPr lang="en-US" altLang="en-US" sz="2000" dirty="0"/>
              <a:t>Ga uptake &gt; liver </a:t>
            </a:r>
            <a:r>
              <a:rPr lang="en-US" altLang="en-US" sz="2000" i="1" dirty="0"/>
              <a:t>and</a:t>
            </a:r>
            <a:r>
              <a:rPr lang="en-US" altLang="en-US" sz="2000" dirty="0"/>
              <a:t> </a:t>
            </a:r>
            <a:br>
              <a:rPr lang="en-US" altLang="en-US" sz="2000" dirty="0"/>
            </a:br>
            <a:r>
              <a:rPr lang="en-US" altLang="en-US" sz="2000" dirty="0"/>
              <a:t>no PSMA- lesions in bone with soft tissue component ≥1 cm, lymph nodes ≥2.5 cm, or solid organ ≥1 cm</a:t>
            </a:r>
          </a:p>
          <a:p>
            <a:pPr>
              <a:spcAft>
                <a:spcPts val="400"/>
              </a:spcAft>
            </a:pPr>
            <a:r>
              <a:rPr lang="en-US" altLang="en-US" sz="2000" dirty="0"/>
              <a:t>Of 1003 patients who underwent scanning for VISION, 12.6% did not meet PSMA+ criteria</a:t>
            </a:r>
          </a:p>
        </p:txBody>
      </p:sp>
      <p:sp>
        <p:nvSpPr>
          <p:cNvPr id="24" name="Text Box 11">
            <a:extLst>
              <a:ext uri="{FF2B5EF4-FFF2-40B4-BE49-F238E27FC236}">
                <a16:creationId xmlns:a16="http://schemas.microsoft.com/office/drawing/2014/main" id="{4695D48F-F903-8E3F-3974-D2B5909A55B7}"/>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Sartor et al. NEJM. 2021;385:1091.</a:t>
            </a:r>
          </a:p>
        </p:txBody>
      </p:sp>
      <p:grpSp>
        <p:nvGrpSpPr>
          <p:cNvPr id="10732" name="Group 10731">
            <a:extLst>
              <a:ext uri="{FF2B5EF4-FFF2-40B4-BE49-F238E27FC236}">
                <a16:creationId xmlns:a16="http://schemas.microsoft.com/office/drawing/2014/main" id="{49C7D8C0-210F-67C5-ACDC-AD1C4B6AA585}"/>
              </a:ext>
            </a:extLst>
          </p:cNvPr>
          <p:cNvGrpSpPr/>
          <p:nvPr/>
        </p:nvGrpSpPr>
        <p:grpSpPr>
          <a:xfrm>
            <a:off x="422883" y="1839924"/>
            <a:ext cx="5670088" cy="2860827"/>
            <a:chOff x="422883" y="1691761"/>
            <a:chExt cx="5670088" cy="2860827"/>
          </a:xfrm>
        </p:grpSpPr>
        <p:sp>
          <p:nvSpPr>
            <p:cNvPr id="10244" name="Text Box 45">
              <a:extLst>
                <a:ext uri="{FF2B5EF4-FFF2-40B4-BE49-F238E27FC236}">
                  <a16:creationId xmlns:a16="http://schemas.microsoft.com/office/drawing/2014/main" id="{B40D0EA7-4DE3-744E-BABD-9DEC9BFCAD45}"/>
                </a:ext>
              </a:extLst>
            </p:cNvPr>
            <p:cNvSpPr txBox="1">
              <a:spLocks noChangeArrowheads="1"/>
            </p:cNvSpPr>
            <p:nvPr/>
          </p:nvSpPr>
          <p:spPr bwMode="auto">
            <a:xfrm>
              <a:off x="422883" y="2098111"/>
              <a:ext cx="2444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Patients with PSMA+ mCRPC on PET/CT with </a:t>
              </a:r>
              <a:r>
                <a:rPr kumimoji="0" lang="en-GB" altLang="en-US" sz="1600" b="0" i="0" u="none" strike="noStrike" kern="1200" cap="none" spc="0" normalizeH="0" baseline="3000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68</a:t>
              </a:r>
              <a:r>
                <a:rPr kumimoji="0" lang="en-GB" altLang="en-US" sz="16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Ga-PSMA-11; ≥1 prior AR pathway inhibitor and prior ≥1 taxane; ECOG PS 0-2</a:t>
              </a:r>
            </a:p>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rPr>
                <a:t>(N = 831)</a:t>
              </a:r>
              <a:endParaRPr kumimoji="0" lang="en-US" altLang="en-US" sz="1600" b="0" i="0" u="none" strike="noStrike" kern="1200" cap="none" spc="0" normalizeH="0" baseline="0" noProof="0" dirty="0">
                <a:ln>
                  <a:noFill/>
                </a:ln>
                <a:solidFill>
                  <a:srgbClr val="2C2C2D"/>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0245" name="Rectangle 49">
              <a:extLst>
                <a:ext uri="{FF2B5EF4-FFF2-40B4-BE49-F238E27FC236}">
                  <a16:creationId xmlns:a16="http://schemas.microsoft.com/office/drawing/2014/main" id="{81D90018-AB1A-654F-877D-1C906067C67C}"/>
                </a:ext>
              </a:extLst>
            </p:cNvPr>
            <p:cNvSpPr>
              <a:spLocks noChangeArrowheads="1"/>
            </p:cNvSpPr>
            <p:nvPr/>
          </p:nvSpPr>
          <p:spPr bwMode="auto">
            <a:xfrm>
              <a:off x="3419697" y="1691761"/>
              <a:ext cx="2673274" cy="1097280"/>
            </a:xfrm>
            <a:prstGeom prst="rect">
              <a:avLst/>
            </a:prstGeom>
            <a:solidFill>
              <a:schemeClr val="accent1"/>
            </a:solidFill>
            <a:ln>
              <a:noFill/>
            </a:ln>
          </p:spPr>
          <p:txBody>
            <a:bodyPr wrap="squar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3000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177</a:t>
              </a: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Lu-PSMA-617 7.4 GBq (200 mCi) Q6W x 4-6 cycles + </a:t>
              </a:r>
              <a:b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Protocol-permitted SoC*</a:t>
              </a:r>
              <a:endParaRPr kumimoji="0" lang="en-US" altLang="en-US" sz="1600" b="0" i="0" u="none" strike="noStrike" kern="1200" cap="none" spc="0" normalizeH="0" baseline="3000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(n = 551)</a:t>
              </a:r>
            </a:p>
          </p:txBody>
        </p:sp>
        <p:sp>
          <p:nvSpPr>
            <p:cNvPr id="10246" name="Rectangle 50">
              <a:extLst>
                <a:ext uri="{FF2B5EF4-FFF2-40B4-BE49-F238E27FC236}">
                  <a16:creationId xmlns:a16="http://schemas.microsoft.com/office/drawing/2014/main" id="{BBF59B4D-6052-6140-B22D-A992D73FAC8A}"/>
                </a:ext>
              </a:extLst>
            </p:cNvPr>
            <p:cNvSpPr>
              <a:spLocks noChangeArrowheads="1"/>
            </p:cNvSpPr>
            <p:nvPr/>
          </p:nvSpPr>
          <p:spPr bwMode="auto">
            <a:xfrm>
              <a:off x="3412876" y="2976840"/>
              <a:ext cx="2673274" cy="10972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ea typeface="MS PGothic" panose="020B0600070205080204" pitchFamily="34" charset="-128"/>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ea typeface="MS PGothic" panose="020B0600070205080204" pitchFamily="34" charset="-128"/>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ea typeface="MS PGothic" panose="020B0600070205080204" pitchFamily="34" charset="-128"/>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ea typeface="MS PGothic" panose="020B0600070205080204" pitchFamily="34" charset="-128"/>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Protocol-permitted SoC* </a:t>
              </a:r>
            </a:p>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(n = 280)</a:t>
              </a:r>
            </a:p>
          </p:txBody>
        </p:sp>
        <p:sp>
          <p:nvSpPr>
            <p:cNvPr id="17" name="Line 54">
              <a:extLst>
                <a:ext uri="{FF2B5EF4-FFF2-40B4-BE49-F238E27FC236}">
                  <a16:creationId xmlns:a16="http://schemas.microsoft.com/office/drawing/2014/main" id="{6202F99C-C3DF-41B1-BF88-2FA1D3FC3F2B}"/>
                </a:ext>
              </a:extLst>
            </p:cNvPr>
            <p:cNvSpPr>
              <a:spLocks noChangeShapeType="1"/>
            </p:cNvSpPr>
            <p:nvPr/>
          </p:nvSpPr>
          <p:spPr bwMode="auto">
            <a:xfrm flipV="1">
              <a:off x="2816057" y="2240401"/>
              <a:ext cx="547829" cy="30605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1" name="TextBox 10">
              <a:extLst>
                <a:ext uri="{FF2B5EF4-FFF2-40B4-BE49-F238E27FC236}">
                  <a16:creationId xmlns:a16="http://schemas.microsoft.com/office/drawing/2014/main" id="{7F33292D-B6AF-4A4A-8D0C-34919C92ABBC}"/>
                </a:ext>
              </a:extLst>
            </p:cNvPr>
            <p:cNvSpPr txBox="1"/>
            <p:nvPr/>
          </p:nvSpPr>
          <p:spPr bwMode="auto">
            <a:xfrm>
              <a:off x="3419697" y="4090923"/>
              <a:ext cx="2673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2C2C2D"/>
                  </a:solidFill>
                  <a:effectLst/>
                  <a:uLnTx/>
                  <a:uFillTx/>
                  <a:latin typeface="Calibri" panose="020F0502020204030204" pitchFamily="34" charset="0"/>
                  <a:ea typeface="+mn-ea"/>
                  <a:cs typeface="+mn-cs"/>
                </a:rPr>
                <a:t>*Excludes CT, immunotherapy, systemic radioisotopes, and investigational drugs.</a:t>
              </a:r>
            </a:p>
          </p:txBody>
        </p:sp>
        <p:sp>
          <p:nvSpPr>
            <p:cNvPr id="5" name="Line 54">
              <a:extLst>
                <a:ext uri="{FF2B5EF4-FFF2-40B4-BE49-F238E27FC236}">
                  <a16:creationId xmlns:a16="http://schemas.microsoft.com/office/drawing/2014/main" id="{BAA01466-D0DB-5973-6AF7-A79445FE542F}"/>
                </a:ext>
              </a:extLst>
            </p:cNvPr>
            <p:cNvSpPr>
              <a:spLocks noChangeShapeType="1"/>
            </p:cNvSpPr>
            <p:nvPr/>
          </p:nvSpPr>
          <p:spPr bwMode="auto">
            <a:xfrm>
              <a:off x="2816057" y="3219423"/>
              <a:ext cx="547829" cy="30605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aphicFrame>
        <p:nvGraphicFramePr>
          <p:cNvPr id="9" name="Table 8">
            <a:extLst>
              <a:ext uri="{FF2B5EF4-FFF2-40B4-BE49-F238E27FC236}">
                <a16:creationId xmlns:a16="http://schemas.microsoft.com/office/drawing/2014/main" id="{3733D98B-3CD7-FC63-32A8-9C58BA556CF0}"/>
              </a:ext>
            </a:extLst>
          </p:cNvPr>
          <p:cNvGraphicFramePr>
            <a:graphicFrameLocks/>
          </p:cNvGraphicFramePr>
          <p:nvPr/>
        </p:nvGraphicFramePr>
        <p:xfrm>
          <a:off x="8634429" y="1618767"/>
          <a:ext cx="3372655" cy="1021080"/>
        </p:xfrm>
        <a:graphic>
          <a:graphicData uri="http://schemas.openxmlformats.org/drawingml/2006/table">
            <a:tbl>
              <a:tblPr firstRow="1" bandRow="1">
                <a:tableStyleId>{2D5ABB26-0587-4C30-8999-92F81FD0307C}</a:tableStyleId>
              </a:tblPr>
              <a:tblGrid>
                <a:gridCol w="1318877">
                  <a:extLst>
                    <a:ext uri="{9D8B030D-6E8A-4147-A177-3AD203B41FA5}">
                      <a16:colId xmlns:a16="http://schemas.microsoft.com/office/drawing/2014/main" val="1600887103"/>
                    </a:ext>
                  </a:extLst>
                </a:gridCol>
                <a:gridCol w="1375605">
                  <a:extLst>
                    <a:ext uri="{9D8B030D-6E8A-4147-A177-3AD203B41FA5}">
                      <a16:colId xmlns:a16="http://schemas.microsoft.com/office/drawing/2014/main" val="2014315247"/>
                    </a:ext>
                  </a:extLst>
                </a:gridCol>
                <a:gridCol w="678173">
                  <a:extLst>
                    <a:ext uri="{9D8B030D-6E8A-4147-A177-3AD203B41FA5}">
                      <a16:colId xmlns:a16="http://schemas.microsoft.com/office/drawing/2014/main" val="1335213981"/>
                    </a:ext>
                  </a:extLst>
                </a:gridCol>
              </a:tblGrid>
              <a:tr h="276786">
                <a:tc>
                  <a:txBody>
                    <a:bodyPr/>
                    <a:lstStyle/>
                    <a:p>
                      <a:endParaRPr lang="en-US" sz="1100" b="0" dirty="0">
                        <a:solidFill>
                          <a:schemeClr val="bg1"/>
                        </a:solidFill>
                        <a:latin typeface="+mn-lt"/>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anose="05000000000000000000" pitchFamily="2" charset="2"/>
                        <a:buNone/>
                        <a:tabLst/>
                      </a:pPr>
                      <a:r>
                        <a:rPr kumimoji="0" lang="en-US" altLang="en-US" sz="1100" b="1" i="0" u="none" strike="noStrike" cap="none" normalizeH="0" baseline="30000" dirty="0">
                          <a:ln>
                            <a:noFill/>
                          </a:ln>
                          <a:solidFill>
                            <a:schemeClr val="accent1"/>
                          </a:solidFill>
                          <a:effectLst/>
                          <a:latin typeface="+mn-lt"/>
                          <a:ea typeface="MS PGothic" panose="020B0600070205080204" pitchFamily="34" charset="-128"/>
                          <a:cs typeface="Calibri" panose="020F0502020204030204" pitchFamily="34" charset="0"/>
                        </a:rPr>
                        <a:t>177</a:t>
                      </a:r>
                      <a:r>
                        <a:rPr kumimoji="0" lang="en-US" altLang="en-US" sz="1100" b="1" i="0" u="none" strike="noStrike" cap="none" normalizeH="0" baseline="0" dirty="0">
                          <a:ln>
                            <a:noFill/>
                          </a:ln>
                          <a:solidFill>
                            <a:schemeClr val="accent1"/>
                          </a:solidFill>
                          <a:effectLst/>
                          <a:latin typeface="+mn-lt"/>
                          <a:ea typeface="MS PGothic" panose="020B0600070205080204" pitchFamily="34" charset="-128"/>
                          <a:cs typeface="Calibri" panose="020F0502020204030204" pitchFamily="34" charset="0"/>
                        </a:rPr>
                        <a:t>Lu-PSMA-617 + SoC</a:t>
                      </a:r>
                      <a:br>
                        <a:rPr kumimoji="0" lang="en-US" altLang="en-US" sz="1100" b="0" i="0" u="none" strike="noStrike" cap="none" normalizeH="0" baseline="0" dirty="0">
                          <a:ln>
                            <a:noFill/>
                          </a:ln>
                          <a:solidFill>
                            <a:schemeClr val="accent1"/>
                          </a:solidFill>
                          <a:effectLst/>
                          <a:latin typeface="+mn-lt"/>
                          <a:ea typeface="MS PGothic" panose="020B0600070205080204" pitchFamily="34" charset="-128"/>
                          <a:cs typeface="Calibri" panose="020F0502020204030204" pitchFamily="34" charset="0"/>
                        </a:rPr>
                      </a:br>
                      <a:r>
                        <a:rPr kumimoji="0" lang="en-US" altLang="en-US" sz="1100" b="0" i="0" u="none" strike="noStrike" cap="none" normalizeH="0" baseline="0" dirty="0">
                          <a:ln>
                            <a:noFill/>
                          </a:ln>
                          <a:solidFill>
                            <a:schemeClr val="accent1"/>
                          </a:solidFill>
                          <a:effectLst/>
                          <a:latin typeface="+mn-lt"/>
                          <a:ea typeface="MS PGothic" panose="020B0600070205080204" pitchFamily="34" charset="-128"/>
                          <a:cs typeface="Calibri" panose="020F0502020204030204" pitchFamily="34" charset="0"/>
                        </a:rPr>
                        <a:t>(n = 551)</a:t>
                      </a:r>
                      <a:endParaRPr lang="en-US" altLang="en-US" sz="1100" b="0" dirty="0">
                        <a:solidFill>
                          <a:schemeClr val="accent1"/>
                        </a:solidFill>
                        <a:latin typeface="+mn-lt"/>
                        <a:cs typeface="Calibri" panose="020F050202020403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chemeClr val="accent3"/>
                          </a:solidFill>
                          <a:latin typeface="+mn-lt"/>
                        </a:rPr>
                        <a:t>SoC</a:t>
                      </a:r>
                      <a:r>
                        <a:rPr lang="en-US" sz="1100" b="0" dirty="0">
                          <a:solidFill>
                            <a:schemeClr val="accent3"/>
                          </a:solidFill>
                          <a:latin typeface="+mn-lt"/>
                        </a:rPr>
                        <a:t> </a:t>
                      </a:r>
                      <a:br>
                        <a:rPr lang="en-US" sz="1100" b="0" dirty="0">
                          <a:solidFill>
                            <a:schemeClr val="accent3"/>
                          </a:solidFill>
                          <a:latin typeface="+mn-lt"/>
                        </a:rPr>
                      </a:br>
                      <a:r>
                        <a:rPr lang="en-US" sz="1100" b="0" dirty="0">
                          <a:solidFill>
                            <a:schemeClr val="accent3"/>
                          </a:solidFill>
                          <a:latin typeface="+mn-lt"/>
                        </a:rPr>
                        <a:t>(n = 280)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7879105"/>
                  </a:ext>
                </a:extLst>
              </a:tr>
              <a:tr h="217475">
                <a:tc>
                  <a:txBody>
                    <a:bodyPr/>
                    <a:lstStyle/>
                    <a:p>
                      <a:r>
                        <a:rPr lang="en-US" sz="1100" b="1" dirty="0">
                          <a:solidFill>
                            <a:schemeClr val="tx1"/>
                          </a:solidFill>
                          <a:latin typeface="+mn-lt"/>
                        </a:rPr>
                        <a:t>Median OS, mo</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tx1"/>
                          </a:solidFill>
                          <a:latin typeface="+mn-lt"/>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dirty="0">
                          <a:solidFill>
                            <a:schemeClr val="tx1"/>
                          </a:solidFill>
                          <a:latin typeface="+mn-lt"/>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4828527"/>
                  </a:ext>
                </a:extLst>
              </a:tr>
              <a:tr h="217475">
                <a:tc>
                  <a:txBody>
                    <a:bodyPr/>
                    <a:lstStyle/>
                    <a:p>
                      <a:r>
                        <a:rPr lang="en-US" sz="1100" b="0" dirty="0">
                          <a:solidFill>
                            <a:schemeClr val="tx1"/>
                          </a:solidFill>
                          <a:latin typeface="+mn-lt"/>
                        </a:rPr>
                        <a:t>HR (95% CI)</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100" b="0" dirty="0">
                          <a:solidFill>
                            <a:schemeClr val="tx1"/>
                          </a:solidFill>
                          <a:latin typeface="+mn-lt"/>
                        </a:rPr>
                        <a:t>0.62 (0.52-0.74; </a:t>
                      </a:r>
                      <a:r>
                        <a:rPr lang="en-US" sz="1100" b="0" i="1" dirty="0">
                          <a:solidFill>
                            <a:schemeClr val="tx1"/>
                          </a:solidFill>
                          <a:latin typeface="+mn-lt"/>
                        </a:rPr>
                        <a:t>P</a:t>
                      </a:r>
                      <a:r>
                        <a:rPr lang="en-US" sz="1100" b="0" dirty="0">
                          <a:solidFill>
                            <a:schemeClr val="tx1"/>
                          </a:solidFill>
                          <a:latin typeface="+mn-lt"/>
                        </a:rPr>
                        <a:t> &lt;.001)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b="0" dirty="0">
                        <a:solidFill>
                          <a:schemeClr val="bg1"/>
                        </a:solidFill>
                      </a:endParaRPr>
                    </a:p>
                  </a:txBody>
                  <a:tcPr marL="0" marR="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157738276"/>
                  </a:ext>
                </a:extLst>
              </a:tr>
            </a:tbl>
          </a:graphicData>
        </a:graphic>
      </p:graphicFrame>
      <p:sp>
        <p:nvSpPr>
          <p:cNvPr id="12" name="TextBox 11">
            <a:extLst>
              <a:ext uri="{FF2B5EF4-FFF2-40B4-BE49-F238E27FC236}">
                <a16:creationId xmlns:a16="http://schemas.microsoft.com/office/drawing/2014/main" id="{74EBA4E1-D65F-E080-8A30-FA8AE2DAC004}"/>
              </a:ext>
            </a:extLst>
          </p:cNvPr>
          <p:cNvSpPr txBox="1"/>
          <p:nvPr/>
        </p:nvSpPr>
        <p:spPr bwMode="auto">
          <a:xfrm>
            <a:off x="8981011" y="1383268"/>
            <a:ext cx="449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p>
        </p:txBody>
      </p:sp>
      <p:sp>
        <p:nvSpPr>
          <p:cNvPr id="14" name="TextBox 13">
            <a:extLst>
              <a:ext uri="{FF2B5EF4-FFF2-40B4-BE49-F238E27FC236}">
                <a16:creationId xmlns:a16="http://schemas.microsoft.com/office/drawing/2014/main" id="{62893900-603A-331C-F3BD-7B487FCB139D}"/>
              </a:ext>
            </a:extLst>
          </p:cNvPr>
          <p:cNvSpPr txBox="1"/>
          <p:nvPr/>
        </p:nvSpPr>
        <p:spPr bwMode="auto">
          <a:xfrm rot="16200000">
            <a:off x="5760713" y="2964831"/>
            <a:ext cx="2091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 (%)</a:t>
            </a:r>
          </a:p>
        </p:txBody>
      </p:sp>
      <p:sp>
        <p:nvSpPr>
          <p:cNvPr id="15" name="TextBox 14">
            <a:extLst>
              <a:ext uri="{FF2B5EF4-FFF2-40B4-BE49-F238E27FC236}">
                <a16:creationId xmlns:a16="http://schemas.microsoft.com/office/drawing/2014/main" id="{957D7D86-2135-5DCA-F9DF-F73C5318FB0F}"/>
              </a:ext>
            </a:extLst>
          </p:cNvPr>
          <p:cNvSpPr txBox="1"/>
          <p:nvPr/>
        </p:nvSpPr>
        <p:spPr bwMode="auto">
          <a:xfrm>
            <a:off x="7992007" y="4513987"/>
            <a:ext cx="2626428"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Mo Since Randomization</a:t>
            </a:r>
          </a:p>
        </p:txBody>
      </p:sp>
      <p:sp>
        <p:nvSpPr>
          <p:cNvPr id="18" name="Freeform: Shape 17">
            <a:extLst>
              <a:ext uri="{FF2B5EF4-FFF2-40B4-BE49-F238E27FC236}">
                <a16:creationId xmlns:a16="http://schemas.microsoft.com/office/drawing/2014/main" id="{6E8CB4BA-7943-5074-052A-819A62B16866}"/>
              </a:ext>
            </a:extLst>
          </p:cNvPr>
          <p:cNvSpPr/>
          <p:nvPr/>
        </p:nvSpPr>
        <p:spPr bwMode="auto">
          <a:xfrm>
            <a:off x="7236678" y="2021435"/>
            <a:ext cx="4204355" cy="2259813"/>
          </a:xfrm>
          <a:custGeom>
            <a:avLst/>
            <a:gdLst>
              <a:gd name="connsiteX0" fmla="*/ 0 w 4204355"/>
              <a:gd name="connsiteY0" fmla="*/ 0 h 2248293"/>
              <a:gd name="connsiteX1" fmla="*/ 0 w 4204355"/>
              <a:gd name="connsiteY1" fmla="*/ 2248293 h 2248293"/>
              <a:gd name="connsiteX2" fmla="*/ 4204355 w 4204355"/>
              <a:gd name="connsiteY2" fmla="*/ 2248293 h 2248293"/>
            </a:gdLst>
            <a:ahLst/>
            <a:cxnLst>
              <a:cxn ang="0">
                <a:pos x="connsiteX0" y="connsiteY0"/>
              </a:cxn>
              <a:cxn ang="0">
                <a:pos x="connsiteX1" y="connsiteY1"/>
              </a:cxn>
              <a:cxn ang="0">
                <a:pos x="connsiteX2" y="connsiteY2"/>
              </a:cxn>
            </a:cxnLst>
            <a:rect l="l" t="t" r="r" b="b"/>
            <a:pathLst>
              <a:path w="4204355" h="2248293">
                <a:moveTo>
                  <a:pt x="0" y="0"/>
                </a:moveTo>
                <a:lnTo>
                  <a:pt x="0" y="2248293"/>
                </a:lnTo>
                <a:lnTo>
                  <a:pt x="4204355" y="2248293"/>
                </a:lnTo>
              </a:path>
            </a:pathLst>
          </a:custGeom>
          <a:noFill/>
          <a:ln w="28575">
            <a:solidFill>
              <a:schemeClr val="tx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F05E9BB5-FF23-9112-E82F-0F66DFD94C47}"/>
              </a:ext>
            </a:extLst>
          </p:cNvPr>
          <p:cNvGrpSpPr/>
          <p:nvPr/>
        </p:nvGrpSpPr>
        <p:grpSpPr>
          <a:xfrm>
            <a:off x="7162758" y="2036184"/>
            <a:ext cx="64570" cy="2243985"/>
            <a:chOff x="7020232" y="2003551"/>
            <a:chExt cx="125362" cy="2243985"/>
          </a:xfrm>
        </p:grpSpPr>
        <p:cxnSp>
          <p:nvCxnSpPr>
            <p:cNvPr id="10726" name="Straight Connector 10725">
              <a:extLst>
                <a:ext uri="{FF2B5EF4-FFF2-40B4-BE49-F238E27FC236}">
                  <a16:creationId xmlns:a16="http://schemas.microsoft.com/office/drawing/2014/main" id="{572026AD-8BBC-8489-7173-D8CB3E4E7980}"/>
                </a:ext>
              </a:extLst>
            </p:cNvPr>
            <p:cNvCxnSpPr/>
            <p:nvPr/>
          </p:nvCxnSpPr>
          <p:spPr bwMode="auto">
            <a:xfrm>
              <a:off x="7020232" y="2003551"/>
              <a:ext cx="125362" cy="0"/>
            </a:xfrm>
            <a:prstGeom prst="line">
              <a:avLst/>
            </a:prstGeom>
            <a:noFill/>
            <a:ln w="28575" cap="flat" cmpd="sng" algn="ctr">
              <a:solidFill>
                <a:schemeClr val="bg1"/>
              </a:solidFill>
              <a:prstDash val="solid"/>
              <a:round/>
              <a:headEnd type="none" w="med" len="med"/>
              <a:tailEnd type="none" w="med" len="med"/>
            </a:ln>
            <a:effectLst/>
          </p:spPr>
        </p:cxnSp>
        <p:cxnSp>
          <p:nvCxnSpPr>
            <p:cNvPr id="10727" name="Straight Connector 10726">
              <a:extLst>
                <a:ext uri="{FF2B5EF4-FFF2-40B4-BE49-F238E27FC236}">
                  <a16:creationId xmlns:a16="http://schemas.microsoft.com/office/drawing/2014/main" id="{6D4674C3-DDB3-D8CE-5ED1-AA488FC10615}"/>
                </a:ext>
              </a:extLst>
            </p:cNvPr>
            <p:cNvCxnSpPr/>
            <p:nvPr/>
          </p:nvCxnSpPr>
          <p:spPr bwMode="auto">
            <a:xfrm>
              <a:off x="7020232" y="2454132"/>
              <a:ext cx="125362" cy="0"/>
            </a:xfrm>
            <a:prstGeom prst="line">
              <a:avLst/>
            </a:prstGeom>
            <a:noFill/>
            <a:ln w="28575" cap="flat" cmpd="sng" algn="ctr">
              <a:solidFill>
                <a:schemeClr val="bg1"/>
              </a:solidFill>
              <a:prstDash val="solid"/>
              <a:round/>
              <a:headEnd type="none" w="med" len="med"/>
              <a:tailEnd type="none" w="med" len="med"/>
            </a:ln>
            <a:effectLst/>
          </p:spPr>
        </p:cxnSp>
        <p:cxnSp>
          <p:nvCxnSpPr>
            <p:cNvPr id="10728" name="Straight Connector 10727">
              <a:extLst>
                <a:ext uri="{FF2B5EF4-FFF2-40B4-BE49-F238E27FC236}">
                  <a16:creationId xmlns:a16="http://schemas.microsoft.com/office/drawing/2014/main" id="{4DAC124F-BE0C-DE90-5E4C-259AA8B201FE}"/>
                </a:ext>
              </a:extLst>
            </p:cNvPr>
            <p:cNvCxnSpPr/>
            <p:nvPr/>
          </p:nvCxnSpPr>
          <p:spPr bwMode="auto">
            <a:xfrm>
              <a:off x="7020232" y="2902483"/>
              <a:ext cx="125362" cy="0"/>
            </a:xfrm>
            <a:prstGeom prst="line">
              <a:avLst/>
            </a:prstGeom>
            <a:noFill/>
            <a:ln w="28575" cap="flat" cmpd="sng" algn="ctr">
              <a:solidFill>
                <a:schemeClr val="bg1"/>
              </a:solidFill>
              <a:prstDash val="solid"/>
              <a:round/>
              <a:headEnd type="none" w="med" len="med"/>
              <a:tailEnd type="none" w="med" len="med"/>
            </a:ln>
            <a:effectLst/>
          </p:spPr>
        </p:cxnSp>
        <p:cxnSp>
          <p:nvCxnSpPr>
            <p:cNvPr id="10729" name="Straight Connector 10728">
              <a:extLst>
                <a:ext uri="{FF2B5EF4-FFF2-40B4-BE49-F238E27FC236}">
                  <a16:creationId xmlns:a16="http://schemas.microsoft.com/office/drawing/2014/main" id="{585E8510-F3B2-F999-903E-BDD29765E944}"/>
                </a:ext>
              </a:extLst>
            </p:cNvPr>
            <p:cNvCxnSpPr/>
            <p:nvPr/>
          </p:nvCxnSpPr>
          <p:spPr bwMode="auto">
            <a:xfrm>
              <a:off x="7020232" y="3350834"/>
              <a:ext cx="125362" cy="0"/>
            </a:xfrm>
            <a:prstGeom prst="line">
              <a:avLst/>
            </a:prstGeom>
            <a:noFill/>
            <a:ln w="28575" cap="flat" cmpd="sng" algn="ctr">
              <a:solidFill>
                <a:schemeClr val="bg1"/>
              </a:solidFill>
              <a:prstDash val="solid"/>
              <a:round/>
              <a:headEnd type="none" w="med" len="med"/>
              <a:tailEnd type="none" w="med" len="med"/>
            </a:ln>
            <a:effectLst/>
          </p:spPr>
        </p:cxnSp>
        <p:cxnSp>
          <p:nvCxnSpPr>
            <p:cNvPr id="10730" name="Straight Connector 10729">
              <a:extLst>
                <a:ext uri="{FF2B5EF4-FFF2-40B4-BE49-F238E27FC236}">
                  <a16:creationId xmlns:a16="http://schemas.microsoft.com/office/drawing/2014/main" id="{8D339843-5D93-574C-29AD-DEF582B08982}"/>
                </a:ext>
              </a:extLst>
            </p:cNvPr>
            <p:cNvCxnSpPr/>
            <p:nvPr/>
          </p:nvCxnSpPr>
          <p:spPr bwMode="auto">
            <a:xfrm>
              <a:off x="7020232" y="3799185"/>
              <a:ext cx="125362" cy="0"/>
            </a:xfrm>
            <a:prstGeom prst="line">
              <a:avLst/>
            </a:prstGeom>
            <a:noFill/>
            <a:ln w="28575" cap="flat" cmpd="sng" algn="ctr">
              <a:solidFill>
                <a:schemeClr val="bg1"/>
              </a:solidFill>
              <a:prstDash val="solid"/>
              <a:round/>
              <a:headEnd type="none" w="med" len="med"/>
              <a:tailEnd type="none" w="med" len="med"/>
            </a:ln>
            <a:effectLst/>
          </p:spPr>
        </p:cxnSp>
        <p:cxnSp>
          <p:nvCxnSpPr>
            <p:cNvPr id="10731" name="Straight Connector 10730">
              <a:extLst>
                <a:ext uri="{FF2B5EF4-FFF2-40B4-BE49-F238E27FC236}">
                  <a16:creationId xmlns:a16="http://schemas.microsoft.com/office/drawing/2014/main" id="{A5F8F912-3E78-BA7F-1BDF-63D349846361}"/>
                </a:ext>
              </a:extLst>
            </p:cNvPr>
            <p:cNvCxnSpPr/>
            <p:nvPr/>
          </p:nvCxnSpPr>
          <p:spPr bwMode="auto">
            <a:xfrm>
              <a:off x="7020232" y="4247536"/>
              <a:ext cx="125362" cy="0"/>
            </a:xfrm>
            <a:prstGeom prst="line">
              <a:avLst/>
            </a:prstGeom>
            <a:noFill/>
            <a:ln w="28575" cap="flat" cmpd="sng" algn="ctr">
              <a:solidFill>
                <a:schemeClr val="bg1"/>
              </a:solidFill>
              <a:prstDash val="solid"/>
              <a:round/>
              <a:headEnd type="none" w="med" len="med"/>
              <a:tailEnd type="none" w="med" len="med"/>
            </a:ln>
            <a:effectLst/>
          </p:spPr>
        </p:cxnSp>
      </p:grpSp>
      <p:sp>
        <p:nvSpPr>
          <p:cNvPr id="21" name="TextBox 20">
            <a:extLst>
              <a:ext uri="{FF2B5EF4-FFF2-40B4-BE49-F238E27FC236}">
                <a16:creationId xmlns:a16="http://schemas.microsoft.com/office/drawing/2014/main" id="{54043853-1269-7629-ED77-52F59CD33273}"/>
              </a:ext>
            </a:extLst>
          </p:cNvPr>
          <p:cNvSpPr txBox="1"/>
          <p:nvPr/>
        </p:nvSpPr>
        <p:spPr bwMode="auto">
          <a:xfrm>
            <a:off x="6770619" y="1883791"/>
            <a:ext cx="467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100</a:t>
            </a:r>
          </a:p>
        </p:txBody>
      </p:sp>
      <p:sp>
        <p:nvSpPr>
          <p:cNvPr id="22" name="TextBox 21">
            <a:extLst>
              <a:ext uri="{FF2B5EF4-FFF2-40B4-BE49-F238E27FC236}">
                <a16:creationId xmlns:a16="http://schemas.microsoft.com/office/drawing/2014/main" id="{C50E0E8A-2BCE-208A-249D-C035E7A20960}"/>
              </a:ext>
            </a:extLst>
          </p:cNvPr>
          <p:cNvSpPr txBox="1"/>
          <p:nvPr/>
        </p:nvSpPr>
        <p:spPr bwMode="auto">
          <a:xfrm>
            <a:off x="6868189" y="2332070"/>
            <a:ext cx="438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80</a:t>
            </a:r>
          </a:p>
        </p:txBody>
      </p:sp>
      <p:sp>
        <p:nvSpPr>
          <p:cNvPr id="23" name="TextBox 22">
            <a:extLst>
              <a:ext uri="{FF2B5EF4-FFF2-40B4-BE49-F238E27FC236}">
                <a16:creationId xmlns:a16="http://schemas.microsoft.com/office/drawing/2014/main" id="{45B8E426-7739-E323-5EE0-EBEE3341C1B5}"/>
              </a:ext>
            </a:extLst>
          </p:cNvPr>
          <p:cNvSpPr txBox="1"/>
          <p:nvPr/>
        </p:nvSpPr>
        <p:spPr bwMode="auto">
          <a:xfrm>
            <a:off x="6868189" y="2784810"/>
            <a:ext cx="438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60</a:t>
            </a:r>
          </a:p>
        </p:txBody>
      </p:sp>
      <p:sp>
        <p:nvSpPr>
          <p:cNvPr id="25" name="TextBox 24">
            <a:extLst>
              <a:ext uri="{FF2B5EF4-FFF2-40B4-BE49-F238E27FC236}">
                <a16:creationId xmlns:a16="http://schemas.microsoft.com/office/drawing/2014/main" id="{0993C4DB-8E23-DD20-CBCB-92C68D0FF388}"/>
              </a:ext>
            </a:extLst>
          </p:cNvPr>
          <p:cNvSpPr txBox="1"/>
          <p:nvPr/>
        </p:nvSpPr>
        <p:spPr bwMode="auto">
          <a:xfrm>
            <a:off x="6868189" y="3226399"/>
            <a:ext cx="438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40</a:t>
            </a:r>
          </a:p>
        </p:txBody>
      </p:sp>
      <p:sp>
        <p:nvSpPr>
          <p:cNvPr id="26" name="TextBox 25">
            <a:extLst>
              <a:ext uri="{FF2B5EF4-FFF2-40B4-BE49-F238E27FC236}">
                <a16:creationId xmlns:a16="http://schemas.microsoft.com/office/drawing/2014/main" id="{17E78381-2C21-740C-410E-A47191B21E68}"/>
              </a:ext>
            </a:extLst>
          </p:cNvPr>
          <p:cNvSpPr txBox="1"/>
          <p:nvPr/>
        </p:nvSpPr>
        <p:spPr bwMode="auto">
          <a:xfrm>
            <a:off x="6868189" y="3683599"/>
            <a:ext cx="438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27" name="TextBox 26">
            <a:extLst>
              <a:ext uri="{FF2B5EF4-FFF2-40B4-BE49-F238E27FC236}">
                <a16:creationId xmlns:a16="http://schemas.microsoft.com/office/drawing/2014/main" id="{8B5682CD-787C-D754-271E-966026D598A0}"/>
              </a:ext>
            </a:extLst>
          </p:cNvPr>
          <p:cNvSpPr txBox="1"/>
          <p:nvPr/>
        </p:nvSpPr>
        <p:spPr bwMode="auto">
          <a:xfrm>
            <a:off x="6961859" y="4129648"/>
            <a:ext cx="438913"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0</a:t>
            </a:r>
          </a:p>
        </p:txBody>
      </p:sp>
      <p:grpSp>
        <p:nvGrpSpPr>
          <p:cNvPr id="28" name="Group 27">
            <a:extLst>
              <a:ext uri="{FF2B5EF4-FFF2-40B4-BE49-F238E27FC236}">
                <a16:creationId xmlns:a16="http://schemas.microsoft.com/office/drawing/2014/main" id="{97801FFB-0DCE-4072-A97E-21C72E71162B}"/>
              </a:ext>
            </a:extLst>
          </p:cNvPr>
          <p:cNvGrpSpPr/>
          <p:nvPr/>
        </p:nvGrpSpPr>
        <p:grpSpPr>
          <a:xfrm>
            <a:off x="7236296" y="4278061"/>
            <a:ext cx="4192472" cy="74141"/>
            <a:chOff x="7154562" y="4245428"/>
            <a:chExt cx="4192472" cy="201239"/>
          </a:xfrm>
        </p:grpSpPr>
        <p:cxnSp>
          <p:nvCxnSpPr>
            <p:cNvPr id="10709" name="Straight Connector 10708">
              <a:extLst>
                <a:ext uri="{FF2B5EF4-FFF2-40B4-BE49-F238E27FC236}">
                  <a16:creationId xmlns:a16="http://schemas.microsoft.com/office/drawing/2014/main" id="{51CCC422-50E2-AA33-491E-3F485F574182}"/>
                </a:ext>
              </a:extLst>
            </p:cNvPr>
            <p:cNvCxnSpPr/>
            <p:nvPr/>
          </p:nvCxnSpPr>
          <p:spPr bwMode="auto">
            <a:xfrm>
              <a:off x="7154562"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0" name="Straight Connector 10709">
              <a:extLst>
                <a:ext uri="{FF2B5EF4-FFF2-40B4-BE49-F238E27FC236}">
                  <a16:creationId xmlns:a16="http://schemas.microsoft.com/office/drawing/2014/main" id="{E12D39A2-E34F-D924-58B3-218B0D74997C}"/>
                </a:ext>
              </a:extLst>
            </p:cNvPr>
            <p:cNvCxnSpPr/>
            <p:nvPr/>
          </p:nvCxnSpPr>
          <p:spPr bwMode="auto">
            <a:xfrm>
              <a:off x="7416592"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1" name="Straight Connector 10710">
              <a:extLst>
                <a:ext uri="{FF2B5EF4-FFF2-40B4-BE49-F238E27FC236}">
                  <a16:creationId xmlns:a16="http://schemas.microsoft.com/office/drawing/2014/main" id="{FB9EB609-F333-865F-9A63-8D819ED7A942}"/>
                </a:ext>
              </a:extLst>
            </p:cNvPr>
            <p:cNvCxnSpPr/>
            <p:nvPr/>
          </p:nvCxnSpPr>
          <p:spPr bwMode="auto">
            <a:xfrm>
              <a:off x="7678621"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2" name="Straight Connector 10711">
              <a:extLst>
                <a:ext uri="{FF2B5EF4-FFF2-40B4-BE49-F238E27FC236}">
                  <a16:creationId xmlns:a16="http://schemas.microsoft.com/office/drawing/2014/main" id="{A00D6175-8519-2FC9-7E12-0333C414EB73}"/>
                </a:ext>
              </a:extLst>
            </p:cNvPr>
            <p:cNvCxnSpPr/>
            <p:nvPr/>
          </p:nvCxnSpPr>
          <p:spPr bwMode="auto">
            <a:xfrm>
              <a:off x="7940650"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3" name="Straight Connector 10712">
              <a:extLst>
                <a:ext uri="{FF2B5EF4-FFF2-40B4-BE49-F238E27FC236}">
                  <a16:creationId xmlns:a16="http://schemas.microsoft.com/office/drawing/2014/main" id="{AD3A3EE4-B428-84F4-2CC2-B96A79553601}"/>
                </a:ext>
              </a:extLst>
            </p:cNvPr>
            <p:cNvCxnSpPr/>
            <p:nvPr/>
          </p:nvCxnSpPr>
          <p:spPr bwMode="auto">
            <a:xfrm>
              <a:off x="8202679"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4" name="Straight Connector 10713">
              <a:extLst>
                <a:ext uri="{FF2B5EF4-FFF2-40B4-BE49-F238E27FC236}">
                  <a16:creationId xmlns:a16="http://schemas.microsoft.com/office/drawing/2014/main" id="{ABD22D4E-7B41-2783-F3E2-303F55CFB5AE}"/>
                </a:ext>
              </a:extLst>
            </p:cNvPr>
            <p:cNvCxnSpPr/>
            <p:nvPr/>
          </p:nvCxnSpPr>
          <p:spPr bwMode="auto">
            <a:xfrm>
              <a:off x="8464708"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5" name="Straight Connector 10714">
              <a:extLst>
                <a:ext uri="{FF2B5EF4-FFF2-40B4-BE49-F238E27FC236}">
                  <a16:creationId xmlns:a16="http://schemas.microsoft.com/office/drawing/2014/main" id="{B3FC9EF3-657D-1F46-1DA7-524D9280C09A}"/>
                </a:ext>
              </a:extLst>
            </p:cNvPr>
            <p:cNvCxnSpPr/>
            <p:nvPr/>
          </p:nvCxnSpPr>
          <p:spPr bwMode="auto">
            <a:xfrm>
              <a:off x="8726737"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6" name="Straight Connector 10715">
              <a:extLst>
                <a:ext uri="{FF2B5EF4-FFF2-40B4-BE49-F238E27FC236}">
                  <a16:creationId xmlns:a16="http://schemas.microsoft.com/office/drawing/2014/main" id="{C644D724-6036-3682-1D3E-E55DCE7B0757}"/>
                </a:ext>
              </a:extLst>
            </p:cNvPr>
            <p:cNvCxnSpPr/>
            <p:nvPr/>
          </p:nvCxnSpPr>
          <p:spPr bwMode="auto">
            <a:xfrm>
              <a:off x="8988766"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7" name="Straight Connector 10716">
              <a:extLst>
                <a:ext uri="{FF2B5EF4-FFF2-40B4-BE49-F238E27FC236}">
                  <a16:creationId xmlns:a16="http://schemas.microsoft.com/office/drawing/2014/main" id="{49076D8E-470C-0F16-1698-C87B6A0E51A2}"/>
                </a:ext>
              </a:extLst>
            </p:cNvPr>
            <p:cNvCxnSpPr/>
            <p:nvPr/>
          </p:nvCxnSpPr>
          <p:spPr bwMode="auto">
            <a:xfrm>
              <a:off x="9250795"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8" name="Straight Connector 10717">
              <a:extLst>
                <a:ext uri="{FF2B5EF4-FFF2-40B4-BE49-F238E27FC236}">
                  <a16:creationId xmlns:a16="http://schemas.microsoft.com/office/drawing/2014/main" id="{1A2AF61F-8687-D3D6-073A-D855F1FE9B6E}"/>
                </a:ext>
              </a:extLst>
            </p:cNvPr>
            <p:cNvCxnSpPr/>
            <p:nvPr/>
          </p:nvCxnSpPr>
          <p:spPr bwMode="auto">
            <a:xfrm>
              <a:off x="9512824"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19" name="Straight Connector 10718">
              <a:extLst>
                <a:ext uri="{FF2B5EF4-FFF2-40B4-BE49-F238E27FC236}">
                  <a16:creationId xmlns:a16="http://schemas.microsoft.com/office/drawing/2014/main" id="{5FB3B01A-F4E9-85D1-13C8-FD207067160A}"/>
                </a:ext>
              </a:extLst>
            </p:cNvPr>
            <p:cNvCxnSpPr/>
            <p:nvPr/>
          </p:nvCxnSpPr>
          <p:spPr bwMode="auto">
            <a:xfrm>
              <a:off x="9774853"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20" name="Straight Connector 10719">
              <a:extLst>
                <a:ext uri="{FF2B5EF4-FFF2-40B4-BE49-F238E27FC236}">
                  <a16:creationId xmlns:a16="http://schemas.microsoft.com/office/drawing/2014/main" id="{FF06045E-EBF0-CC7C-5EF0-C1492176B8C4}"/>
                </a:ext>
              </a:extLst>
            </p:cNvPr>
            <p:cNvCxnSpPr/>
            <p:nvPr/>
          </p:nvCxnSpPr>
          <p:spPr bwMode="auto">
            <a:xfrm>
              <a:off x="10036882"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21" name="Straight Connector 10720">
              <a:extLst>
                <a:ext uri="{FF2B5EF4-FFF2-40B4-BE49-F238E27FC236}">
                  <a16:creationId xmlns:a16="http://schemas.microsoft.com/office/drawing/2014/main" id="{64B3CBB0-0C11-45F5-2AE8-B27521682373}"/>
                </a:ext>
              </a:extLst>
            </p:cNvPr>
            <p:cNvCxnSpPr/>
            <p:nvPr/>
          </p:nvCxnSpPr>
          <p:spPr bwMode="auto">
            <a:xfrm>
              <a:off x="10298912"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22" name="Straight Connector 10721">
              <a:extLst>
                <a:ext uri="{FF2B5EF4-FFF2-40B4-BE49-F238E27FC236}">
                  <a16:creationId xmlns:a16="http://schemas.microsoft.com/office/drawing/2014/main" id="{4E454107-76AA-E725-FDA4-3761F6827F68}"/>
                </a:ext>
              </a:extLst>
            </p:cNvPr>
            <p:cNvCxnSpPr/>
            <p:nvPr/>
          </p:nvCxnSpPr>
          <p:spPr bwMode="auto">
            <a:xfrm>
              <a:off x="10560942"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23" name="Straight Connector 10722">
              <a:extLst>
                <a:ext uri="{FF2B5EF4-FFF2-40B4-BE49-F238E27FC236}">
                  <a16:creationId xmlns:a16="http://schemas.microsoft.com/office/drawing/2014/main" id="{70DE6443-872E-5A53-589D-445B7F1F89C2}"/>
                </a:ext>
              </a:extLst>
            </p:cNvPr>
            <p:cNvCxnSpPr/>
            <p:nvPr/>
          </p:nvCxnSpPr>
          <p:spPr bwMode="auto">
            <a:xfrm>
              <a:off x="10822971"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24" name="Straight Connector 10723">
              <a:extLst>
                <a:ext uri="{FF2B5EF4-FFF2-40B4-BE49-F238E27FC236}">
                  <a16:creationId xmlns:a16="http://schemas.microsoft.com/office/drawing/2014/main" id="{A46D95EB-6CF7-8216-6464-1334632FFD45}"/>
                </a:ext>
              </a:extLst>
            </p:cNvPr>
            <p:cNvCxnSpPr/>
            <p:nvPr/>
          </p:nvCxnSpPr>
          <p:spPr bwMode="auto">
            <a:xfrm>
              <a:off x="11085001" y="4245428"/>
              <a:ext cx="0" cy="201239"/>
            </a:xfrm>
            <a:prstGeom prst="line">
              <a:avLst/>
            </a:prstGeom>
            <a:noFill/>
            <a:ln w="28575" cap="flat" cmpd="sng" algn="ctr">
              <a:solidFill>
                <a:schemeClr val="tx1"/>
              </a:solidFill>
              <a:prstDash val="solid"/>
              <a:round/>
              <a:headEnd type="none" w="med" len="med"/>
              <a:tailEnd type="none" w="med" len="med"/>
            </a:ln>
            <a:effectLst/>
          </p:spPr>
        </p:cxnSp>
        <p:cxnSp>
          <p:nvCxnSpPr>
            <p:cNvPr id="10725" name="Straight Connector 10724">
              <a:extLst>
                <a:ext uri="{FF2B5EF4-FFF2-40B4-BE49-F238E27FC236}">
                  <a16:creationId xmlns:a16="http://schemas.microsoft.com/office/drawing/2014/main" id="{2E6C592A-E3CA-10C2-BE8E-9E85782E692A}"/>
                </a:ext>
              </a:extLst>
            </p:cNvPr>
            <p:cNvCxnSpPr/>
            <p:nvPr/>
          </p:nvCxnSpPr>
          <p:spPr bwMode="auto">
            <a:xfrm>
              <a:off x="11347034" y="4245428"/>
              <a:ext cx="0" cy="201239"/>
            </a:xfrm>
            <a:prstGeom prst="line">
              <a:avLst/>
            </a:prstGeom>
            <a:noFill/>
            <a:ln w="28575" cap="flat" cmpd="sng" algn="ctr">
              <a:solidFill>
                <a:schemeClr val="tx1"/>
              </a:solidFill>
              <a:prstDash val="solid"/>
              <a:round/>
              <a:headEnd type="none" w="med" len="med"/>
              <a:tailEnd type="none" w="med" len="med"/>
            </a:ln>
            <a:effectLst/>
          </p:spPr>
        </p:cxnSp>
      </p:grpSp>
      <p:sp>
        <p:nvSpPr>
          <p:cNvPr id="29" name="TextBox 28">
            <a:extLst>
              <a:ext uri="{FF2B5EF4-FFF2-40B4-BE49-F238E27FC236}">
                <a16:creationId xmlns:a16="http://schemas.microsoft.com/office/drawing/2014/main" id="{C4F71562-B6E7-9EB1-B545-D164C757562D}"/>
              </a:ext>
            </a:extLst>
          </p:cNvPr>
          <p:cNvSpPr txBox="1"/>
          <p:nvPr/>
        </p:nvSpPr>
        <p:spPr bwMode="auto">
          <a:xfrm>
            <a:off x="7101206" y="4283198"/>
            <a:ext cx="203935"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0</a:t>
            </a:r>
          </a:p>
        </p:txBody>
      </p:sp>
      <p:sp>
        <p:nvSpPr>
          <p:cNvPr id="30" name="TextBox 29">
            <a:extLst>
              <a:ext uri="{FF2B5EF4-FFF2-40B4-BE49-F238E27FC236}">
                <a16:creationId xmlns:a16="http://schemas.microsoft.com/office/drawing/2014/main" id="{89E5E1FC-AF28-FC58-4853-ABDE198DE795}"/>
              </a:ext>
            </a:extLst>
          </p:cNvPr>
          <p:cNvSpPr txBox="1"/>
          <p:nvPr/>
        </p:nvSpPr>
        <p:spPr bwMode="auto">
          <a:xfrm>
            <a:off x="7369525" y="4283198"/>
            <a:ext cx="203935"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2</a:t>
            </a:r>
          </a:p>
        </p:txBody>
      </p:sp>
      <p:sp>
        <p:nvSpPr>
          <p:cNvPr id="31" name="TextBox 30">
            <a:extLst>
              <a:ext uri="{FF2B5EF4-FFF2-40B4-BE49-F238E27FC236}">
                <a16:creationId xmlns:a16="http://schemas.microsoft.com/office/drawing/2014/main" id="{93ABB1EB-81B2-689F-B79A-663CCDABC855}"/>
              </a:ext>
            </a:extLst>
          </p:cNvPr>
          <p:cNvSpPr txBox="1"/>
          <p:nvPr/>
        </p:nvSpPr>
        <p:spPr bwMode="auto">
          <a:xfrm>
            <a:off x="7629017" y="4283198"/>
            <a:ext cx="203935"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4</a:t>
            </a:r>
          </a:p>
        </p:txBody>
      </p:sp>
      <p:sp>
        <p:nvSpPr>
          <p:cNvPr id="32" name="TextBox 31">
            <a:extLst>
              <a:ext uri="{FF2B5EF4-FFF2-40B4-BE49-F238E27FC236}">
                <a16:creationId xmlns:a16="http://schemas.microsoft.com/office/drawing/2014/main" id="{CE2FEFCA-895B-72D4-EA51-31ABCCFC3CB3}"/>
              </a:ext>
            </a:extLst>
          </p:cNvPr>
          <p:cNvSpPr txBox="1"/>
          <p:nvPr/>
        </p:nvSpPr>
        <p:spPr bwMode="auto">
          <a:xfrm>
            <a:off x="7892040" y="4283198"/>
            <a:ext cx="203935"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6</a:t>
            </a:r>
          </a:p>
        </p:txBody>
      </p:sp>
      <p:sp>
        <p:nvSpPr>
          <p:cNvPr id="33" name="TextBox 32">
            <a:extLst>
              <a:ext uri="{FF2B5EF4-FFF2-40B4-BE49-F238E27FC236}">
                <a16:creationId xmlns:a16="http://schemas.microsoft.com/office/drawing/2014/main" id="{CF42428B-90EE-C057-95EF-565776F19A4A}"/>
              </a:ext>
            </a:extLst>
          </p:cNvPr>
          <p:cNvSpPr txBox="1"/>
          <p:nvPr/>
        </p:nvSpPr>
        <p:spPr bwMode="auto">
          <a:xfrm>
            <a:off x="8151532" y="4283198"/>
            <a:ext cx="203935"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8</a:t>
            </a:r>
          </a:p>
        </p:txBody>
      </p:sp>
      <p:sp>
        <p:nvSpPr>
          <p:cNvPr id="34" name="TextBox 33">
            <a:extLst>
              <a:ext uri="{FF2B5EF4-FFF2-40B4-BE49-F238E27FC236}">
                <a16:creationId xmlns:a16="http://schemas.microsoft.com/office/drawing/2014/main" id="{603EF690-482C-613B-67D7-5008ABA56D6B}"/>
              </a:ext>
            </a:extLst>
          </p:cNvPr>
          <p:cNvSpPr txBox="1"/>
          <p:nvPr/>
        </p:nvSpPr>
        <p:spPr bwMode="auto">
          <a:xfrm>
            <a:off x="8355519"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10</a:t>
            </a:r>
          </a:p>
        </p:txBody>
      </p:sp>
      <p:sp>
        <p:nvSpPr>
          <p:cNvPr id="35" name="TextBox 34">
            <a:extLst>
              <a:ext uri="{FF2B5EF4-FFF2-40B4-BE49-F238E27FC236}">
                <a16:creationId xmlns:a16="http://schemas.microsoft.com/office/drawing/2014/main" id="{0823D49B-21BF-1A09-58DB-59BBB1F71A20}"/>
              </a:ext>
            </a:extLst>
          </p:cNvPr>
          <p:cNvSpPr txBox="1"/>
          <p:nvPr/>
        </p:nvSpPr>
        <p:spPr bwMode="auto">
          <a:xfrm>
            <a:off x="8634429"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12</a:t>
            </a:r>
          </a:p>
        </p:txBody>
      </p:sp>
      <p:sp>
        <p:nvSpPr>
          <p:cNvPr id="36" name="TextBox 35">
            <a:extLst>
              <a:ext uri="{FF2B5EF4-FFF2-40B4-BE49-F238E27FC236}">
                <a16:creationId xmlns:a16="http://schemas.microsoft.com/office/drawing/2014/main" id="{87F39749-B484-D1BF-0A1C-1AFD6396397E}"/>
              </a:ext>
            </a:extLst>
          </p:cNvPr>
          <p:cNvSpPr txBox="1"/>
          <p:nvPr/>
        </p:nvSpPr>
        <p:spPr bwMode="auto">
          <a:xfrm>
            <a:off x="8883330"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14</a:t>
            </a:r>
          </a:p>
        </p:txBody>
      </p:sp>
      <p:sp>
        <p:nvSpPr>
          <p:cNvPr id="37" name="TextBox 36">
            <a:extLst>
              <a:ext uri="{FF2B5EF4-FFF2-40B4-BE49-F238E27FC236}">
                <a16:creationId xmlns:a16="http://schemas.microsoft.com/office/drawing/2014/main" id="{A966336E-69A7-E1EB-68E1-9711C4DDC95B}"/>
              </a:ext>
            </a:extLst>
          </p:cNvPr>
          <p:cNvSpPr txBox="1"/>
          <p:nvPr/>
        </p:nvSpPr>
        <p:spPr bwMode="auto">
          <a:xfrm>
            <a:off x="9151648"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16</a:t>
            </a:r>
          </a:p>
        </p:txBody>
      </p:sp>
      <p:sp>
        <p:nvSpPr>
          <p:cNvPr id="38" name="TextBox 37">
            <a:extLst>
              <a:ext uri="{FF2B5EF4-FFF2-40B4-BE49-F238E27FC236}">
                <a16:creationId xmlns:a16="http://schemas.microsoft.com/office/drawing/2014/main" id="{9BD77E22-D0AD-D710-6B46-DD0A877A0348}"/>
              </a:ext>
            </a:extLst>
          </p:cNvPr>
          <p:cNvSpPr txBox="1"/>
          <p:nvPr/>
        </p:nvSpPr>
        <p:spPr bwMode="auto">
          <a:xfrm>
            <a:off x="9418201"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18</a:t>
            </a:r>
          </a:p>
        </p:txBody>
      </p:sp>
      <p:sp>
        <p:nvSpPr>
          <p:cNvPr id="39" name="TextBox 38">
            <a:extLst>
              <a:ext uri="{FF2B5EF4-FFF2-40B4-BE49-F238E27FC236}">
                <a16:creationId xmlns:a16="http://schemas.microsoft.com/office/drawing/2014/main" id="{5F0BC0BE-0406-6FD6-D1AF-88BB0954CCE0}"/>
              </a:ext>
            </a:extLst>
          </p:cNvPr>
          <p:cNvSpPr txBox="1"/>
          <p:nvPr/>
        </p:nvSpPr>
        <p:spPr bwMode="auto">
          <a:xfrm>
            <a:off x="9677694"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20</a:t>
            </a:r>
          </a:p>
        </p:txBody>
      </p:sp>
      <p:sp>
        <p:nvSpPr>
          <p:cNvPr id="40" name="TextBox 39">
            <a:extLst>
              <a:ext uri="{FF2B5EF4-FFF2-40B4-BE49-F238E27FC236}">
                <a16:creationId xmlns:a16="http://schemas.microsoft.com/office/drawing/2014/main" id="{906FF652-E512-CAC4-A02F-D69AF8D0DF9F}"/>
              </a:ext>
            </a:extLst>
          </p:cNvPr>
          <p:cNvSpPr txBox="1"/>
          <p:nvPr/>
        </p:nvSpPr>
        <p:spPr bwMode="auto">
          <a:xfrm>
            <a:off x="9944247"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22</a:t>
            </a:r>
          </a:p>
        </p:txBody>
      </p:sp>
      <p:sp>
        <p:nvSpPr>
          <p:cNvPr id="41" name="TextBox 40">
            <a:extLst>
              <a:ext uri="{FF2B5EF4-FFF2-40B4-BE49-F238E27FC236}">
                <a16:creationId xmlns:a16="http://schemas.microsoft.com/office/drawing/2014/main" id="{7D94CA6B-B7A6-DF4B-1871-05659C99A722}"/>
              </a:ext>
            </a:extLst>
          </p:cNvPr>
          <p:cNvSpPr txBox="1"/>
          <p:nvPr/>
        </p:nvSpPr>
        <p:spPr bwMode="auto">
          <a:xfrm>
            <a:off x="10201974"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24</a:t>
            </a:r>
          </a:p>
        </p:txBody>
      </p:sp>
      <p:sp>
        <p:nvSpPr>
          <p:cNvPr id="42" name="TextBox 41">
            <a:extLst>
              <a:ext uri="{FF2B5EF4-FFF2-40B4-BE49-F238E27FC236}">
                <a16:creationId xmlns:a16="http://schemas.microsoft.com/office/drawing/2014/main" id="{89B2F710-101E-C26E-A8E2-5EF834AC67E9}"/>
              </a:ext>
            </a:extLst>
          </p:cNvPr>
          <p:cNvSpPr txBox="1"/>
          <p:nvPr/>
        </p:nvSpPr>
        <p:spPr bwMode="auto">
          <a:xfrm>
            <a:off x="10468527"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26</a:t>
            </a:r>
          </a:p>
        </p:txBody>
      </p:sp>
      <p:sp>
        <p:nvSpPr>
          <p:cNvPr id="43" name="TextBox 42">
            <a:extLst>
              <a:ext uri="{FF2B5EF4-FFF2-40B4-BE49-F238E27FC236}">
                <a16:creationId xmlns:a16="http://schemas.microsoft.com/office/drawing/2014/main" id="{A71FF739-3C45-469E-6662-901A0C0A09C1}"/>
              </a:ext>
            </a:extLst>
          </p:cNvPr>
          <p:cNvSpPr txBox="1"/>
          <p:nvPr/>
        </p:nvSpPr>
        <p:spPr bwMode="auto">
          <a:xfrm>
            <a:off x="10735079"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28</a:t>
            </a:r>
          </a:p>
        </p:txBody>
      </p:sp>
      <p:sp>
        <p:nvSpPr>
          <p:cNvPr id="44" name="TextBox 43">
            <a:extLst>
              <a:ext uri="{FF2B5EF4-FFF2-40B4-BE49-F238E27FC236}">
                <a16:creationId xmlns:a16="http://schemas.microsoft.com/office/drawing/2014/main" id="{8626D2E1-8E95-1EC7-A6D3-564C09D209BF}"/>
              </a:ext>
            </a:extLst>
          </p:cNvPr>
          <p:cNvSpPr txBox="1"/>
          <p:nvPr/>
        </p:nvSpPr>
        <p:spPr bwMode="auto">
          <a:xfrm>
            <a:off x="10983980"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30</a:t>
            </a:r>
          </a:p>
        </p:txBody>
      </p:sp>
      <p:sp>
        <p:nvSpPr>
          <p:cNvPr id="45" name="TextBox 44">
            <a:extLst>
              <a:ext uri="{FF2B5EF4-FFF2-40B4-BE49-F238E27FC236}">
                <a16:creationId xmlns:a16="http://schemas.microsoft.com/office/drawing/2014/main" id="{759B7408-128E-47A7-286B-3C17AE8765D9}"/>
              </a:ext>
            </a:extLst>
          </p:cNvPr>
          <p:cNvSpPr txBox="1"/>
          <p:nvPr/>
        </p:nvSpPr>
        <p:spPr bwMode="auto">
          <a:xfrm>
            <a:off x="11257272" y="4283198"/>
            <a:ext cx="456950" cy="307777"/>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2C2C2D"/>
                </a:solidFill>
                <a:effectLst/>
                <a:uLnTx/>
                <a:uFillTx/>
                <a:latin typeface="Calibri" panose="020F0502020204030204" pitchFamily="34" charset="0"/>
                <a:ea typeface="+mn-ea"/>
                <a:cs typeface="Calibri" panose="020F0502020204030204" pitchFamily="34" charset="0"/>
              </a:rPr>
              <a:t>32</a:t>
            </a:r>
          </a:p>
        </p:txBody>
      </p:sp>
      <p:grpSp>
        <p:nvGrpSpPr>
          <p:cNvPr id="46" name="Group 45">
            <a:extLst>
              <a:ext uri="{FF2B5EF4-FFF2-40B4-BE49-F238E27FC236}">
                <a16:creationId xmlns:a16="http://schemas.microsoft.com/office/drawing/2014/main" id="{75904C88-01B6-B572-A306-6FEBA52C4695}"/>
              </a:ext>
            </a:extLst>
          </p:cNvPr>
          <p:cNvGrpSpPr/>
          <p:nvPr/>
        </p:nvGrpSpPr>
        <p:grpSpPr>
          <a:xfrm>
            <a:off x="7236257" y="2033796"/>
            <a:ext cx="4127946" cy="1802507"/>
            <a:chOff x="7154523" y="2001163"/>
            <a:chExt cx="4127946" cy="1802507"/>
          </a:xfrm>
        </p:grpSpPr>
        <p:sp>
          <p:nvSpPr>
            <p:cNvPr id="10707" name="Freeform: Shape 10706">
              <a:extLst>
                <a:ext uri="{FF2B5EF4-FFF2-40B4-BE49-F238E27FC236}">
                  <a16:creationId xmlns:a16="http://schemas.microsoft.com/office/drawing/2014/main" id="{56F160E8-2111-7008-1A35-771448533E2A}"/>
                </a:ext>
              </a:extLst>
            </p:cNvPr>
            <p:cNvSpPr/>
            <p:nvPr/>
          </p:nvSpPr>
          <p:spPr bwMode="auto">
            <a:xfrm>
              <a:off x="7801614" y="2218808"/>
              <a:ext cx="3480855" cy="1584862"/>
            </a:xfrm>
            <a:custGeom>
              <a:avLst/>
              <a:gdLst>
                <a:gd name="connsiteX0" fmla="*/ 3480855 w 3480855"/>
                <a:gd name="connsiteY0" fmla="*/ 1584862 h 1584862"/>
                <a:gd name="connsiteX1" fmla="*/ 2975452 w 3480855"/>
                <a:gd name="connsiteY1" fmla="*/ 1584862 h 1584862"/>
                <a:gd name="connsiteX2" fmla="*/ 2975452 w 3480855"/>
                <a:gd name="connsiteY2" fmla="*/ 1508906 h 1584862"/>
                <a:gd name="connsiteX3" fmla="*/ 2864438 w 3480855"/>
                <a:gd name="connsiteY3" fmla="*/ 1508906 h 1584862"/>
                <a:gd name="connsiteX4" fmla="*/ 2864438 w 3480855"/>
                <a:gd name="connsiteY4" fmla="*/ 1459242 h 1584862"/>
                <a:gd name="connsiteX5" fmla="*/ 2708143 w 3480855"/>
                <a:gd name="connsiteY5" fmla="*/ 1459242 h 1584862"/>
                <a:gd name="connsiteX6" fmla="*/ 2708143 w 3480855"/>
                <a:gd name="connsiteY6" fmla="*/ 1434410 h 1584862"/>
                <a:gd name="connsiteX7" fmla="*/ 2654097 w 3480855"/>
                <a:gd name="connsiteY7" fmla="*/ 1434410 h 1584862"/>
                <a:gd name="connsiteX8" fmla="*/ 2654097 w 3480855"/>
                <a:gd name="connsiteY8" fmla="*/ 1413960 h 1584862"/>
                <a:gd name="connsiteX9" fmla="*/ 2627805 w 3480855"/>
                <a:gd name="connsiteY9" fmla="*/ 1413960 h 1584862"/>
                <a:gd name="connsiteX10" fmla="*/ 2627805 w 3480855"/>
                <a:gd name="connsiteY10" fmla="*/ 1394971 h 1584862"/>
                <a:gd name="connsiteX11" fmla="*/ 2594208 w 3480855"/>
                <a:gd name="connsiteY11" fmla="*/ 1394971 h 1584862"/>
                <a:gd name="connsiteX12" fmla="*/ 2594208 w 3480855"/>
                <a:gd name="connsiteY12" fmla="*/ 1373060 h 1584862"/>
                <a:gd name="connsiteX13" fmla="*/ 2489038 w 3480855"/>
                <a:gd name="connsiteY13" fmla="*/ 1373060 h 1584862"/>
                <a:gd name="connsiteX14" fmla="*/ 2489038 w 3480855"/>
                <a:gd name="connsiteY14" fmla="*/ 1346768 h 1584862"/>
                <a:gd name="connsiteX15" fmla="*/ 2456902 w 3480855"/>
                <a:gd name="connsiteY15" fmla="*/ 1346768 h 1584862"/>
                <a:gd name="connsiteX16" fmla="*/ 2456902 w 3480855"/>
                <a:gd name="connsiteY16" fmla="*/ 1333621 h 1584862"/>
                <a:gd name="connsiteX17" fmla="*/ 2420385 w 3480855"/>
                <a:gd name="connsiteY17" fmla="*/ 1333621 h 1584862"/>
                <a:gd name="connsiteX18" fmla="*/ 2420385 w 3480855"/>
                <a:gd name="connsiteY18" fmla="*/ 1319014 h 1584862"/>
                <a:gd name="connsiteX19" fmla="*/ 2313753 w 3480855"/>
                <a:gd name="connsiteY19" fmla="*/ 1319014 h 1584862"/>
                <a:gd name="connsiteX20" fmla="*/ 2313753 w 3480855"/>
                <a:gd name="connsiteY20" fmla="*/ 1301486 h 1584862"/>
                <a:gd name="connsiteX21" fmla="*/ 2250943 w 3480855"/>
                <a:gd name="connsiteY21" fmla="*/ 1301486 h 1584862"/>
                <a:gd name="connsiteX22" fmla="*/ 2250943 w 3480855"/>
                <a:gd name="connsiteY22" fmla="*/ 1276654 h 1584862"/>
                <a:gd name="connsiteX23" fmla="*/ 2211504 w 3480855"/>
                <a:gd name="connsiteY23" fmla="*/ 1276654 h 1584862"/>
                <a:gd name="connsiteX24" fmla="*/ 2211504 w 3480855"/>
                <a:gd name="connsiteY24" fmla="*/ 1262047 h 1584862"/>
                <a:gd name="connsiteX25" fmla="*/ 2169144 w 3480855"/>
                <a:gd name="connsiteY25" fmla="*/ 1262047 h 1584862"/>
                <a:gd name="connsiteX26" fmla="*/ 2169144 w 3480855"/>
                <a:gd name="connsiteY26" fmla="*/ 1244519 h 1584862"/>
                <a:gd name="connsiteX27" fmla="*/ 2144312 w 3480855"/>
                <a:gd name="connsiteY27" fmla="*/ 1244519 h 1584862"/>
                <a:gd name="connsiteX28" fmla="*/ 2144312 w 3480855"/>
                <a:gd name="connsiteY28" fmla="*/ 1232833 h 1584862"/>
                <a:gd name="connsiteX29" fmla="*/ 2104873 w 3480855"/>
                <a:gd name="connsiteY29" fmla="*/ 1232833 h 1584862"/>
                <a:gd name="connsiteX30" fmla="*/ 2104873 w 3480855"/>
                <a:gd name="connsiteY30" fmla="*/ 1216765 h 1584862"/>
                <a:gd name="connsiteX31" fmla="*/ 2080041 w 3480855"/>
                <a:gd name="connsiteY31" fmla="*/ 1216765 h 1584862"/>
                <a:gd name="connsiteX32" fmla="*/ 2066895 w 3480855"/>
                <a:gd name="connsiteY32" fmla="*/ 1216765 h 1584862"/>
                <a:gd name="connsiteX33" fmla="*/ 2066895 w 3480855"/>
                <a:gd name="connsiteY33" fmla="*/ 1196315 h 1584862"/>
                <a:gd name="connsiteX34" fmla="*/ 2049366 w 3480855"/>
                <a:gd name="connsiteY34" fmla="*/ 1196315 h 1584862"/>
                <a:gd name="connsiteX35" fmla="*/ 2049366 w 3480855"/>
                <a:gd name="connsiteY35" fmla="*/ 1175865 h 1584862"/>
                <a:gd name="connsiteX36" fmla="*/ 1964645 w 3480855"/>
                <a:gd name="connsiteY36" fmla="*/ 1175865 h 1584862"/>
                <a:gd name="connsiteX37" fmla="*/ 1964645 w 3480855"/>
                <a:gd name="connsiteY37" fmla="*/ 1152494 h 1584862"/>
                <a:gd name="connsiteX38" fmla="*/ 1933971 w 3480855"/>
                <a:gd name="connsiteY38" fmla="*/ 1152494 h 1584862"/>
                <a:gd name="connsiteX39" fmla="*/ 1933971 w 3480855"/>
                <a:gd name="connsiteY39" fmla="*/ 1139348 h 1584862"/>
                <a:gd name="connsiteX40" fmla="*/ 1884307 w 3480855"/>
                <a:gd name="connsiteY40" fmla="*/ 1139348 h 1584862"/>
                <a:gd name="connsiteX41" fmla="*/ 1884307 w 3480855"/>
                <a:gd name="connsiteY41" fmla="*/ 1118898 h 1584862"/>
                <a:gd name="connsiteX42" fmla="*/ 1852171 w 3480855"/>
                <a:gd name="connsiteY42" fmla="*/ 1118898 h 1584862"/>
                <a:gd name="connsiteX43" fmla="*/ 1828800 w 3480855"/>
                <a:gd name="connsiteY43" fmla="*/ 1118898 h 1584862"/>
                <a:gd name="connsiteX44" fmla="*/ 1828800 w 3480855"/>
                <a:gd name="connsiteY44" fmla="*/ 1104291 h 1584862"/>
                <a:gd name="connsiteX45" fmla="*/ 1793743 w 3480855"/>
                <a:gd name="connsiteY45" fmla="*/ 1104291 h 1584862"/>
                <a:gd name="connsiteX46" fmla="*/ 1793743 w 3480855"/>
                <a:gd name="connsiteY46" fmla="*/ 1092605 h 1584862"/>
                <a:gd name="connsiteX47" fmla="*/ 1768911 w 3480855"/>
                <a:gd name="connsiteY47" fmla="*/ 1092605 h 1584862"/>
                <a:gd name="connsiteX48" fmla="*/ 1768911 w 3480855"/>
                <a:gd name="connsiteY48" fmla="*/ 1079459 h 1584862"/>
                <a:gd name="connsiteX49" fmla="*/ 1738236 w 3480855"/>
                <a:gd name="connsiteY49" fmla="*/ 1079459 h 1584862"/>
                <a:gd name="connsiteX50" fmla="*/ 1738236 w 3480855"/>
                <a:gd name="connsiteY50" fmla="*/ 1066313 h 1584862"/>
                <a:gd name="connsiteX51" fmla="*/ 1719247 w 3480855"/>
                <a:gd name="connsiteY51" fmla="*/ 1066313 h 1584862"/>
                <a:gd name="connsiteX52" fmla="*/ 1719247 w 3480855"/>
                <a:gd name="connsiteY52" fmla="*/ 1056088 h 1584862"/>
                <a:gd name="connsiteX53" fmla="*/ 1684190 w 3480855"/>
                <a:gd name="connsiteY53" fmla="*/ 1056088 h 1584862"/>
                <a:gd name="connsiteX54" fmla="*/ 1684190 w 3480855"/>
                <a:gd name="connsiteY54" fmla="*/ 1035638 h 1584862"/>
                <a:gd name="connsiteX55" fmla="*/ 1650594 w 3480855"/>
                <a:gd name="connsiteY55" fmla="*/ 1035638 h 1584862"/>
                <a:gd name="connsiteX56" fmla="*/ 1650594 w 3480855"/>
                <a:gd name="connsiteY56" fmla="*/ 1021031 h 1584862"/>
                <a:gd name="connsiteX57" fmla="*/ 1609695 w 3480855"/>
                <a:gd name="connsiteY57" fmla="*/ 1021031 h 1584862"/>
                <a:gd name="connsiteX58" fmla="*/ 1609695 w 3480855"/>
                <a:gd name="connsiteY58" fmla="*/ 1006424 h 1584862"/>
                <a:gd name="connsiteX59" fmla="*/ 1554188 w 3480855"/>
                <a:gd name="connsiteY59" fmla="*/ 1006424 h 1584862"/>
                <a:gd name="connsiteX60" fmla="*/ 1554188 w 3480855"/>
                <a:gd name="connsiteY60" fmla="*/ 985974 h 1584862"/>
                <a:gd name="connsiteX61" fmla="*/ 1491378 w 3480855"/>
                <a:gd name="connsiteY61" fmla="*/ 985974 h 1584862"/>
                <a:gd name="connsiteX62" fmla="*/ 1491378 w 3480855"/>
                <a:gd name="connsiteY62" fmla="*/ 971367 h 1584862"/>
                <a:gd name="connsiteX63" fmla="*/ 1476771 w 3480855"/>
                <a:gd name="connsiteY63" fmla="*/ 971367 h 1584862"/>
                <a:gd name="connsiteX64" fmla="*/ 1476771 w 3480855"/>
                <a:gd name="connsiteY64" fmla="*/ 953839 h 1584862"/>
                <a:gd name="connsiteX65" fmla="*/ 1443174 w 3480855"/>
                <a:gd name="connsiteY65" fmla="*/ 953839 h 1584862"/>
                <a:gd name="connsiteX66" fmla="*/ 1443174 w 3480855"/>
                <a:gd name="connsiteY66" fmla="*/ 937771 h 1584862"/>
                <a:gd name="connsiteX67" fmla="*/ 1408118 w 3480855"/>
                <a:gd name="connsiteY67" fmla="*/ 937771 h 1584862"/>
                <a:gd name="connsiteX68" fmla="*/ 1408118 w 3480855"/>
                <a:gd name="connsiteY68" fmla="*/ 918782 h 1584862"/>
                <a:gd name="connsiteX69" fmla="*/ 1373061 w 3480855"/>
                <a:gd name="connsiteY69" fmla="*/ 918782 h 1584862"/>
                <a:gd name="connsiteX70" fmla="*/ 1373061 w 3480855"/>
                <a:gd name="connsiteY70" fmla="*/ 898332 h 1584862"/>
                <a:gd name="connsiteX71" fmla="*/ 1339465 w 3480855"/>
                <a:gd name="connsiteY71" fmla="*/ 898332 h 1584862"/>
                <a:gd name="connsiteX72" fmla="*/ 1339465 w 3480855"/>
                <a:gd name="connsiteY72" fmla="*/ 880804 h 1584862"/>
                <a:gd name="connsiteX73" fmla="*/ 1304408 w 3480855"/>
                <a:gd name="connsiteY73" fmla="*/ 880804 h 1584862"/>
                <a:gd name="connsiteX74" fmla="*/ 1304408 w 3480855"/>
                <a:gd name="connsiteY74" fmla="*/ 864736 h 1584862"/>
                <a:gd name="connsiteX75" fmla="*/ 1291261 w 3480855"/>
                <a:gd name="connsiteY75" fmla="*/ 864736 h 1584862"/>
                <a:gd name="connsiteX76" fmla="*/ 1291261 w 3480855"/>
                <a:gd name="connsiteY76" fmla="*/ 845747 h 1584862"/>
                <a:gd name="connsiteX77" fmla="*/ 1262047 w 3480855"/>
                <a:gd name="connsiteY77" fmla="*/ 845747 h 1584862"/>
                <a:gd name="connsiteX78" fmla="*/ 1262047 w 3480855"/>
                <a:gd name="connsiteY78" fmla="*/ 823836 h 1584862"/>
                <a:gd name="connsiteX79" fmla="*/ 1221148 w 3480855"/>
                <a:gd name="connsiteY79" fmla="*/ 823836 h 1584862"/>
                <a:gd name="connsiteX80" fmla="*/ 1221148 w 3480855"/>
                <a:gd name="connsiteY80" fmla="*/ 810690 h 1584862"/>
                <a:gd name="connsiteX81" fmla="*/ 1199237 w 3480855"/>
                <a:gd name="connsiteY81" fmla="*/ 810690 h 1584862"/>
                <a:gd name="connsiteX82" fmla="*/ 1199237 w 3480855"/>
                <a:gd name="connsiteY82" fmla="*/ 791701 h 1584862"/>
                <a:gd name="connsiteX83" fmla="*/ 1177327 w 3480855"/>
                <a:gd name="connsiteY83" fmla="*/ 791701 h 1584862"/>
                <a:gd name="connsiteX84" fmla="*/ 1177327 w 3480855"/>
                <a:gd name="connsiteY84" fmla="*/ 768329 h 1584862"/>
                <a:gd name="connsiteX85" fmla="*/ 1151034 w 3480855"/>
                <a:gd name="connsiteY85" fmla="*/ 768329 h 1584862"/>
                <a:gd name="connsiteX86" fmla="*/ 1151034 w 3480855"/>
                <a:gd name="connsiteY86" fmla="*/ 750801 h 1584862"/>
                <a:gd name="connsiteX87" fmla="*/ 1111595 w 3480855"/>
                <a:gd name="connsiteY87" fmla="*/ 750801 h 1584862"/>
                <a:gd name="connsiteX88" fmla="*/ 1111595 w 3480855"/>
                <a:gd name="connsiteY88" fmla="*/ 737655 h 1584862"/>
                <a:gd name="connsiteX89" fmla="*/ 1067774 w 3480855"/>
                <a:gd name="connsiteY89" fmla="*/ 737655 h 1584862"/>
                <a:gd name="connsiteX90" fmla="*/ 1067774 w 3480855"/>
                <a:gd name="connsiteY90" fmla="*/ 720126 h 1584862"/>
                <a:gd name="connsiteX91" fmla="*/ 1044403 w 3480855"/>
                <a:gd name="connsiteY91" fmla="*/ 720126 h 1584862"/>
                <a:gd name="connsiteX92" fmla="*/ 1044403 w 3480855"/>
                <a:gd name="connsiteY92" fmla="*/ 709901 h 1584862"/>
                <a:gd name="connsiteX93" fmla="*/ 1012267 w 3480855"/>
                <a:gd name="connsiteY93" fmla="*/ 709901 h 1584862"/>
                <a:gd name="connsiteX94" fmla="*/ 1012267 w 3480855"/>
                <a:gd name="connsiteY94" fmla="*/ 687991 h 1584862"/>
                <a:gd name="connsiteX95" fmla="*/ 975750 w 3480855"/>
                <a:gd name="connsiteY95" fmla="*/ 687991 h 1584862"/>
                <a:gd name="connsiteX96" fmla="*/ 975750 w 3480855"/>
                <a:gd name="connsiteY96" fmla="*/ 677766 h 1584862"/>
                <a:gd name="connsiteX97" fmla="*/ 962603 w 3480855"/>
                <a:gd name="connsiteY97" fmla="*/ 677766 h 1584862"/>
                <a:gd name="connsiteX98" fmla="*/ 962603 w 3480855"/>
                <a:gd name="connsiteY98" fmla="*/ 666080 h 1584862"/>
                <a:gd name="connsiteX99" fmla="*/ 942153 w 3480855"/>
                <a:gd name="connsiteY99" fmla="*/ 666080 h 1584862"/>
                <a:gd name="connsiteX100" fmla="*/ 942153 w 3480855"/>
                <a:gd name="connsiteY100" fmla="*/ 647091 h 1584862"/>
                <a:gd name="connsiteX101" fmla="*/ 924625 w 3480855"/>
                <a:gd name="connsiteY101" fmla="*/ 647091 h 1584862"/>
                <a:gd name="connsiteX102" fmla="*/ 924625 w 3480855"/>
                <a:gd name="connsiteY102" fmla="*/ 635405 h 1584862"/>
                <a:gd name="connsiteX103" fmla="*/ 907097 w 3480855"/>
                <a:gd name="connsiteY103" fmla="*/ 635405 h 1584862"/>
                <a:gd name="connsiteX104" fmla="*/ 907097 w 3480855"/>
                <a:gd name="connsiteY104" fmla="*/ 622259 h 1584862"/>
                <a:gd name="connsiteX105" fmla="*/ 888107 w 3480855"/>
                <a:gd name="connsiteY105" fmla="*/ 622259 h 1584862"/>
                <a:gd name="connsiteX106" fmla="*/ 888107 w 3480855"/>
                <a:gd name="connsiteY106" fmla="*/ 610573 h 1584862"/>
                <a:gd name="connsiteX107" fmla="*/ 857433 w 3480855"/>
                <a:gd name="connsiteY107" fmla="*/ 610573 h 1584862"/>
                <a:gd name="connsiteX108" fmla="*/ 857433 w 3480855"/>
                <a:gd name="connsiteY108" fmla="*/ 582820 h 1584862"/>
                <a:gd name="connsiteX109" fmla="*/ 838444 w 3480855"/>
                <a:gd name="connsiteY109" fmla="*/ 582820 h 1584862"/>
                <a:gd name="connsiteX110" fmla="*/ 838444 w 3480855"/>
                <a:gd name="connsiteY110" fmla="*/ 571134 h 1584862"/>
                <a:gd name="connsiteX111" fmla="*/ 806308 w 3480855"/>
                <a:gd name="connsiteY111" fmla="*/ 571134 h 1584862"/>
                <a:gd name="connsiteX112" fmla="*/ 806308 w 3480855"/>
                <a:gd name="connsiteY112" fmla="*/ 557988 h 1584862"/>
                <a:gd name="connsiteX113" fmla="*/ 744959 w 3480855"/>
                <a:gd name="connsiteY113" fmla="*/ 557988 h 1584862"/>
                <a:gd name="connsiteX114" fmla="*/ 744959 w 3480855"/>
                <a:gd name="connsiteY114" fmla="*/ 536078 h 1584862"/>
                <a:gd name="connsiteX115" fmla="*/ 731812 w 3480855"/>
                <a:gd name="connsiteY115" fmla="*/ 536078 h 1584862"/>
                <a:gd name="connsiteX116" fmla="*/ 731812 w 3480855"/>
                <a:gd name="connsiteY116" fmla="*/ 508324 h 1584862"/>
                <a:gd name="connsiteX117" fmla="*/ 706980 w 3480855"/>
                <a:gd name="connsiteY117" fmla="*/ 508324 h 1584862"/>
                <a:gd name="connsiteX118" fmla="*/ 706980 w 3480855"/>
                <a:gd name="connsiteY118" fmla="*/ 484953 h 1584862"/>
                <a:gd name="connsiteX119" fmla="*/ 677766 w 3480855"/>
                <a:gd name="connsiteY119" fmla="*/ 484953 h 1584862"/>
                <a:gd name="connsiteX120" fmla="*/ 677766 w 3480855"/>
                <a:gd name="connsiteY120" fmla="*/ 458660 h 1584862"/>
                <a:gd name="connsiteX121" fmla="*/ 651474 w 3480855"/>
                <a:gd name="connsiteY121" fmla="*/ 458660 h 1584862"/>
                <a:gd name="connsiteX122" fmla="*/ 651474 w 3480855"/>
                <a:gd name="connsiteY122" fmla="*/ 445514 h 1584862"/>
                <a:gd name="connsiteX123" fmla="*/ 629563 w 3480855"/>
                <a:gd name="connsiteY123" fmla="*/ 445514 h 1584862"/>
                <a:gd name="connsiteX124" fmla="*/ 629563 w 3480855"/>
                <a:gd name="connsiteY124" fmla="*/ 426525 h 1584862"/>
                <a:gd name="connsiteX125" fmla="*/ 613495 w 3480855"/>
                <a:gd name="connsiteY125" fmla="*/ 426525 h 1584862"/>
                <a:gd name="connsiteX126" fmla="*/ 613495 w 3480855"/>
                <a:gd name="connsiteY126" fmla="*/ 413379 h 1584862"/>
                <a:gd name="connsiteX127" fmla="*/ 588663 w 3480855"/>
                <a:gd name="connsiteY127" fmla="*/ 413379 h 1584862"/>
                <a:gd name="connsiteX128" fmla="*/ 588663 w 3480855"/>
                <a:gd name="connsiteY128" fmla="*/ 395850 h 1584862"/>
                <a:gd name="connsiteX129" fmla="*/ 565292 w 3480855"/>
                <a:gd name="connsiteY129" fmla="*/ 395850 h 1584862"/>
                <a:gd name="connsiteX130" fmla="*/ 565292 w 3480855"/>
                <a:gd name="connsiteY130" fmla="*/ 378322 h 1584862"/>
                <a:gd name="connsiteX131" fmla="*/ 546303 w 3480855"/>
                <a:gd name="connsiteY131" fmla="*/ 378322 h 1584862"/>
                <a:gd name="connsiteX132" fmla="*/ 546303 w 3480855"/>
                <a:gd name="connsiteY132" fmla="*/ 357872 h 1584862"/>
                <a:gd name="connsiteX133" fmla="*/ 531696 w 3480855"/>
                <a:gd name="connsiteY133" fmla="*/ 357872 h 1584862"/>
                <a:gd name="connsiteX134" fmla="*/ 531696 w 3480855"/>
                <a:gd name="connsiteY134" fmla="*/ 341804 h 1584862"/>
                <a:gd name="connsiteX135" fmla="*/ 508325 w 3480855"/>
                <a:gd name="connsiteY135" fmla="*/ 341804 h 1584862"/>
                <a:gd name="connsiteX136" fmla="*/ 508325 w 3480855"/>
                <a:gd name="connsiteY136" fmla="*/ 325736 h 1584862"/>
                <a:gd name="connsiteX137" fmla="*/ 483493 w 3480855"/>
                <a:gd name="connsiteY137" fmla="*/ 325736 h 1584862"/>
                <a:gd name="connsiteX138" fmla="*/ 483493 w 3480855"/>
                <a:gd name="connsiteY138" fmla="*/ 311129 h 1584862"/>
                <a:gd name="connsiteX139" fmla="*/ 468886 w 3480855"/>
                <a:gd name="connsiteY139" fmla="*/ 311129 h 1584862"/>
                <a:gd name="connsiteX140" fmla="*/ 468886 w 3480855"/>
                <a:gd name="connsiteY140" fmla="*/ 296522 h 1584862"/>
                <a:gd name="connsiteX141" fmla="*/ 451357 w 3480855"/>
                <a:gd name="connsiteY141" fmla="*/ 296522 h 1584862"/>
                <a:gd name="connsiteX142" fmla="*/ 451357 w 3480855"/>
                <a:gd name="connsiteY142" fmla="*/ 286297 h 1584862"/>
                <a:gd name="connsiteX143" fmla="*/ 423604 w 3480855"/>
                <a:gd name="connsiteY143" fmla="*/ 286297 h 1584862"/>
                <a:gd name="connsiteX144" fmla="*/ 423604 w 3480855"/>
                <a:gd name="connsiteY144" fmla="*/ 268769 h 1584862"/>
                <a:gd name="connsiteX145" fmla="*/ 398772 w 3480855"/>
                <a:gd name="connsiteY145" fmla="*/ 268769 h 1584862"/>
                <a:gd name="connsiteX146" fmla="*/ 398772 w 3480855"/>
                <a:gd name="connsiteY146" fmla="*/ 248319 h 1584862"/>
                <a:gd name="connsiteX147" fmla="*/ 363715 w 3480855"/>
                <a:gd name="connsiteY147" fmla="*/ 248319 h 1584862"/>
                <a:gd name="connsiteX148" fmla="*/ 363715 w 3480855"/>
                <a:gd name="connsiteY148" fmla="*/ 229330 h 1584862"/>
                <a:gd name="connsiteX149" fmla="*/ 349108 w 3480855"/>
                <a:gd name="connsiteY149" fmla="*/ 229330 h 1584862"/>
                <a:gd name="connsiteX150" fmla="*/ 349108 w 3480855"/>
                <a:gd name="connsiteY150" fmla="*/ 217644 h 1584862"/>
                <a:gd name="connsiteX151" fmla="*/ 318433 w 3480855"/>
                <a:gd name="connsiteY151" fmla="*/ 217644 h 1584862"/>
                <a:gd name="connsiteX152" fmla="*/ 318433 w 3480855"/>
                <a:gd name="connsiteY152" fmla="*/ 185509 h 1584862"/>
                <a:gd name="connsiteX153" fmla="*/ 292141 w 3480855"/>
                <a:gd name="connsiteY153" fmla="*/ 185509 h 1584862"/>
                <a:gd name="connsiteX154" fmla="*/ 292141 w 3480855"/>
                <a:gd name="connsiteY154" fmla="*/ 166520 h 1584862"/>
                <a:gd name="connsiteX155" fmla="*/ 265848 w 3480855"/>
                <a:gd name="connsiteY155" fmla="*/ 166520 h 1584862"/>
                <a:gd name="connsiteX156" fmla="*/ 265848 w 3480855"/>
                <a:gd name="connsiteY156" fmla="*/ 147531 h 1584862"/>
                <a:gd name="connsiteX157" fmla="*/ 255623 w 3480855"/>
                <a:gd name="connsiteY157" fmla="*/ 147531 h 1584862"/>
                <a:gd name="connsiteX158" fmla="*/ 255623 w 3480855"/>
                <a:gd name="connsiteY158" fmla="*/ 131463 h 1584862"/>
                <a:gd name="connsiteX159" fmla="*/ 227870 w 3480855"/>
                <a:gd name="connsiteY159" fmla="*/ 131463 h 1584862"/>
                <a:gd name="connsiteX160" fmla="*/ 227870 w 3480855"/>
                <a:gd name="connsiteY160" fmla="*/ 119777 h 1584862"/>
                <a:gd name="connsiteX161" fmla="*/ 214723 w 3480855"/>
                <a:gd name="connsiteY161" fmla="*/ 119777 h 1584862"/>
                <a:gd name="connsiteX162" fmla="*/ 214723 w 3480855"/>
                <a:gd name="connsiteY162" fmla="*/ 111013 h 1584862"/>
                <a:gd name="connsiteX163" fmla="*/ 195734 w 3480855"/>
                <a:gd name="connsiteY163" fmla="*/ 111013 h 1584862"/>
                <a:gd name="connsiteX164" fmla="*/ 195734 w 3480855"/>
                <a:gd name="connsiteY164" fmla="*/ 99327 h 1584862"/>
                <a:gd name="connsiteX165" fmla="*/ 166520 w 3480855"/>
                <a:gd name="connsiteY165" fmla="*/ 99327 h 1584862"/>
                <a:gd name="connsiteX166" fmla="*/ 166520 w 3480855"/>
                <a:gd name="connsiteY166" fmla="*/ 83260 h 1584862"/>
                <a:gd name="connsiteX167" fmla="*/ 141688 w 3480855"/>
                <a:gd name="connsiteY167" fmla="*/ 83260 h 1584862"/>
                <a:gd name="connsiteX168" fmla="*/ 141688 w 3480855"/>
                <a:gd name="connsiteY168" fmla="*/ 71574 h 1584862"/>
                <a:gd name="connsiteX169" fmla="*/ 102249 w 3480855"/>
                <a:gd name="connsiteY169" fmla="*/ 71574 h 1584862"/>
                <a:gd name="connsiteX170" fmla="*/ 102249 w 3480855"/>
                <a:gd name="connsiteY170" fmla="*/ 48203 h 1584862"/>
                <a:gd name="connsiteX171" fmla="*/ 71574 w 3480855"/>
                <a:gd name="connsiteY171" fmla="*/ 48203 h 1584862"/>
                <a:gd name="connsiteX172" fmla="*/ 71574 w 3480855"/>
                <a:gd name="connsiteY172" fmla="*/ 33596 h 1584862"/>
                <a:gd name="connsiteX173" fmla="*/ 51125 w 3480855"/>
                <a:gd name="connsiteY173" fmla="*/ 33596 h 1584862"/>
                <a:gd name="connsiteX174" fmla="*/ 51125 w 3480855"/>
                <a:gd name="connsiteY174" fmla="*/ 26292 h 1584862"/>
                <a:gd name="connsiteX175" fmla="*/ 32136 w 3480855"/>
                <a:gd name="connsiteY175" fmla="*/ 26292 h 1584862"/>
                <a:gd name="connsiteX176" fmla="*/ 32136 w 3480855"/>
                <a:gd name="connsiteY176" fmla="*/ 11685 h 1584862"/>
                <a:gd name="connsiteX177" fmla="*/ 16068 w 3480855"/>
                <a:gd name="connsiteY177" fmla="*/ 11685 h 1584862"/>
                <a:gd name="connsiteX178" fmla="*/ 16068 w 3480855"/>
                <a:gd name="connsiteY178" fmla="*/ 0 h 1584862"/>
                <a:gd name="connsiteX179" fmla="*/ 0 w 3480855"/>
                <a:gd name="connsiteY179" fmla="*/ 0 h 158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3480855" h="1584862">
                  <a:moveTo>
                    <a:pt x="3480855" y="1584862"/>
                  </a:moveTo>
                  <a:lnTo>
                    <a:pt x="2975452" y="1584862"/>
                  </a:lnTo>
                  <a:lnTo>
                    <a:pt x="2975452" y="1508906"/>
                  </a:lnTo>
                  <a:lnTo>
                    <a:pt x="2864438" y="1508906"/>
                  </a:lnTo>
                  <a:lnTo>
                    <a:pt x="2864438" y="1459242"/>
                  </a:lnTo>
                  <a:lnTo>
                    <a:pt x="2708143" y="1459242"/>
                  </a:lnTo>
                  <a:lnTo>
                    <a:pt x="2708143" y="1434410"/>
                  </a:lnTo>
                  <a:lnTo>
                    <a:pt x="2654097" y="1434410"/>
                  </a:lnTo>
                  <a:lnTo>
                    <a:pt x="2654097" y="1413960"/>
                  </a:lnTo>
                  <a:lnTo>
                    <a:pt x="2627805" y="1413960"/>
                  </a:lnTo>
                  <a:lnTo>
                    <a:pt x="2627805" y="1394971"/>
                  </a:lnTo>
                  <a:lnTo>
                    <a:pt x="2594208" y="1394971"/>
                  </a:lnTo>
                  <a:lnTo>
                    <a:pt x="2594208" y="1373060"/>
                  </a:lnTo>
                  <a:lnTo>
                    <a:pt x="2489038" y="1373060"/>
                  </a:lnTo>
                  <a:lnTo>
                    <a:pt x="2489038" y="1346768"/>
                  </a:lnTo>
                  <a:lnTo>
                    <a:pt x="2456902" y="1346768"/>
                  </a:lnTo>
                  <a:lnTo>
                    <a:pt x="2456902" y="1333621"/>
                  </a:lnTo>
                  <a:lnTo>
                    <a:pt x="2420385" y="1333621"/>
                  </a:lnTo>
                  <a:lnTo>
                    <a:pt x="2420385" y="1319014"/>
                  </a:lnTo>
                  <a:lnTo>
                    <a:pt x="2313753" y="1319014"/>
                  </a:lnTo>
                  <a:lnTo>
                    <a:pt x="2313753" y="1301486"/>
                  </a:lnTo>
                  <a:lnTo>
                    <a:pt x="2250943" y="1301486"/>
                  </a:lnTo>
                  <a:lnTo>
                    <a:pt x="2250943" y="1276654"/>
                  </a:lnTo>
                  <a:lnTo>
                    <a:pt x="2211504" y="1276654"/>
                  </a:lnTo>
                  <a:lnTo>
                    <a:pt x="2211504" y="1262047"/>
                  </a:lnTo>
                  <a:lnTo>
                    <a:pt x="2169144" y="1262047"/>
                  </a:lnTo>
                  <a:lnTo>
                    <a:pt x="2169144" y="1244519"/>
                  </a:lnTo>
                  <a:lnTo>
                    <a:pt x="2144312" y="1244519"/>
                  </a:lnTo>
                  <a:lnTo>
                    <a:pt x="2144312" y="1232833"/>
                  </a:lnTo>
                  <a:lnTo>
                    <a:pt x="2104873" y="1232833"/>
                  </a:lnTo>
                  <a:lnTo>
                    <a:pt x="2104873" y="1216765"/>
                  </a:lnTo>
                  <a:lnTo>
                    <a:pt x="2080041" y="1216765"/>
                  </a:lnTo>
                  <a:lnTo>
                    <a:pt x="2066895" y="1216765"/>
                  </a:lnTo>
                  <a:lnTo>
                    <a:pt x="2066895" y="1196315"/>
                  </a:lnTo>
                  <a:lnTo>
                    <a:pt x="2049366" y="1196315"/>
                  </a:lnTo>
                  <a:lnTo>
                    <a:pt x="2049366" y="1175865"/>
                  </a:lnTo>
                  <a:lnTo>
                    <a:pt x="1964645" y="1175865"/>
                  </a:lnTo>
                  <a:lnTo>
                    <a:pt x="1964645" y="1152494"/>
                  </a:lnTo>
                  <a:lnTo>
                    <a:pt x="1933971" y="1152494"/>
                  </a:lnTo>
                  <a:lnTo>
                    <a:pt x="1933971" y="1139348"/>
                  </a:lnTo>
                  <a:lnTo>
                    <a:pt x="1884307" y="1139348"/>
                  </a:lnTo>
                  <a:lnTo>
                    <a:pt x="1884307" y="1118898"/>
                  </a:lnTo>
                  <a:lnTo>
                    <a:pt x="1852171" y="1118898"/>
                  </a:lnTo>
                  <a:lnTo>
                    <a:pt x="1828800" y="1118898"/>
                  </a:lnTo>
                  <a:lnTo>
                    <a:pt x="1828800" y="1104291"/>
                  </a:lnTo>
                  <a:lnTo>
                    <a:pt x="1793743" y="1104291"/>
                  </a:lnTo>
                  <a:lnTo>
                    <a:pt x="1793743" y="1092605"/>
                  </a:lnTo>
                  <a:lnTo>
                    <a:pt x="1768911" y="1092605"/>
                  </a:lnTo>
                  <a:lnTo>
                    <a:pt x="1768911" y="1079459"/>
                  </a:lnTo>
                  <a:lnTo>
                    <a:pt x="1738236" y="1079459"/>
                  </a:lnTo>
                  <a:lnTo>
                    <a:pt x="1738236" y="1066313"/>
                  </a:lnTo>
                  <a:lnTo>
                    <a:pt x="1719247" y="1066313"/>
                  </a:lnTo>
                  <a:lnTo>
                    <a:pt x="1719247" y="1056088"/>
                  </a:lnTo>
                  <a:lnTo>
                    <a:pt x="1684190" y="1056088"/>
                  </a:lnTo>
                  <a:lnTo>
                    <a:pt x="1684190" y="1035638"/>
                  </a:lnTo>
                  <a:lnTo>
                    <a:pt x="1650594" y="1035638"/>
                  </a:lnTo>
                  <a:lnTo>
                    <a:pt x="1650594" y="1021031"/>
                  </a:lnTo>
                  <a:lnTo>
                    <a:pt x="1609695" y="1021031"/>
                  </a:lnTo>
                  <a:lnTo>
                    <a:pt x="1609695" y="1006424"/>
                  </a:lnTo>
                  <a:lnTo>
                    <a:pt x="1554188" y="1006424"/>
                  </a:lnTo>
                  <a:lnTo>
                    <a:pt x="1554188" y="985974"/>
                  </a:lnTo>
                  <a:lnTo>
                    <a:pt x="1491378" y="985974"/>
                  </a:lnTo>
                  <a:lnTo>
                    <a:pt x="1491378" y="971367"/>
                  </a:lnTo>
                  <a:lnTo>
                    <a:pt x="1476771" y="971367"/>
                  </a:lnTo>
                  <a:lnTo>
                    <a:pt x="1476771" y="953839"/>
                  </a:lnTo>
                  <a:lnTo>
                    <a:pt x="1443174" y="953839"/>
                  </a:lnTo>
                  <a:lnTo>
                    <a:pt x="1443174" y="937771"/>
                  </a:lnTo>
                  <a:lnTo>
                    <a:pt x="1408118" y="937771"/>
                  </a:lnTo>
                  <a:lnTo>
                    <a:pt x="1408118" y="918782"/>
                  </a:lnTo>
                  <a:lnTo>
                    <a:pt x="1373061" y="918782"/>
                  </a:lnTo>
                  <a:lnTo>
                    <a:pt x="1373061" y="898332"/>
                  </a:lnTo>
                  <a:lnTo>
                    <a:pt x="1339465" y="898332"/>
                  </a:lnTo>
                  <a:lnTo>
                    <a:pt x="1339465" y="880804"/>
                  </a:lnTo>
                  <a:lnTo>
                    <a:pt x="1304408" y="880804"/>
                  </a:lnTo>
                  <a:lnTo>
                    <a:pt x="1304408" y="864736"/>
                  </a:lnTo>
                  <a:lnTo>
                    <a:pt x="1291261" y="864736"/>
                  </a:lnTo>
                  <a:lnTo>
                    <a:pt x="1291261" y="845747"/>
                  </a:lnTo>
                  <a:lnTo>
                    <a:pt x="1262047" y="845747"/>
                  </a:lnTo>
                  <a:lnTo>
                    <a:pt x="1262047" y="823836"/>
                  </a:lnTo>
                  <a:lnTo>
                    <a:pt x="1221148" y="823836"/>
                  </a:lnTo>
                  <a:lnTo>
                    <a:pt x="1221148" y="810690"/>
                  </a:lnTo>
                  <a:lnTo>
                    <a:pt x="1199237" y="810690"/>
                  </a:lnTo>
                  <a:lnTo>
                    <a:pt x="1199237" y="791701"/>
                  </a:lnTo>
                  <a:lnTo>
                    <a:pt x="1177327" y="791701"/>
                  </a:lnTo>
                  <a:lnTo>
                    <a:pt x="1177327" y="768329"/>
                  </a:lnTo>
                  <a:lnTo>
                    <a:pt x="1151034" y="768329"/>
                  </a:lnTo>
                  <a:lnTo>
                    <a:pt x="1151034" y="750801"/>
                  </a:lnTo>
                  <a:lnTo>
                    <a:pt x="1111595" y="750801"/>
                  </a:lnTo>
                  <a:lnTo>
                    <a:pt x="1111595" y="737655"/>
                  </a:lnTo>
                  <a:lnTo>
                    <a:pt x="1067774" y="737655"/>
                  </a:lnTo>
                  <a:lnTo>
                    <a:pt x="1067774" y="720126"/>
                  </a:lnTo>
                  <a:lnTo>
                    <a:pt x="1044403" y="720126"/>
                  </a:lnTo>
                  <a:lnTo>
                    <a:pt x="1044403" y="709901"/>
                  </a:lnTo>
                  <a:lnTo>
                    <a:pt x="1012267" y="709901"/>
                  </a:lnTo>
                  <a:lnTo>
                    <a:pt x="1012267" y="687991"/>
                  </a:lnTo>
                  <a:lnTo>
                    <a:pt x="975750" y="687991"/>
                  </a:lnTo>
                  <a:lnTo>
                    <a:pt x="975750" y="677766"/>
                  </a:lnTo>
                  <a:lnTo>
                    <a:pt x="962603" y="677766"/>
                  </a:lnTo>
                  <a:lnTo>
                    <a:pt x="962603" y="666080"/>
                  </a:lnTo>
                  <a:lnTo>
                    <a:pt x="942153" y="666080"/>
                  </a:lnTo>
                  <a:lnTo>
                    <a:pt x="942153" y="647091"/>
                  </a:lnTo>
                  <a:lnTo>
                    <a:pt x="924625" y="647091"/>
                  </a:lnTo>
                  <a:lnTo>
                    <a:pt x="924625" y="635405"/>
                  </a:lnTo>
                  <a:lnTo>
                    <a:pt x="907097" y="635405"/>
                  </a:lnTo>
                  <a:lnTo>
                    <a:pt x="907097" y="622259"/>
                  </a:lnTo>
                  <a:lnTo>
                    <a:pt x="888107" y="622259"/>
                  </a:lnTo>
                  <a:lnTo>
                    <a:pt x="888107" y="610573"/>
                  </a:lnTo>
                  <a:lnTo>
                    <a:pt x="857433" y="610573"/>
                  </a:lnTo>
                  <a:lnTo>
                    <a:pt x="857433" y="582820"/>
                  </a:lnTo>
                  <a:lnTo>
                    <a:pt x="838444" y="582820"/>
                  </a:lnTo>
                  <a:lnTo>
                    <a:pt x="838444" y="571134"/>
                  </a:lnTo>
                  <a:lnTo>
                    <a:pt x="806308" y="571134"/>
                  </a:lnTo>
                  <a:lnTo>
                    <a:pt x="806308" y="557988"/>
                  </a:lnTo>
                  <a:lnTo>
                    <a:pt x="744959" y="557988"/>
                  </a:lnTo>
                  <a:lnTo>
                    <a:pt x="744959" y="536078"/>
                  </a:lnTo>
                  <a:lnTo>
                    <a:pt x="731812" y="536078"/>
                  </a:lnTo>
                  <a:lnTo>
                    <a:pt x="731812" y="508324"/>
                  </a:lnTo>
                  <a:lnTo>
                    <a:pt x="706980" y="508324"/>
                  </a:lnTo>
                  <a:lnTo>
                    <a:pt x="706980" y="484953"/>
                  </a:lnTo>
                  <a:lnTo>
                    <a:pt x="677766" y="484953"/>
                  </a:lnTo>
                  <a:lnTo>
                    <a:pt x="677766" y="458660"/>
                  </a:lnTo>
                  <a:lnTo>
                    <a:pt x="651474" y="458660"/>
                  </a:lnTo>
                  <a:lnTo>
                    <a:pt x="651474" y="445514"/>
                  </a:lnTo>
                  <a:lnTo>
                    <a:pt x="629563" y="445514"/>
                  </a:lnTo>
                  <a:lnTo>
                    <a:pt x="629563" y="426525"/>
                  </a:lnTo>
                  <a:lnTo>
                    <a:pt x="613495" y="426525"/>
                  </a:lnTo>
                  <a:lnTo>
                    <a:pt x="613495" y="413379"/>
                  </a:lnTo>
                  <a:lnTo>
                    <a:pt x="588663" y="413379"/>
                  </a:lnTo>
                  <a:lnTo>
                    <a:pt x="588663" y="395850"/>
                  </a:lnTo>
                  <a:lnTo>
                    <a:pt x="565292" y="395850"/>
                  </a:lnTo>
                  <a:lnTo>
                    <a:pt x="565292" y="378322"/>
                  </a:lnTo>
                  <a:lnTo>
                    <a:pt x="546303" y="378322"/>
                  </a:lnTo>
                  <a:lnTo>
                    <a:pt x="546303" y="357872"/>
                  </a:lnTo>
                  <a:lnTo>
                    <a:pt x="531696" y="357872"/>
                  </a:lnTo>
                  <a:lnTo>
                    <a:pt x="531696" y="341804"/>
                  </a:lnTo>
                  <a:lnTo>
                    <a:pt x="508325" y="341804"/>
                  </a:lnTo>
                  <a:lnTo>
                    <a:pt x="508325" y="325736"/>
                  </a:lnTo>
                  <a:lnTo>
                    <a:pt x="483493" y="325736"/>
                  </a:lnTo>
                  <a:lnTo>
                    <a:pt x="483493" y="311129"/>
                  </a:lnTo>
                  <a:lnTo>
                    <a:pt x="468886" y="311129"/>
                  </a:lnTo>
                  <a:lnTo>
                    <a:pt x="468886" y="296522"/>
                  </a:lnTo>
                  <a:lnTo>
                    <a:pt x="451357" y="296522"/>
                  </a:lnTo>
                  <a:lnTo>
                    <a:pt x="451357" y="286297"/>
                  </a:lnTo>
                  <a:lnTo>
                    <a:pt x="423604" y="286297"/>
                  </a:lnTo>
                  <a:lnTo>
                    <a:pt x="423604" y="268769"/>
                  </a:lnTo>
                  <a:lnTo>
                    <a:pt x="398772" y="268769"/>
                  </a:lnTo>
                  <a:lnTo>
                    <a:pt x="398772" y="248319"/>
                  </a:lnTo>
                  <a:lnTo>
                    <a:pt x="363715" y="248319"/>
                  </a:lnTo>
                  <a:lnTo>
                    <a:pt x="363715" y="229330"/>
                  </a:lnTo>
                  <a:lnTo>
                    <a:pt x="349108" y="229330"/>
                  </a:lnTo>
                  <a:lnTo>
                    <a:pt x="349108" y="217644"/>
                  </a:lnTo>
                  <a:lnTo>
                    <a:pt x="318433" y="217644"/>
                  </a:lnTo>
                  <a:lnTo>
                    <a:pt x="318433" y="185509"/>
                  </a:lnTo>
                  <a:lnTo>
                    <a:pt x="292141" y="185509"/>
                  </a:lnTo>
                  <a:lnTo>
                    <a:pt x="292141" y="166520"/>
                  </a:lnTo>
                  <a:lnTo>
                    <a:pt x="265848" y="166520"/>
                  </a:lnTo>
                  <a:lnTo>
                    <a:pt x="265848" y="147531"/>
                  </a:lnTo>
                  <a:lnTo>
                    <a:pt x="255623" y="147531"/>
                  </a:lnTo>
                  <a:lnTo>
                    <a:pt x="255623" y="131463"/>
                  </a:lnTo>
                  <a:lnTo>
                    <a:pt x="227870" y="131463"/>
                  </a:lnTo>
                  <a:lnTo>
                    <a:pt x="227870" y="119777"/>
                  </a:lnTo>
                  <a:lnTo>
                    <a:pt x="214723" y="119777"/>
                  </a:lnTo>
                  <a:lnTo>
                    <a:pt x="214723" y="111013"/>
                  </a:lnTo>
                  <a:lnTo>
                    <a:pt x="195734" y="111013"/>
                  </a:lnTo>
                  <a:lnTo>
                    <a:pt x="195734" y="99327"/>
                  </a:lnTo>
                  <a:lnTo>
                    <a:pt x="166520" y="99327"/>
                  </a:lnTo>
                  <a:lnTo>
                    <a:pt x="166520" y="83260"/>
                  </a:lnTo>
                  <a:lnTo>
                    <a:pt x="141688" y="83260"/>
                  </a:lnTo>
                  <a:lnTo>
                    <a:pt x="141688" y="71574"/>
                  </a:lnTo>
                  <a:lnTo>
                    <a:pt x="102249" y="71574"/>
                  </a:lnTo>
                  <a:lnTo>
                    <a:pt x="102249" y="48203"/>
                  </a:lnTo>
                  <a:lnTo>
                    <a:pt x="71574" y="48203"/>
                  </a:lnTo>
                  <a:lnTo>
                    <a:pt x="71574" y="33596"/>
                  </a:lnTo>
                  <a:lnTo>
                    <a:pt x="51125" y="33596"/>
                  </a:lnTo>
                  <a:lnTo>
                    <a:pt x="51125" y="26292"/>
                  </a:lnTo>
                  <a:lnTo>
                    <a:pt x="32136" y="26292"/>
                  </a:lnTo>
                  <a:lnTo>
                    <a:pt x="32136" y="11685"/>
                  </a:lnTo>
                  <a:lnTo>
                    <a:pt x="16068" y="11685"/>
                  </a:lnTo>
                  <a:lnTo>
                    <a:pt x="16068"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708" name="Freeform: Shape 10707">
              <a:extLst>
                <a:ext uri="{FF2B5EF4-FFF2-40B4-BE49-F238E27FC236}">
                  <a16:creationId xmlns:a16="http://schemas.microsoft.com/office/drawing/2014/main" id="{EBC4D411-7371-4789-E31A-363409C55BF5}"/>
                </a:ext>
              </a:extLst>
            </p:cNvPr>
            <p:cNvSpPr/>
            <p:nvPr/>
          </p:nvSpPr>
          <p:spPr bwMode="auto">
            <a:xfrm>
              <a:off x="7154523" y="2001163"/>
              <a:ext cx="657316" cy="214723"/>
            </a:xfrm>
            <a:custGeom>
              <a:avLst/>
              <a:gdLst>
                <a:gd name="connsiteX0" fmla="*/ 657316 w 657316"/>
                <a:gd name="connsiteY0" fmla="*/ 214723 h 214723"/>
                <a:gd name="connsiteX1" fmla="*/ 609113 w 657316"/>
                <a:gd name="connsiteY1" fmla="*/ 214723 h 214723"/>
                <a:gd name="connsiteX2" fmla="*/ 590124 w 657316"/>
                <a:gd name="connsiteY2" fmla="*/ 195734 h 214723"/>
                <a:gd name="connsiteX3" fmla="*/ 590124 w 657316"/>
                <a:gd name="connsiteY3" fmla="*/ 178206 h 214723"/>
                <a:gd name="connsiteX4" fmla="*/ 541920 w 657316"/>
                <a:gd name="connsiteY4" fmla="*/ 178206 h 214723"/>
                <a:gd name="connsiteX5" fmla="*/ 541920 w 657316"/>
                <a:gd name="connsiteY5" fmla="*/ 166520 h 214723"/>
                <a:gd name="connsiteX6" fmla="*/ 499560 w 657316"/>
                <a:gd name="connsiteY6" fmla="*/ 166520 h 214723"/>
                <a:gd name="connsiteX7" fmla="*/ 499560 w 657316"/>
                <a:gd name="connsiteY7" fmla="*/ 146070 h 214723"/>
                <a:gd name="connsiteX8" fmla="*/ 479110 w 657316"/>
                <a:gd name="connsiteY8" fmla="*/ 146070 h 214723"/>
                <a:gd name="connsiteX9" fmla="*/ 479110 w 657316"/>
                <a:gd name="connsiteY9" fmla="*/ 125620 h 214723"/>
                <a:gd name="connsiteX10" fmla="*/ 446975 w 657316"/>
                <a:gd name="connsiteY10" fmla="*/ 125620 h 214723"/>
                <a:gd name="connsiteX11" fmla="*/ 446975 w 657316"/>
                <a:gd name="connsiteY11" fmla="*/ 109553 h 214723"/>
                <a:gd name="connsiteX12" fmla="*/ 408996 w 657316"/>
                <a:gd name="connsiteY12" fmla="*/ 109553 h 214723"/>
                <a:gd name="connsiteX13" fmla="*/ 408996 w 657316"/>
                <a:gd name="connsiteY13" fmla="*/ 97867 h 214723"/>
                <a:gd name="connsiteX14" fmla="*/ 382704 w 657316"/>
                <a:gd name="connsiteY14" fmla="*/ 97867 h 214723"/>
                <a:gd name="connsiteX15" fmla="*/ 382704 w 657316"/>
                <a:gd name="connsiteY15" fmla="*/ 75956 h 214723"/>
                <a:gd name="connsiteX16" fmla="*/ 325736 w 657316"/>
                <a:gd name="connsiteY16" fmla="*/ 75956 h 214723"/>
                <a:gd name="connsiteX17" fmla="*/ 325736 w 657316"/>
                <a:gd name="connsiteY17" fmla="*/ 68653 h 214723"/>
                <a:gd name="connsiteX18" fmla="*/ 293601 w 657316"/>
                <a:gd name="connsiteY18" fmla="*/ 68653 h 214723"/>
                <a:gd name="connsiteX19" fmla="*/ 293601 w 657316"/>
                <a:gd name="connsiteY19" fmla="*/ 54046 h 214723"/>
                <a:gd name="connsiteX20" fmla="*/ 224948 w 657316"/>
                <a:gd name="connsiteY20" fmla="*/ 54046 h 214723"/>
                <a:gd name="connsiteX21" fmla="*/ 224948 w 657316"/>
                <a:gd name="connsiteY21" fmla="*/ 42360 h 214723"/>
                <a:gd name="connsiteX22" fmla="*/ 178205 w 657316"/>
                <a:gd name="connsiteY22" fmla="*/ 42360 h 214723"/>
                <a:gd name="connsiteX23" fmla="*/ 178205 w 657316"/>
                <a:gd name="connsiteY23" fmla="*/ 24832 h 214723"/>
                <a:gd name="connsiteX24" fmla="*/ 146070 w 657316"/>
                <a:gd name="connsiteY24" fmla="*/ 24832 h 214723"/>
                <a:gd name="connsiteX25" fmla="*/ 146070 w 657316"/>
                <a:gd name="connsiteY25" fmla="*/ 11686 h 214723"/>
                <a:gd name="connsiteX26" fmla="*/ 86181 w 657316"/>
                <a:gd name="connsiteY26" fmla="*/ 11686 h 214723"/>
                <a:gd name="connsiteX27" fmla="*/ 86181 w 657316"/>
                <a:gd name="connsiteY27" fmla="*/ 0 h 214723"/>
                <a:gd name="connsiteX28" fmla="*/ 0 w 657316"/>
                <a:gd name="connsiteY28" fmla="*/ 0 h 2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7316" h="214723">
                  <a:moveTo>
                    <a:pt x="657316" y="214723"/>
                  </a:moveTo>
                  <a:lnTo>
                    <a:pt x="609113" y="214723"/>
                  </a:lnTo>
                  <a:lnTo>
                    <a:pt x="590124" y="195734"/>
                  </a:lnTo>
                  <a:lnTo>
                    <a:pt x="590124" y="178206"/>
                  </a:lnTo>
                  <a:lnTo>
                    <a:pt x="541920" y="178206"/>
                  </a:lnTo>
                  <a:lnTo>
                    <a:pt x="541920" y="166520"/>
                  </a:lnTo>
                  <a:lnTo>
                    <a:pt x="499560" y="166520"/>
                  </a:lnTo>
                  <a:lnTo>
                    <a:pt x="499560" y="146070"/>
                  </a:lnTo>
                  <a:lnTo>
                    <a:pt x="479110" y="146070"/>
                  </a:lnTo>
                  <a:lnTo>
                    <a:pt x="479110" y="125620"/>
                  </a:lnTo>
                  <a:lnTo>
                    <a:pt x="446975" y="125620"/>
                  </a:lnTo>
                  <a:lnTo>
                    <a:pt x="446975" y="109553"/>
                  </a:lnTo>
                  <a:lnTo>
                    <a:pt x="408996" y="109553"/>
                  </a:lnTo>
                  <a:lnTo>
                    <a:pt x="408996" y="97867"/>
                  </a:lnTo>
                  <a:lnTo>
                    <a:pt x="382704" y="97867"/>
                  </a:lnTo>
                  <a:lnTo>
                    <a:pt x="382704" y="75956"/>
                  </a:lnTo>
                  <a:lnTo>
                    <a:pt x="325736" y="75956"/>
                  </a:lnTo>
                  <a:lnTo>
                    <a:pt x="325736" y="68653"/>
                  </a:lnTo>
                  <a:lnTo>
                    <a:pt x="293601" y="68653"/>
                  </a:lnTo>
                  <a:lnTo>
                    <a:pt x="293601" y="54046"/>
                  </a:lnTo>
                  <a:lnTo>
                    <a:pt x="224948" y="54046"/>
                  </a:lnTo>
                  <a:lnTo>
                    <a:pt x="224948" y="42360"/>
                  </a:lnTo>
                  <a:lnTo>
                    <a:pt x="178205" y="42360"/>
                  </a:lnTo>
                  <a:lnTo>
                    <a:pt x="178205" y="24832"/>
                  </a:lnTo>
                  <a:lnTo>
                    <a:pt x="146070" y="24832"/>
                  </a:lnTo>
                  <a:lnTo>
                    <a:pt x="146070" y="11686"/>
                  </a:lnTo>
                  <a:lnTo>
                    <a:pt x="86181" y="11686"/>
                  </a:lnTo>
                  <a:lnTo>
                    <a:pt x="86181"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F3E42D95-1ED2-2A69-9912-F8F97265A439}"/>
              </a:ext>
            </a:extLst>
          </p:cNvPr>
          <p:cNvGrpSpPr/>
          <p:nvPr/>
        </p:nvGrpSpPr>
        <p:grpSpPr>
          <a:xfrm>
            <a:off x="7423341" y="2033964"/>
            <a:ext cx="3980201" cy="1845687"/>
            <a:chOff x="7341607" y="2001331"/>
            <a:chExt cx="3980201" cy="1845687"/>
          </a:xfrm>
        </p:grpSpPr>
        <p:grpSp>
          <p:nvGrpSpPr>
            <p:cNvPr id="10306" name="Group 10305">
              <a:extLst>
                <a:ext uri="{FF2B5EF4-FFF2-40B4-BE49-F238E27FC236}">
                  <a16:creationId xmlns:a16="http://schemas.microsoft.com/office/drawing/2014/main" id="{DD4AF5FD-E364-5F72-1258-3B5CBC8C1936}"/>
                </a:ext>
              </a:extLst>
            </p:cNvPr>
            <p:cNvGrpSpPr/>
            <p:nvPr/>
          </p:nvGrpSpPr>
          <p:grpSpPr>
            <a:xfrm>
              <a:off x="8659585" y="2802842"/>
              <a:ext cx="2662223" cy="1044176"/>
              <a:chOff x="8659585" y="2802842"/>
              <a:chExt cx="2662223" cy="1044176"/>
            </a:xfrm>
          </p:grpSpPr>
          <p:grpSp>
            <p:nvGrpSpPr>
              <p:cNvPr id="10335" name="Group 10334">
                <a:extLst>
                  <a:ext uri="{FF2B5EF4-FFF2-40B4-BE49-F238E27FC236}">
                    <a16:creationId xmlns:a16="http://schemas.microsoft.com/office/drawing/2014/main" id="{E6660774-DAAF-9FF6-1419-19BA84C11870}"/>
                  </a:ext>
                </a:extLst>
              </p:cNvPr>
              <p:cNvGrpSpPr/>
              <p:nvPr/>
            </p:nvGrpSpPr>
            <p:grpSpPr>
              <a:xfrm>
                <a:off x="11254616" y="3765219"/>
                <a:ext cx="67192" cy="81799"/>
                <a:chOff x="8222297" y="2478813"/>
                <a:chExt cx="67192" cy="81799"/>
              </a:xfrm>
            </p:grpSpPr>
            <p:cxnSp>
              <p:nvCxnSpPr>
                <p:cNvPr id="10705" name="Straight Connector 10704">
                  <a:extLst>
                    <a:ext uri="{FF2B5EF4-FFF2-40B4-BE49-F238E27FC236}">
                      <a16:creationId xmlns:a16="http://schemas.microsoft.com/office/drawing/2014/main" id="{6EE2E310-8528-AF89-7B25-063A7B782DA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706" name="Straight Connector 10705">
                  <a:extLst>
                    <a:ext uri="{FF2B5EF4-FFF2-40B4-BE49-F238E27FC236}">
                      <a16:creationId xmlns:a16="http://schemas.microsoft.com/office/drawing/2014/main" id="{A1E65312-0ED0-0728-3697-87DFA2AD0BD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36" name="Group 10335">
                <a:extLst>
                  <a:ext uri="{FF2B5EF4-FFF2-40B4-BE49-F238E27FC236}">
                    <a16:creationId xmlns:a16="http://schemas.microsoft.com/office/drawing/2014/main" id="{F97FE810-E37E-F4CF-5D09-CBB14F419574}"/>
                  </a:ext>
                </a:extLst>
              </p:cNvPr>
              <p:cNvGrpSpPr/>
              <p:nvPr/>
            </p:nvGrpSpPr>
            <p:grpSpPr>
              <a:xfrm>
                <a:off x="11237683" y="3765219"/>
                <a:ext cx="67192" cy="81799"/>
                <a:chOff x="8222297" y="2478813"/>
                <a:chExt cx="67192" cy="81799"/>
              </a:xfrm>
            </p:grpSpPr>
            <p:cxnSp>
              <p:nvCxnSpPr>
                <p:cNvPr id="10703" name="Straight Connector 10702">
                  <a:extLst>
                    <a:ext uri="{FF2B5EF4-FFF2-40B4-BE49-F238E27FC236}">
                      <a16:creationId xmlns:a16="http://schemas.microsoft.com/office/drawing/2014/main" id="{BB6F9D6B-BA7B-6F03-2688-7263E8537A0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704" name="Straight Connector 10703">
                  <a:extLst>
                    <a:ext uri="{FF2B5EF4-FFF2-40B4-BE49-F238E27FC236}">
                      <a16:creationId xmlns:a16="http://schemas.microsoft.com/office/drawing/2014/main" id="{1021FFFE-E68F-CCE9-7084-3A1BBBB0BDEF}"/>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37" name="Group 10336">
                <a:extLst>
                  <a:ext uri="{FF2B5EF4-FFF2-40B4-BE49-F238E27FC236}">
                    <a16:creationId xmlns:a16="http://schemas.microsoft.com/office/drawing/2014/main" id="{F752FB16-8105-6AAA-A29F-7E2F0970CDC4}"/>
                  </a:ext>
                </a:extLst>
              </p:cNvPr>
              <p:cNvGrpSpPr/>
              <p:nvPr/>
            </p:nvGrpSpPr>
            <p:grpSpPr>
              <a:xfrm>
                <a:off x="10890550" y="3765219"/>
                <a:ext cx="67192" cy="81799"/>
                <a:chOff x="8222297" y="2478813"/>
                <a:chExt cx="67192" cy="81799"/>
              </a:xfrm>
            </p:grpSpPr>
            <p:cxnSp>
              <p:nvCxnSpPr>
                <p:cNvPr id="10701" name="Straight Connector 10700">
                  <a:extLst>
                    <a:ext uri="{FF2B5EF4-FFF2-40B4-BE49-F238E27FC236}">
                      <a16:creationId xmlns:a16="http://schemas.microsoft.com/office/drawing/2014/main" id="{1D2478DF-2A66-FC60-AF5E-E5DD4A6186D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702" name="Straight Connector 10701">
                  <a:extLst>
                    <a:ext uri="{FF2B5EF4-FFF2-40B4-BE49-F238E27FC236}">
                      <a16:creationId xmlns:a16="http://schemas.microsoft.com/office/drawing/2014/main" id="{0023CCBF-A034-B598-9E7C-5AED66D226C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38" name="Group 10337">
                <a:extLst>
                  <a:ext uri="{FF2B5EF4-FFF2-40B4-BE49-F238E27FC236}">
                    <a16:creationId xmlns:a16="http://schemas.microsoft.com/office/drawing/2014/main" id="{6AB67538-45EC-BDDB-3435-1D559E88C8D0}"/>
                  </a:ext>
                </a:extLst>
              </p:cNvPr>
              <p:cNvGrpSpPr/>
              <p:nvPr/>
            </p:nvGrpSpPr>
            <p:grpSpPr>
              <a:xfrm>
                <a:off x="10848217" y="3765219"/>
                <a:ext cx="67192" cy="81799"/>
                <a:chOff x="8222297" y="2478813"/>
                <a:chExt cx="67192" cy="81799"/>
              </a:xfrm>
            </p:grpSpPr>
            <p:cxnSp>
              <p:nvCxnSpPr>
                <p:cNvPr id="10699" name="Straight Connector 10698">
                  <a:extLst>
                    <a:ext uri="{FF2B5EF4-FFF2-40B4-BE49-F238E27FC236}">
                      <a16:creationId xmlns:a16="http://schemas.microsoft.com/office/drawing/2014/main" id="{0B1A68BC-4D3A-658C-EC5E-A7FC66027B2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700" name="Straight Connector 10699">
                  <a:extLst>
                    <a:ext uri="{FF2B5EF4-FFF2-40B4-BE49-F238E27FC236}">
                      <a16:creationId xmlns:a16="http://schemas.microsoft.com/office/drawing/2014/main" id="{57D4DECD-76E5-B712-0127-CE726A846E4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39" name="Group 10338">
                <a:extLst>
                  <a:ext uri="{FF2B5EF4-FFF2-40B4-BE49-F238E27FC236}">
                    <a16:creationId xmlns:a16="http://schemas.microsoft.com/office/drawing/2014/main" id="{D4093056-1FCC-70C2-DFFA-D032871461AA}"/>
                  </a:ext>
                </a:extLst>
              </p:cNvPr>
              <p:cNvGrpSpPr/>
              <p:nvPr/>
            </p:nvGrpSpPr>
            <p:grpSpPr>
              <a:xfrm>
                <a:off x="10803062" y="3765219"/>
                <a:ext cx="67192" cy="81799"/>
                <a:chOff x="8222297" y="2478813"/>
                <a:chExt cx="67192" cy="81799"/>
              </a:xfrm>
            </p:grpSpPr>
            <p:cxnSp>
              <p:nvCxnSpPr>
                <p:cNvPr id="10697" name="Straight Connector 10696">
                  <a:extLst>
                    <a:ext uri="{FF2B5EF4-FFF2-40B4-BE49-F238E27FC236}">
                      <a16:creationId xmlns:a16="http://schemas.microsoft.com/office/drawing/2014/main" id="{D7965265-8B6D-AB90-0A1C-97438F5A1B1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98" name="Straight Connector 10697">
                  <a:extLst>
                    <a:ext uri="{FF2B5EF4-FFF2-40B4-BE49-F238E27FC236}">
                      <a16:creationId xmlns:a16="http://schemas.microsoft.com/office/drawing/2014/main" id="{3BFDAE4E-A146-EC0F-F6A5-280A9CACE96E}"/>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0" name="Group 10339">
                <a:extLst>
                  <a:ext uri="{FF2B5EF4-FFF2-40B4-BE49-F238E27FC236}">
                    <a16:creationId xmlns:a16="http://schemas.microsoft.com/office/drawing/2014/main" id="{2ACD8A99-7E47-443A-072F-6FB044D2376C}"/>
                  </a:ext>
                </a:extLst>
              </p:cNvPr>
              <p:cNvGrpSpPr/>
              <p:nvPr/>
            </p:nvGrpSpPr>
            <p:grpSpPr>
              <a:xfrm>
                <a:off x="10784717" y="3765219"/>
                <a:ext cx="67192" cy="81799"/>
                <a:chOff x="8222297" y="2478813"/>
                <a:chExt cx="67192" cy="81799"/>
              </a:xfrm>
            </p:grpSpPr>
            <p:cxnSp>
              <p:nvCxnSpPr>
                <p:cNvPr id="10695" name="Straight Connector 10694">
                  <a:extLst>
                    <a:ext uri="{FF2B5EF4-FFF2-40B4-BE49-F238E27FC236}">
                      <a16:creationId xmlns:a16="http://schemas.microsoft.com/office/drawing/2014/main" id="{BB932DD4-CCE8-374E-FD0C-E3B50014188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96" name="Straight Connector 10695">
                  <a:extLst>
                    <a:ext uri="{FF2B5EF4-FFF2-40B4-BE49-F238E27FC236}">
                      <a16:creationId xmlns:a16="http://schemas.microsoft.com/office/drawing/2014/main" id="{372CD1DC-DB3C-2219-06F4-DB7499100FD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1" name="Group 10340">
                <a:extLst>
                  <a:ext uri="{FF2B5EF4-FFF2-40B4-BE49-F238E27FC236}">
                    <a16:creationId xmlns:a16="http://schemas.microsoft.com/office/drawing/2014/main" id="{E6F0C623-128F-F44A-E325-9135952989A3}"/>
                  </a:ext>
                </a:extLst>
              </p:cNvPr>
              <p:cNvGrpSpPr/>
              <p:nvPr/>
            </p:nvGrpSpPr>
            <p:grpSpPr>
              <a:xfrm>
                <a:off x="10694406" y="3684785"/>
                <a:ext cx="67192" cy="81799"/>
                <a:chOff x="8222297" y="2478813"/>
                <a:chExt cx="67192" cy="81799"/>
              </a:xfrm>
            </p:grpSpPr>
            <p:cxnSp>
              <p:nvCxnSpPr>
                <p:cNvPr id="10693" name="Straight Connector 10692">
                  <a:extLst>
                    <a:ext uri="{FF2B5EF4-FFF2-40B4-BE49-F238E27FC236}">
                      <a16:creationId xmlns:a16="http://schemas.microsoft.com/office/drawing/2014/main" id="{D56292AC-4352-B2C5-E5CF-2D70ACBE3C68}"/>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94" name="Straight Connector 10693">
                  <a:extLst>
                    <a:ext uri="{FF2B5EF4-FFF2-40B4-BE49-F238E27FC236}">
                      <a16:creationId xmlns:a16="http://schemas.microsoft.com/office/drawing/2014/main" id="{221E042C-593F-2E6E-95D7-58C3BDEFBC6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2" name="Group 10341">
                <a:extLst>
                  <a:ext uri="{FF2B5EF4-FFF2-40B4-BE49-F238E27FC236}">
                    <a16:creationId xmlns:a16="http://schemas.microsoft.com/office/drawing/2014/main" id="{D58A8619-9DA7-6E80-0194-824D31057B93}"/>
                  </a:ext>
                </a:extLst>
              </p:cNvPr>
              <p:cNvGrpSpPr/>
              <p:nvPr/>
            </p:nvGrpSpPr>
            <p:grpSpPr>
              <a:xfrm>
                <a:off x="10680295" y="3684785"/>
                <a:ext cx="67192" cy="81799"/>
                <a:chOff x="8222297" y="2478813"/>
                <a:chExt cx="67192" cy="81799"/>
              </a:xfrm>
            </p:grpSpPr>
            <p:cxnSp>
              <p:nvCxnSpPr>
                <p:cNvPr id="10691" name="Straight Connector 10690">
                  <a:extLst>
                    <a:ext uri="{FF2B5EF4-FFF2-40B4-BE49-F238E27FC236}">
                      <a16:creationId xmlns:a16="http://schemas.microsoft.com/office/drawing/2014/main" id="{3BDCDF25-9AE4-8E1E-3F0A-F30374650E3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92" name="Straight Connector 10691">
                  <a:extLst>
                    <a:ext uri="{FF2B5EF4-FFF2-40B4-BE49-F238E27FC236}">
                      <a16:creationId xmlns:a16="http://schemas.microsoft.com/office/drawing/2014/main" id="{EC68AEA8-1C48-1735-900A-D4BBCDC191B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3" name="Group 10342">
                <a:extLst>
                  <a:ext uri="{FF2B5EF4-FFF2-40B4-BE49-F238E27FC236}">
                    <a16:creationId xmlns:a16="http://schemas.microsoft.com/office/drawing/2014/main" id="{94DE5C32-2B99-56A8-75BC-348B22BC2664}"/>
                  </a:ext>
                </a:extLst>
              </p:cNvPr>
              <p:cNvGrpSpPr/>
              <p:nvPr/>
            </p:nvGrpSpPr>
            <p:grpSpPr>
              <a:xfrm>
                <a:off x="10637961" y="3638218"/>
                <a:ext cx="67192" cy="81799"/>
                <a:chOff x="8222297" y="2478813"/>
                <a:chExt cx="67192" cy="81799"/>
              </a:xfrm>
            </p:grpSpPr>
            <p:cxnSp>
              <p:nvCxnSpPr>
                <p:cNvPr id="10689" name="Straight Connector 10688">
                  <a:extLst>
                    <a:ext uri="{FF2B5EF4-FFF2-40B4-BE49-F238E27FC236}">
                      <a16:creationId xmlns:a16="http://schemas.microsoft.com/office/drawing/2014/main" id="{EECF1199-DD4A-9403-C532-2EDD496B6B7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90" name="Straight Connector 10689">
                  <a:extLst>
                    <a:ext uri="{FF2B5EF4-FFF2-40B4-BE49-F238E27FC236}">
                      <a16:creationId xmlns:a16="http://schemas.microsoft.com/office/drawing/2014/main" id="{6AF06D71-1727-CF4C-C0B7-412397998AE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4" name="Group 10343">
                <a:extLst>
                  <a:ext uri="{FF2B5EF4-FFF2-40B4-BE49-F238E27FC236}">
                    <a16:creationId xmlns:a16="http://schemas.microsoft.com/office/drawing/2014/main" id="{A0D27571-1F81-7C62-31CF-72D7BA6667E0}"/>
                  </a:ext>
                </a:extLst>
              </p:cNvPr>
              <p:cNvGrpSpPr/>
              <p:nvPr/>
            </p:nvGrpSpPr>
            <p:grpSpPr>
              <a:xfrm>
                <a:off x="10619617" y="3638218"/>
                <a:ext cx="67192" cy="81799"/>
                <a:chOff x="8222297" y="2478813"/>
                <a:chExt cx="67192" cy="81799"/>
              </a:xfrm>
            </p:grpSpPr>
            <p:cxnSp>
              <p:nvCxnSpPr>
                <p:cNvPr id="10687" name="Straight Connector 10686">
                  <a:extLst>
                    <a:ext uri="{FF2B5EF4-FFF2-40B4-BE49-F238E27FC236}">
                      <a16:creationId xmlns:a16="http://schemas.microsoft.com/office/drawing/2014/main" id="{B13D2EE8-F36E-5A7B-79B0-9C7BC7AE6AD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88" name="Straight Connector 10687">
                  <a:extLst>
                    <a:ext uri="{FF2B5EF4-FFF2-40B4-BE49-F238E27FC236}">
                      <a16:creationId xmlns:a16="http://schemas.microsoft.com/office/drawing/2014/main" id="{DF493231-3056-C883-1AED-5ED840D7A8A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5" name="Group 10344">
                <a:extLst>
                  <a:ext uri="{FF2B5EF4-FFF2-40B4-BE49-F238E27FC236}">
                    <a16:creationId xmlns:a16="http://schemas.microsoft.com/office/drawing/2014/main" id="{30FA3BFE-BAFB-CE04-2F8F-11F58DDDB1C0}"/>
                  </a:ext>
                </a:extLst>
              </p:cNvPr>
              <p:cNvGrpSpPr/>
              <p:nvPr/>
            </p:nvGrpSpPr>
            <p:grpSpPr>
              <a:xfrm>
                <a:off x="10589983" y="3638218"/>
                <a:ext cx="67192" cy="81799"/>
                <a:chOff x="8222297" y="2478813"/>
                <a:chExt cx="67192" cy="81799"/>
              </a:xfrm>
            </p:grpSpPr>
            <p:cxnSp>
              <p:nvCxnSpPr>
                <p:cNvPr id="10685" name="Straight Connector 10684">
                  <a:extLst>
                    <a:ext uri="{FF2B5EF4-FFF2-40B4-BE49-F238E27FC236}">
                      <a16:creationId xmlns:a16="http://schemas.microsoft.com/office/drawing/2014/main" id="{CAC380C5-8B8B-01BF-369B-197B1877E21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86" name="Straight Connector 10685">
                  <a:extLst>
                    <a:ext uri="{FF2B5EF4-FFF2-40B4-BE49-F238E27FC236}">
                      <a16:creationId xmlns:a16="http://schemas.microsoft.com/office/drawing/2014/main" id="{A92D8445-A168-401D-6C76-D80943FEAA0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6" name="Group 10345">
                <a:extLst>
                  <a:ext uri="{FF2B5EF4-FFF2-40B4-BE49-F238E27FC236}">
                    <a16:creationId xmlns:a16="http://schemas.microsoft.com/office/drawing/2014/main" id="{5D678AD1-F8BA-EE5F-1D74-062ADC6C72D9}"/>
                  </a:ext>
                </a:extLst>
              </p:cNvPr>
              <p:cNvGrpSpPr/>
              <p:nvPr/>
            </p:nvGrpSpPr>
            <p:grpSpPr>
              <a:xfrm>
                <a:off x="10567405" y="3638218"/>
                <a:ext cx="67192" cy="81799"/>
                <a:chOff x="8222297" y="2478813"/>
                <a:chExt cx="67192" cy="81799"/>
              </a:xfrm>
            </p:grpSpPr>
            <p:cxnSp>
              <p:nvCxnSpPr>
                <p:cNvPr id="10683" name="Straight Connector 10682">
                  <a:extLst>
                    <a:ext uri="{FF2B5EF4-FFF2-40B4-BE49-F238E27FC236}">
                      <a16:creationId xmlns:a16="http://schemas.microsoft.com/office/drawing/2014/main" id="{CA2DCC4F-2CC6-611B-0759-0218A26A0C0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84" name="Straight Connector 10683">
                  <a:extLst>
                    <a:ext uri="{FF2B5EF4-FFF2-40B4-BE49-F238E27FC236}">
                      <a16:creationId xmlns:a16="http://schemas.microsoft.com/office/drawing/2014/main" id="{5D081592-D469-4747-9074-AAF5EBBBC42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7" name="Group 10346">
                <a:extLst>
                  <a:ext uri="{FF2B5EF4-FFF2-40B4-BE49-F238E27FC236}">
                    <a16:creationId xmlns:a16="http://schemas.microsoft.com/office/drawing/2014/main" id="{F549F882-F10A-C8D6-B294-4BFFBED633AA}"/>
                  </a:ext>
                </a:extLst>
              </p:cNvPr>
              <p:cNvGrpSpPr/>
              <p:nvPr/>
            </p:nvGrpSpPr>
            <p:grpSpPr>
              <a:xfrm>
                <a:off x="10519427" y="3638218"/>
                <a:ext cx="67192" cy="81799"/>
                <a:chOff x="8222297" y="2478813"/>
                <a:chExt cx="67192" cy="81799"/>
              </a:xfrm>
            </p:grpSpPr>
            <p:cxnSp>
              <p:nvCxnSpPr>
                <p:cNvPr id="10681" name="Straight Connector 10680">
                  <a:extLst>
                    <a:ext uri="{FF2B5EF4-FFF2-40B4-BE49-F238E27FC236}">
                      <a16:creationId xmlns:a16="http://schemas.microsoft.com/office/drawing/2014/main" id="{4A6660EC-C394-810B-AC71-79CD79C70C8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82" name="Straight Connector 10681">
                  <a:extLst>
                    <a:ext uri="{FF2B5EF4-FFF2-40B4-BE49-F238E27FC236}">
                      <a16:creationId xmlns:a16="http://schemas.microsoft.com/office/drawing/2014/main" id="{A37D9FAA-D659-BC73-90C1-69FBCB21898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8" name="Group 10347">
                <a:extLst>
                  <a:ext uri="{FF2B5EF4-FFF2-40B4-BE49-F238E27FC236}">
                    <a16:creationId xmlns:a16="http://schemas.microsoft.com/office/drawing/2014/main" id="{FAFA2FD3-C5DC-042D-D1DC-4F02F96D8A16}"/>
                  </a:ext>
                </a:extLst>
              </p:cNvPr>
              <p:cNvGrpSpPr/>
              <p:nvPr/>
            </p:nvGrpSpPr>
            <p:grpSpPr>
              <a:xfrm>
                <a:off x="10512372" y="3638218"/>
                <a:ext cx="67192" cy="81799"/>
                <a:chOff x="8222297" y="2478813"/>
                <a:chExt cx="67192" cy="81799"/>
              </a:xfrm>
            </p:grpSpPr>
            <p:cxnSp>
              <p:nvCxnSpPr>
                <p:cNvPr id="10679" name="Straight Connector 10678">
                  <a:extLst>
                    <a:ext uri="{FF2B5EF4-FFF2-40B4-BE49-F238E27FC236}">
                      <a16:creationId xmlns:a16="http://schemas.microsoft.com/office/drawing/2014/main" id="{10CF92DF-F793-37BC-5073-1BDADBA2A6E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80" name="Straight Connector 10679">
                  <a:extLst>
                    <a:ext uri="{FF2B5EF4-FFF2-40B4-BE49-F238E27FC236}">
                      <a16:creationId xmlns:a16="http://schemas.microsoft.com/office/drawing/2014/main" id="{FD8E63F2-E208-A127-052A-88A1CE415AC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49" name="Group 10348">
                <a:extLst>
                  <a:ext uri="{FF2B5EF4-FFF2-40B4-BE49-F238E27FC236}">
                    <a16:creationId xmlns:a16="http://schemas.microsoft.com/office/drawing/2014/main" id="{FC9EF8F6-CB8F-1CA2-FE56-9D3D5949C9D0}"/>
                  </a:ext>
                </a:extLst>
              </p:cNvPr>
              <p:cNvGrpSpPr/>
              <p:nvPr/>
            </p:nvGrpSpPr>
            <p:grpSpPr>
              <a:xfrm>
                <a:off x="10505316" y="3638218"/>
                <a:ext cx="67192" cy="81799"/>
                <a:chOff x="8222297" y="2478813"/>
                <a:chExt cx="67192" cy="81799"/>
              </a:xfrm>
            </p:grpSpPr>
            <p:cxnSp>
              <p:nvCxnSpPr>
                <p:cNvPr id="10677" name="Straight Connector 10676">
                  <a:extLst>
                    <a:ext uri="{FF2B5EF4-FFF2-40B4-BE49-F238E27FC236}">
                      <a16:creationId xmlns:a16="http://schemas.microsoft.com/office/drawing/2014/main" id="{CFB1A9B6-A1D7-B7D9-6D78-B542F544B37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78" name="Straight Connector 10677">
                  <a:extLst>
                    <a:ext uri="{FF2B5EF4-FFF2-40B4-BE49-F238E27FC236}">
                      <a16:creationId xmlns:a16="http://schemas.microsoft.com/office/drawing/2014/main" id="{45FB8E7B-AAFB-831F-548D-66FF01126B6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0" name="Group 10349">
                <a:extLst>
                  <a:ext uri="{FF2B5EF4-FFF2-40B4-BE49-F238E27FC236}">
                    <a16:creationId xmlns:a16="http://schemas.microsoft.com/office/drawing/2014/main" id="{93152F70-6F18-C750-3E8F-CE64A7408DBB}"/>
                  </a:ext>
                </a:extLst>
              </p:cNvPr>
              <p:cNvGrpSpPr/>
              <p:nvPr/>
            </p:nvGrpSpPr>
            <p:grpSpPr>
              <a:xfrm>
                <a:off x="10496849" y="3638218"/>
                <a:ext cx="67192" cy="81799"/>
                <a:chOff x="8222297" y="2478813"/>
                <a:chExt cx="67192" cy="81799"/>
              </a:xfrm>
            </p:grpSpPr>
            <p:cxnSp>
              <p:nvCxnSpPr>
                <p:cNvPr id="10675" name="Straight Connector 10674">
                  <a:extLst>
                    <a:ext uri="{FF2B5EF4-FFF2-40B4-BE49-F238E27FC236}">
                      <a16:creationId xmlns:a16="http://schemas.microsoft.com/office/drawing/2014/main" id="{D72066F8-990D-55FE-7A92-57DCDB32FAF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76" name="Straight Connector 10675">
                  <a:extLst>
                    <a:ext uri="{FF2B5EF4-FFF2-40B4-BE49-F238E27FC236}">
                      <a16:creationId xmlns:a16="http://schemas.microsoft.com/office/drawing/2014/main" id="{FCF39CE9-5DCB-27E4-380D-1A2E927428F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1" name="Group 10350">
                <a:extLst>
                  <a:ext uri="{FF2B5EF4-FFF2-40B4-BE49-F238E27FC236}">
                    <a16:creationId xmlns:a16="http://schemas.microsoft.com/office/drawing/2014/main" id="{2929A98D-A328-7482-ABAD-2DA73DA14825}"/>
                  </a:ext>
                </a:extLst>
              </p:cNvPr>
              <p:cNvGrpSpPr/>
              <p:nvPr/>
            </p:nvGrpSpPr>
            <p:grpSpPr>
              <a:xfrm>
                <a:off x="10489794" y="3638218"/>
                <a:ext cx="67192" cy="81799"/>
                <a:chOff x="8222297" y="2478813"/>
                <a:chExt cx="67192" cy="81799"/>
              </a:xfrm>
            </p:grpSpPr>
            <p:cxnSp>
              <p:nvCxnSpPr>
                <p:cNvPr id="10673" name="Straight Connector 10672">
                  <a:extLst>
                    <a:ext uri="{FF2B5EF4-FFF2-40B4-BE49-F238E27FC236}">
                      <a16:creationId xmlns:a16="http://schemas.microsoft.com/office/drawing/2014/main" id="{DCA82EDD-E2DC-3997-142A-FC94D031370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74" name="Straight Connector 10673">
                  <a:extLst>
                    <a:ext uri="{FF2B5EF4-FFF2-40B4-BE49-F238E27FC236}">
                      <a16:creationId xmlns:a16="http://schemas.microsoft.com/office/drawing/2014/main" id="{DA0148C5-88DD-50B5-3C9A-CCBBA98D183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2" name="Group 10351">
                <a:extLst>
                  <a:ext uri="{FF2B5EF4-FFF2-40B4-BE49-F238E27FC236}">
                    <a16:creationId xmlns:a16="http://schemas.microsoft.com/office/drawing/2014/main" id="{C97FD361-7A8B-EDBC-7CD2-0C3BAD21292E}"/>
                  </a:ext>
                </a:extLst>
              </p:cNvPr>
              <p:cNvGrpSpPr/>
              <p:nvPr/>
            </p:nvGrpSpPr>
            <p:grpSpPr>
              <a:xfrm>
                <a:off x="10468627" y="3638218"/>
                <a:ext cx="67192" cy="81799"/>
                <a:chOff x="8222297" y="2478813"/>
                <a:chExt cx="67192" cy="81799"/>
              </a:xfrm>
            </p:grpSpPr>
            <p:cxnSp>
              <p:nvCxnSpPr>
                <p:cNvPr id="10671" name="Straight Connector 10670">
                  <a:extLst>
                    <a:ext uri="{FF2B5EF4-FFF2-40B4-BE49-F238E27FC236}">
                      <a16:creationId xmlns:a16="http://schemas.microsoft.com/office/drawing/2014/main" id="{3F0EF1C5-EDAF-3D4E-AF85-959A1650638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72" name="Straight Connector 10671">
                  <a:extLst>
                    <a:ext uri="{FF2B5EF4-FFF2-40B4-BE49-F238E27FC236}">
                      <a16:creationId xmlns:a16="http://schemas.microsoft.com/office/drawing/2014/main" id="{4132AC64-7E1B-F6A4-D2BD-61417C194FEE}"/>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3" name="Group 10352">
                <a:extLst>
                  <a:ext uri="{FF2B5EF4-FFF2-40B4-BE49-F238E27FC236}">
                    <a16:creationId xmlns:a16="http://schemas.microsoft.com/office/drawing/2014/main" id="{F5B86933-4ECF-8C0A-F160-3E408E23F11E}"/>
                  </a:ext>
                </a:extLst>
              </p:cNvPr>
              <p:cNvGrpSpPr/>
              <p:nvPr/>
            </p:nvGrpSpPr>
            <p:grpSpPr>
              <a:xfrm>
                <a:off x="10470038" y="3612818"/>
                <a:ext cx="67192" cy="81799"/>
                <a:chOff x="8222297" y="2478813"/>
                <a:chExt cx="67192" cy="81799"/>
              </a:xfrm>
            </p:grpSpPr>
            <p:cxnSp>
              <p:nvCxnSpPr>
                <p:cNvPr id="10669" name="Straight Connector 10668">
                  <a:extLst>
                    <a:ext uri="{FF2B5EF4-FFF2-40B4-BE49-F238E27FC236}">
                      <a16:creationId xmlns:a16="http://schemas.microsoft.com/office/drawing/2014/main" id="{50872D16-4FE4-2959-5B63-1FE869A6170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70" name="Straight Connector 10669">
                  <a:extLst>
                    <a:ext uri="{FF2B5EF4-FFF2-40B4-BE49-F238E27FC236}">
                      <a16:creationId xmlns:a16="http://schemas.microsoft.com/office/drawing/2014/main" id="{8E8C3AA8-A1C7-9FF4-8CB9-B6400E0BFE7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4" name="Group 10353">
                <a:extLst>
                  <a:ext uri="{FF2B5EF4-FFF2-40B4-BE49-F238E27FC236}">
                    <a16:creationId xmlns:a16="http://schemas.microsoft.com/office/drawing/2014/main" id="{EED61CD4-1145-2356-F753-56794BB38FBC}"/>
                  </a:ext>
                </a:extLst>
              </p:cNvPr>
              <p:cNvGrpSpPr/>
              <p:nvPr/>
            </p:nvGrpSpPr>
            <p:grpSpPr>
              <a:xfrm>
                <a:off x="10448872" y="3612818"/>
                <a:ext cx="67192" cy="81799"/>
                <a:chOff x="8222297" y="2478813"/>
                <a:chExt cx="67192" cy="81799"/>
              </a:xfrm>
            </p:grpSpPr>
            <p:cxnSp>
              <p:nvCxnSpPr>
                <p:cNvPr id="10667" name="Straight Connector 10666">
                  <a:extLst>
                    <a:ext uri="{FF2B5EF4-FFF2-40B4-BE49-F238E27FC236}">
                      <a16:creationId xmlns:a16="http://schemas.microsoft.com/office/drawing/2014/main" id="{9215CF4A-B153-72A2-547E-047F8059357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68" name="Straight Connector 10667">
                  <a:extLst>
                    <a:ext uri="{FF2B5EF4-FFF2-40B4-BE49-F238E27FC236}">
                      <a16:creationId xmlns:a16="http://schemas.microsoft.com/office/drawing/2014/main" id="{6134C8FE-2A40-3A7B-29E7-FEBE750ABD3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5" name="Group 10354">
                <a:extLst>
                  <a:ext uri="{FF2B5EF4-FFF2-40B4-BE49-F238E27FC236}">
                    <a16:creationId xmlns:a16="http://schemas.microsoft.com/office/drawing/2014/main" id="{D6E762E7-A5F4-1748-D5BC-41EC828BF6EF}"/>
                  </a:ext>
                </a:extLst>
              </p:cNvPr>
              <p:cNvGrpSpPr/>
              <p:nvPr/>
            </p:nvGrpSpPr>
            <p:grpSpPr>
              <a:xfrm>
                <a:off x="10413594" y="3591651"/>
                <a:ext cx="67192" cy="81799"/>
                <a:chOff x="8222297" y="2478813"/>
                <a:chExt cx="67192" cy="81799"/>
              </a:xfrm>
            </p:grpSpPr>
            <p:cxnSp>
              <p:nvCxnSpPr>
                <p:cNvPr id="10665" name="Straight Connector 10664">
                  <a:extLst>
                    <a:ext uri="{FF2B5EF4-FFF2-40B4-BE49-F238E27FC236}">
                      <a16:creationId xmlns:a16="http://schemas.microsoft.com/office/drawing/2014/main" id="{DC9D9A1E-76F0-C422-0C26-E8EFAF323D4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66" name="Straight Connector 10665">
                  <a:extLst>
                    <a:ext uri="{FF2B5EF4-FFF2-40B4-BE49-F238E27FC236}">
                      <a16:creationId xmlns:a16="http://schemas.microsoft.com/office/drawing/2014/main" id="{E0CFAD4C-918A-BBAE-8F0C-1B00F1BF88F2}"/>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6" name="Group 10355">
                <a:extLst>
                  <a:ext uri="{FF2B5EF4-FFF2-40B4-BE49-F238E27FC236}">
                    <a16:creationId xmlns:a16="http://schemas.microsoft.com/office/drawing/2014/main" id="{F21848F2-5DA6-32C6-73AD-F242ABCD78F5}"/>
                  </a:ext>
                </a:extLst>
              </p:cNvPr>
              <p:cNvGrpSpPr/>
              <p:nvPr/>
            </p:nvGrpSpPr>
            <p:grpSpPr>
              <a:xfrm>
                <a:off x="10405127" y="3591651"/>
                <a:ext cx="67192" cy="81799"/>
                <a:chOff x="8222297" y="2478813"/>
                <a:chExt cx="67192" cy="81799"/>
              </a:xfrm>
            </p:grpSpPr>
            <p:cxnSp>
              <p:nvCxnSpPr>
                <p:cNvPr id="10663" name="Straight Connector 10662">
                  <a:extLst>
                    <a:ext uri="{FF2B5EF4-FFF2-40B4-BE49-F238E27FC236}">
                      <a16:creationId xmlns:a16="http://schemas.microsoft.com/office/drawing/2014/main" id="{C7EB95A9-6631-D45B-04BC-BFD089304A4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64" name="Straight Connector 10663">
                  <a:extLst>
                    <a:ext uri="{FF2B5EF4-FFF2-40B4-BE49-F238E27FC236}">
                      <a16:creationId xmlns:a16="http://schemas.microsoft.com/office/drawing/2014/main" id="{A7EAE898-4E59-4BB9-BB22-C5FB0F8A33E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7" name="Group 10356">
                <a:extLst>
                  <a:ext uri="{FF2B5EF4-FFF2-40B4-BE49-F238E27FC236}">
                    <a16:creationId xmlns:a16="http://schemas.microsoft.com/office/drawing/2014/main" id="{DFBED56E-2B8C-3298-C16D-3A5B15DE30D2}"/>
                  </a:ext>
                </a:extLst>
              </p:cNvPr>
              <p:cNvGrpSpPr/>
              <p:nvPr/>
            </p:nvGrpSpPr>
            <p:grpSpPr>
              <a:xfrm>
                <a:off x="10361382" y="3545084"/>
                <a:ext cx="67192" cy="81799"/>
                <a:chOff x="8222297" y="2478813"/>
                <a:chExt cx="67192" cy="81799"/>
              </a:xfrm>
            </p:grpSpPr>
            <p:cxnSp>
              <p:nvCxnSpPr>
                <p:cNvPr id="10661" name="Straight Connector 10660">
                  <a:extLst>
                    <a:ext uri="{FF2B5EF4-FFF2-40B4-BE49-F238E27FC236}">
                      <a16:creationId xmlns:a16="http://schemas.microsoft.com/office/drawing/2014/main" id="{E4258BB6-1730-8003-F045-0D6AC1F174D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62" name="Straight Connector 10661">
                  <a:extLst>
                    <a:ext uri="{FF2B5EF4-FFF2-40B4-BE49-F238E27FC236}">
                      <a16:creationId xmlns:a16="http://schemas.microsoft.com/office/drawing/2014/main" id="{24D7AB89-B6E2-644C-F0E7-05E6D3B8449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8" name="Group 10357">
                <a:extLst>
                  <a:ext uri="{FF2B5EF4-FFF2-40B4-BE49-F238E27FC236}">
                    <a16:creationId xmlns:a16="http://schemas.microsoft.com/office/drawing/2014/main" id="{B7DA64CD-8CE3-BC9D-CA9C-2A0C1C0882D3}"/>
                  </a:ext>
                </a:extLst>
              </p:cNvPr>
              <p:cNvGrpSpPr/>
              <p:nvPr/>
            </p:nvGrpSpPr>
            <p:grpSpPr>
              <a:xfrm>
                <a:off x="10341627" y="3545084"/>
                <a:ext cx="67192" cy="81799"/>
                <a:chOff x="8222297" y="2478813"/>
                <a:chExt cx="67192" cy="81799"/>
              </a:xfrm>
            </p:grpSpPr>
            <p:cxnSp>
              <p:nvCxnSpPr>
                <p:cNvPr id="10659" name="Straight Connector 10658">
                  <a:extLst>
                    <a:ext uri="{FF2B5EF4-FFF2-40B4-BE49-F238E27FC236}">
                      <a16:creationId xmlns:a16="http://schemas.microsoft.com/office/drawing/2014/main" id="{87767711-AAEC-C8D4-CEF5-C2B0B703061B}"/>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60" name="Straight Connector 10659">
                  <a:extLst>
                    <a:ext uri="{FF2B5EF4-FFF2-40B4-BE49-F238E27FC236}">
                      <a16:creationId xmlns:a16="http://schemas.microsoft.com/office/drawing/2014/main" id="{66B023A3-0148-911B-9CEC-156B465F383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59" name="Group 10358">
                <a:extLst>
                  <a:ext uri="{FF2B5EF4-FFF2-40B4-BE49-F238E27FC236}">
                    <a16:creationId xmlns:a16="http://schemas.microsoft.com/office/drawing/2014/main" id="{B912BA43-C50D-4DBA-98AB-16141D524212}"/>
                  </a:ext>
                </a:extLst>
              </p:cNvPr>
              <p:cNvGrpSpPr/>
              <p:nvPr/>
            </p:nvGrpSpPr>
            <p:grpSpPr>
              <a:xfrm>
                <a:off x="10331749" y="3545084"/>
                <a:ext cx="67192" cy="81799"/>
                <a:chOff x="8222297" y="2478813"/>
                <a:chExt cx="67192" cy="81799"/>
              </a:xfrm>
            </p:grpSpPr>
            <p:cxnSp>
              <p:nvCxnSpPr>
                <p:cNvPr id="10657" name="Straight Connector 10656">
                  <a:extLst>
                    <a:ext uri="{FF2B5EF4-FFF2-40B4-BE49-F238E27FC236}">
                      <a16:creationId xmlns:a16="http://schemas.microsoft.com/office/drawing/2014/main" id="{EE9F7F89-C271-7C74-F29E-D36E7BA0715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58" name="Straight Connector 10657">
                  <a:extLst>
                    <a:ext uri="{FF2B5EF4-FFF2-40B4-BE49-F238E27FC236}">
                      <a16:creationId xmlns:a16="http://schemas.microsoft.com/office/drawing/2014/main" id="{8D2F1337-04B9-8BFD-3635-9C717BF34AA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0" name="Group 10359">
                <a:extLst>
                  <a:ext uri="{FF2B5EF4-FFF2-40B4-BE49-F238E27FC236}">
                    <a16:creationId xmlns:a16="http://schemas.microsoft.com/office/drawing/2014/main" id="{504A9F70-0AA2-7E9E-7A1C-77F9F142ACDB}"/>
                  </a:ext>
                </a:extLst>
              </p:cNvPr>
              <p:cNvGrpSpPr/>
              <p:nvPr/>
            </p:nvGrpSpPr>
            <p:grpSpPr>
              <a:xfrm>
                <a:off x="10321872" y="3545084"/>
                <a:ext cx="67192" cy="81799"/>
                <a:chOff x="8222297" y="2478813"/>
                <a:chExt cx="67192" cy="81799"/>
              </a:xfrm>
            </p:grpSpPr>
            <p:cxnSp>
              <p:nvCxnSpPr>
                <p:cNvPr id="10655" name="Straight Connector 10654">
                  <a:extLst>
                    <a:ext uri="{FF2B5EF4-FFF2-40B4-BE49-F238E27FC236}">
                      <a16:creationId xmlns:a16="http://schemas.microsoft.com/office/drawing/2014/main" id="{D42D07F6-AA33-02E6-C269-A7C67141EEB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56" name="Straight Connector 10655">
                  <a:extLst>
                    <a:ext uri="{FF2B5EF4-FFF2-40B4-BE49-F238E27FC236}">
                      <a16:creationId xmlns:a16="http://schemas.microsoft.com/office/drawing/2014/main" id="{9EA5108E-E6E9-7A96-9693-D336F5F46E1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1" name="Group 10360">
                <a:extLst>
                  <a:ext uri="{FF2B5EF4-FFF2-40B4-BE49-F238E27FC236}">
                    <a16:creationId xmlns:a16="http://schemas.microsoft.com/office/drawing/2014/main" id="{2902F38D-722F-0BE6-E9F5-1D39DC5D7425}"/>
                  </a:ext>
                </a:extLst>
              </p:cNvPr>
              <p:cNvGrpSpPr/>
              <p:nvPr/>
            </p:nvGrpSpPr>
            <p:grpSpPr>
              <a:xfrm>
                <a:off x="10278128" y="3545084"/>
                <a:ext cx="67192" cy="81799"/>
                <a:chOff x="8222297" y="2478813"/>
                <a:chExt cx="67192" cy="81799"/>
              </a:xfrm>
            </p:grpSpPr>
            <p:cxnSp>
              <p:nvCxnSpPr>
                <p:cNvPr id="10653" name="Straight Connector 10652">
                  <a:extLst>
                    <a:ext uri="{FF2B5EF4-FFF2-40B4-BE49-F238E27FC236}">
                      <a16:creationId xmlns:a16="http://schemas.microsoft.com/office/drawing/2014/main" id="{74E35A09-4A5D-8D8E-39AC-B6EDF08796E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54" name="Straight Connector 10653">
                  <a:extLst>
                    <a:ext uri="{FF2B5EF4-FFF2-40B4-BE49-F238E27FC236}">
                      <a16:creationId xmlns:a16="http://schemas.microsoft.com/office/drawing/2014/main" id="{1BF3404A-7422-F98A-DCCC-57D130886DF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2" name="Group 10361">
                <a:extLst>
                  <a:ext uri="{FF2B5EF4-FFF2-40B4-BE49-F238E27FC236}">
                    <a16:creationId xmlns:a16="http://schemas.microsoft.com/office/drawing/2014/main" id="{791AB683-CD55-8D80-ACBA-51FAF30CA5DC}"/>
                  </a:ext>
                </a:extLst>
              </p:cNvPr>
              <p:cNvGrpSpPr/>
              <p:nvPr/>
            </p:nvGrpSpPr>
            <p:grpSpPr>
              <a:xfrm>
                <a:off x="10261194" y="3545084"/>
                <a:ext cx="67192" cy="81799"/>
                <a:chOff x="8222297" y="2478813"/>
                <a:chExt cx="67192" cy="81799"/>
              </a:xfrm>
            </p:grpSpPr>
            <p:cxnSp>
              <p:nvCxnSpPr>
                <p:cNvPr id="10651" name="Straight Connector 10650">
                  <a:extLst>
                    <a:ext uri="{FF2B5EF4-FFF2-40B4-BE49-F238E27FC236}">
                      <a16:creationId xmlns:a16="http://schemas.microsoft.com/office/drawing/2014/main" id="{C673DDAB-8158-6B20-4637-A35C70D1D45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52" name="Straight Connector 10651">
                  <a:extLst>
                    <a:ext uri="{FF2B5EF4-FFF2-40B4-BE49-F238E27FC236}">
                      <a16:creationId xmlns:a16="http://schemas.microsoft.com/office/drawing/2014/main" id="{D44BC94D-88E2-852D-359F-5F4FA98C6D5E}"/>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3" name="Group 10362">
                <a:extLst>
                  <a:ext uri="{FF2B5EF4-FFF2-40B4-BE49-F238E27FC236}">
                    <a16:creationId xmlns:a16="http://schemas.microsoft.com/office/drawing/2014/main" id="{60A0692B-2975-4EB0-7CBF-EAC2BD93FF48}"/>
                  </a:ext>
                </a:extLst>
              </p:cNvPr>
              <p:cNvGrpSpPr/>
              <p:nvPr/>
            </p:nvGrpSpPr>
            <p:grpSpPr>
              <a:xfrm>
                <a:off x="10254138" y="3545084"/>
                <a:ext cx="67192" cy="81799"/>
                <a:chOff x="8222297" y="2478813"/>
                <a:chExt cx="67192" cy="81799"/>
              </a:xfrm>
            </p:grpSpPr>
            <p:cxnSp>
              <p:nvCxnSpPr>
                <p:cNvPr id="10649" name="Straight Connector 10648">
                  <a:extLst>
                    <a:ext uri="{FF2B5EF4-FFF2-40B4-BE49-F238E27FC236}">
                      <a16:creationId xmlns:a16="http://schemas.microsoft.com/office/drawing/2014/main" id="{0B579813-0AA2-F23D-F707-4D914799B898}"/>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50" name="Straight Connector 10649">
                  <a:extLst>
                    <a:ext uri="{FF2B5EF4-FFF2-40B4-BE49-F238E27FC236}">
                      <a16:creationId xmlns:a16="http://schemas.microsoft.com/office/drawing/2014/main" id="{400C5A66-2E72-C766-D011-4A0E4FF8E88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4" name="Group 10363">
                <a:extLst>
                  <a:ext uri="{FF2B5EF4-FFF2-40B4-BE49-F238E27FC236}">
                    <a16:creationId xmlns:a16="http://schemas.microsoft.com/office/drawing/2014/main" id="{399CA4A9-56F3-FADA-D635-6DF543BAA1A1}"/>
                  </a:ext>
                </a:extLst>
              </p:cNvPr>
              <p:cNvGrpSpPr/>
              <p:nvPr/>
            </p:nvGrpSpPr>
            <p:grpSpPr>
              <a:xfrm>
                <a:off x="10228738" y="3529562"/>
                <a:ext cx="67192" cy="81799"/>
                <a:chOff x="8222297" y="2478813"/>
                <a:chExt cx="67192" cy="81799"/>
              </a:xfrm>
            </p:grpSpPr>
            <p:cxnSp>
              <p:nvCxnSpPr>
                <p:cNvPr id="10647" name="Straight Connector 10646">
                  <a:extLst>
                    <a:ext uri="{FF2B5EF4-FFF2-40B4-BE49-F238E27FC236}">
                      <a16:creationId xmlns:a16="http://schemas.microsoft.com/office/drawing/2014/main" id="{3025BFA4-54ED-3A46-CEBF-3EC97752857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48" name="Straight Connector 10647">
                  <a:extLst>
                    <a:ext uri="{FF2B5EF4-FFF2-40B4-BE49-F238E27FC236}">
                      <a16:creationId xmlns:a16="http://schemas.microsoft.com/office/drawing/2014/main" id="{14F20DCF-0902-788F-FB72-35AB3D8570A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5" name="Group 10364">
                <a:extLst>
                  <a:ext uri="{FF2B5EF4-FFF2-40B4-BE49-F238E27FC236}">
                    <a16:creationId xmlns:a16="http://schemas.microsoft.com/office/drawing/2014/main" id="{214CF10F-13AE-E112-8546-559AFFD0FE27}"/>
                  </a:ext>
                </a:extLst>
              </p:cNvPr>
              <p:cNvGrpSpPr/>
              <p:nvPr/>
            </p:nvGrpSpPr>
            <p:grpSpPr>
              <a:xfrm>
                <a:off x="10190638" y="3498518"/>
                <a:ext cx="67192" cy="81799"/>
                <a:chOff x="8222297" y="2478813"/>
                <a:chExt cx="67192" cy="81799"/>
              </a:xfrm>
            </p:grpSpPr>
            <p:cxnSp>
              <p:nvCxnSpPr>
                <p:cNvPr id="10645" name="Straight Connector 10644">
                  <a:extLst>
                    <a:ext uri="{FF2B5EF4-FFF2-40B4-BE49-F238E27FC236}">
                      <a16:creationId xmlns:a16="http://schemas.microsoft.com/office/drawing/2014/main" id="{A7BB0F63-7F18-6AD6-672E-5BECA2CD127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46" name="Straight Connector 10645">
                  <a:extLst>
                    <a:ext uri="{FF2B5EF4-FFF2-40B4-BE49-F238E27FC236}">
                      <a16:creationId xmlns:a16="http://schemas.microsoft.com/office/drawing/2014/main" id="{D74F0F66-EC59-B09A-704A-B645778FEFB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6" name="Group 10365">
                <a:extLst>
                  <a:ext uri="{FF2B5EF4-FFF2-40B4-BE49-F238E27FC236}">
                    <a16:creationId xmlns:a16="http://schemas.microsoft.com/office/drawing/2014/main" id="{A4EB9814-3A4B-C9D0-44FC-6CE53F5D1BCE}"/>
                  </a:ext>
                </a:extLst>
              </p:cNvPr>
              <p:cNvGrpSpPr/>
              <p:nvPr/>
            </p:nvGrpSpPr>
            <p:grpSpPr>
              <a:xfrm>
                <a:off x="10170882" y="3498518"/>
                <a:ext cx="67192" cy="81799"/>
                <a:chOff x="8222297" y="2478813"/>
                <a:chExt cx="67192" cy="81799"/>
              </a:xfrm>
            </p:grpSpPr>
            <p:cxnSp>
              <p:nvCxnSpPr>
                <p:cNvPr id="10643" name="Straight Connector 10642">
                  <a:extLst>
                    <a:ext uri="{FF2B5EF4-FFF2-40B4-BE49-F238E27FC236}">
                      <a16:creationId xmlns:a16="http://schemas.microsoft.com/office/drawing/2014/main" id="{CA14D5EB-6AA5-3A9D-466C-0070D26D7CA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44" name="Straight Connector 10643">
                  <a:extLst>
                    <a:ext uri="{FF2B5EF4-FFF2-40B4-BE49-F238E27FC236}">
                      <a16:creationId xmlns:a16="http://schemas.microsoft.com/office/drawing/2014/main" id="{181F860A-664C-828C-4D01-22B51D21B6C9}"/>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7" name="Group 10366">
                <a:extLst>
                  <a:ext uri="{FF2B5EF4-FFF2-40B4-BE49-F238E27FC236}">
                    <a16:creationId xmlns:a16="http://schemas.microsoft.com/office/drawing/2014/main" id="{26D2F60D-8BB7-49B3-2D95-D4E839FD137E}"/>
                  </a:ext>
                </a:extLst>
              </p:cNvPr>
              <p:cNvGrpSpPr/>
              <p:nvPr/>
            </p:nvGrpSpPr>
            <p:grpSpPr>
              <a:xfrm>
                <a:off x="10155360" y="3498518"/>
                <a:ext cx="67192" cy="81799"/>
                <a:chOff x="8222297" y="2478813"/>
                <a:chExt cx="67192" cy="81799"/>
              </a:xfrm>
            </p:grpSpPr>
            <p:cxnSp>
              <p:nvCxnSpPr>
                <p:cNvPr id="10641" name="Straight Connector 10640">
                  <a:extLst>
                    <a:ext uri="{FF2B5EF4-FFF2-40B4-BE49-F238E27FC236}">
                      <a16:creationId xmlns:a16="http://schemas.microsoft.com/office/drawing/2014/main" id="{06321923-0604-4DEE-CE39-68AECBE8F04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42" name="Straight Connector 10641">
                  <a:extLst>
                    <a:ext uri="{FF2B5EF4-FFF2-40B4-BE49-F238E27FC236}">
                      <a16:creationId xmlns:a16="http://schemas.microsoft.com/office/drawing/2014/main" id="{DBBF4185-B7D2-C6D2-7D03-23A93F6A6CC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8" name="Group 10367">
                <a:extLst>
                  <a:ext uri="{FF2B5EF4-FFF2-40B4-BE49-F238E27FC236}">
                    <a16:creationId xmlns:a16="http://schemas.microsoft.com/office/drawing/2014/main" id="{E9606BA2-D2FD-56C2-B414-EF8252FD2326}"/>
                  </a:ext>
                </a:extLst>
              </p:cNvPr>
              <p:cNvGrpSpPr/>
              <p:nvPr/>
            </p:nvGrpSpPr>
            <p:grpSpPr>
              <a:xfrm>
                <a:off x="10144071" y="3498518"/>
                <a:ext cx="67192" cy="81799"/>
                <a:chOff x="8222297" y="2478813"/>
                <a:chExt cx="67192" cy="81799"/>
              </a:xfrm>
            </p:grpSpPr>
            <p:cxnSp>
              <p:nvCxnSpPr>
                <p:cNvPr id="10639" name="Straight Connector 10638">
                  <a:extLst>
                    <a:ext uri="{FF2B5EF4-FFF2-40B4-BE49-F238E27FC236}">
                      <a16:creationId xmlns:a16="http://schemas.microsoft.com/office/drawing/2014/main" id="{7A85CA07-F80C-83FD-7A05-075C566961F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40" name="Straight Connector 10639">
                  <a:extLst>
                    <a:ext uri="{FF2B5EF4-FFF2-40B4-BE49-F238E27FC236}">
                      <a16:creationId xmlns:a16="http://schemas.microsoft.com/office/drawing/2014/main" id="{81CB7B33-0E3A-000E-1E8A-3F0F37A6741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69" name="Group 10368">
                <a:extLst>
                  <a:ext uri="{FF2B5EF4-FFF2-40B4-BE49-F238E27FC236}">
                    <a16:creationId xmlns:a16="http://schemas.microsoft.com/office/drawing/2014/main" id="{46F33B04-057D-ACFB-15E8-55F7D190B437}"/>
                  </a:ext>
                </a:extLst>
              </p:cNvPr>
              <p:cNvGrpSpPr/>
              <p:nvPr/>
            </p:nvGrpSpPr>
            <p:grpSpPr>
              <a:xfrm>
                <a:off x="10114438" y="3498518"/>
                <a:ext cx="67192" cy="81799"/>
                <a:chOff x="8222297" y="2478813"/>
                <a:chExt cx="67192" cy="81799"/>
              </a:xfrm>
            </p:grpSpPr>
            <p:cxnSp>
              <p:nvCxnSpPr>
                <p:cNvPr id="10637" name="Straight Connector 10636">
                  <a:extLst>
                    <a:ext uri="{FF2B5EF4-FFF2-40B4-BE49-F238E27FC236}">
                      <a16:creationId xmlns:a16="http://schemas.microsoft.com/office/drawing/2014/main" id="{3BB8237B-36B9-FB2B-CE9E-E91E0FE1D4B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38" name="Straight Connector 10637">
                  <a:extLst>
                    <a:ext uri="{FF2B5EF4-FFF2-40B4-BE49-F238E27FC236}">
                      <a16:creationId xmlns:a16="http://schemas.microsoft.com/office/drawing/2014/main" id="{BF4F3350-A8DB-057C-749B-57BF5675781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0" name="Group 10369">
                <a:extLst>
                  <a:ext uri="{FF2B5EF4-FFF2-40B4-BE49-F238E27FC236}">
                    <a16:creationId xmlns:a16="http://schemas.microsoft.com/office/drawing/2014/main" id="{96540A03-A9C8-1B80-714A-E1BFE4A1A2B0}"/>
                  </a:ext>
                </a:extLst>
              </p:cNvPr>
              <p:cNvGrpSpPr/>
              <p:nvPr/>
            </p:nvGrpSpPr>
            <p:grpSpPr>
              <a:xfrm>
                <a:off x="10097505" y="3498518"/>
                <a:ext cx="67192" cy="81799"/>
                <a:chOff x="8222297" y="2478813"/>
                <a:chExt cx="67192" cy="81799"/>
              </a:xfrm>
            </p:grpSpPr>
            <p:cxnSp>
              <p:nvCxnSpPr>
                <p:cNvPr id="10635" name="Straight Connector 10634">
                  <a:extLst>
                    <a:ext uri="{FF2B5EF4-FFF2-40B4-BE49-F238E27FC236}">
                      <a16:creationId xmlns:a16="http://schemas.microsoft.com/office/drawing/2014/main" id="{A69993FC-1E35-8E68-B6E0-89EB464CA5F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36" name="Straight Connector 10635">
                  <a:extLst>
                    <a:ext uri="{FF2B5EF4-FFF2-40B4-BE49-F238E27FC236}">
                      <a16:creationId xmlns:a16="http://schemas.microsoft.com/office/drawing/2014/main" id="{D44E0478-B971-1DA4-8AEA-BB90F0561A8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1" name="Group 10370">
                <a:extLst>
                  <a:ext uri="{FF2B5EF4-FFF2-40B4-BE49-F238E27FC236}">
                    <a16:creationId xmlns:a16="http://schemas.microsoft.com/office/drawing/2014/main" id="{F81C3ECD-74AB-50D5-E388-0CE14E209D45}"/>
                  </a:ext>
                </a:extLst>
              </p:cNvPr>
              <p:cNvGrpSpPr/>
              <p:nvPr/>
            </p:nvGrpSpPr>
            <p:grpSpPr>
              <a:xfrm>
                <a:off x="10093271" y="3498518"/>
                <a:ext cx="67192" cy="81799"/>
                <a:chOff x="8222297" y="2478813"/>
                <a:chExt cx="67192" cy="81799"/>
              </a:xfrm>
            </p:grpSpPr>
            <p:cxnSp>
              <p:nvCxnSpPr>
                <p:cNvPr id="10633" name="Straight Connector 10632">
                  <a:extLst>
                    <a:ext uri="{FF2B5EF4-FFF2-40B4-BE49-F238E27FC236}">
                      <a16:creationId xmlns:a16="http://schemas.microsoft.com/office/drawing/2014/main" id="{E65EDBF1-9720-2003-4EBB-D6C1209A872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34" name="Straight Connector 10633">
                  <a:extLst>
                    <a:ext uri="{FF2B5EF4-FFF2-40B4-BE49-F238E27FC236}">
                      <a16:creationId xmlns:a16="http://schemas.microsoft.com/office/drawing/2014/main" id="{8733E66D-BE37-6669-F68D-762184914CA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2" name="Group 10371">
                <a:extLst>
                  <a:ext uri="{FF2B5EF4-FFF2-40B4-BE49-F238E27FC236}">
                    <a16:creationId xmlns:a16="http://schemas.microsoft.com/office/drawing/2014/main" id="{7F6A363D-DD61-D629-2742-54A56DB92446}"/>
                  </a:ext>
                </a:extLst>
              </p:cNvPr>
              <p:cNvGrpSpPr/>
              <p:nvPr/>
            </p:nvGrpSpPr>
            <p:grpSpPr>
              <a:xfrm>
                <a:off x="10070693" y="3477351"/>
                <a:ext cx="67192" cy="81799"/>
                <a:chOff x="8222297" y="2478813"/>
                <a:chExt cx="67192" cy="81799"/>
              </a:xfrm>
            </p:grpSpPr>
            <p:cxnSp>
              <p:nvCxnSpPr>
                <p:cNvPr id="10631" name="Straight Connector 10630">
                  <a:extLst>
                    <a:ext uri="{FF2B5EF4-FFF2-40B4-BE49-F238E27FC236}">
                      <a16:creationId xmlns:a16="http://schemas.microsoft.com/office/drawing/2014/main" id="{6AE9A2DA-35E2-01DD-676E-2F417D1CFE2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32" name="Straight Connector 10631">
                  <a:extLst>
                    <a:ext uri="{FF2B5EF4-FFF2-40B4-BE49-F238E27FC236}">
                      <a16:creationId xmlns:a16="http://schemas.microsoft.com/office/drawing/2014/main" id="{269C33FA-6F5C-B0C4-CEFB-E35CCD7CDDC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3" name="Group 10372">
                <a:extLst>
                  <a:ext uri="{FF2B5EF4-FFF2-40B4-BE49-F238E27FC236}">
                    <a16:creationId xmlns:a16="http://schemas.microsoft.com/office/drawing/2014/main" id="{5398189A-D309-FD0F-BA53-62F0DF455F69}"/>
                  </a:ext>
                </a:extLst>
              </p:cNvPr>
              <p:cNvGrpSpPr/>
              <p:nvPr/>
            </p:nvGrpSpPr>
            <p:grpSpPr>
              <a:xfrm>
                <a:off x="10050938" y="3477351"/>
                <a:ext cx="67192" cy="81799"/>
                <a:chOff x="8222297" y="2478813"/>
                <a:chExt cx="67192" cy="81799"/>
              </a:xfrm>
            </p:grpSpPr>
            <p:cxnSp>
              <p:nvCxnSpPr>
                <p:cNvPr id="10629" name="Straight Connector 10628">
                  <a:extLst>
                    <a:ext uri="{FF2B5EF4-FFF2-40B4-BE49-F238E27FC236}">
                      <a16:creationId xmlns:a16="http://schemas.microsoft.com/office/drawing/2014/main" id="{36FDD33D-B609-83DB-52BD-E46243614D4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30" name="Straight Connector 10629">
                  <a:extLst>
                    <a:ext uri="{FF2B5EF4-FFF2-40B4-BE49-F238E27FC236}">
                      <a16:creationId xmlns:a16="http://schemas.microsoft.com/office/drawing/2014/main" id="{013A0FB2-642C-D385-FC55-E428CE64687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4" name="Group 10373">
                <a:extLst>
                  <a:ext uri="{FF2B5EF4-FFF2-40B4-BE49-F238E27FC236}">
                    <a16:creationId xmlns:a16="http://schemas.microsoft.com/office/drawing/2014/main" id="{0B41AAB4-F9E1-DE94-6F16-0A4CF5F4FC80}"/>
                  </a:ext>
                </a:extLst>
              </p:cNvPr>
              <p:cNvGrpSpPr/>
              <p:nvPr/>
            </p:nvGrpSpPr>
            <p:grpSpPr>
              <a:xfrm>
                <a:off x="10041061" y="3477351"/>
                <a:ext cx="67192" cy="81799"/>
                <a:chOff x="8222297" y="2478813"/>
                <a:chExt cx="67192" cy="81799"/>
              </a:xfrm>
            </p:grpSpPr>
            <p:cxnSp>
              <p:nvCxnSpPr>
                <p:cNvPr id="10627" name="Straight Connector 10626">
                  <a:extLst>
                    <a:ext uri="{FF2B5EF4-FFF2-40B4-BE49-F238E27FC236}">
                      <a16:creationId xmlns:a16="http://schemas.microsoft.com/office/drawing/2014/main" id="{F9D711FC-C830-EC53-CD17-CE846C82FAD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28" name="Straight Connector 10627">
                  <a:extLst>
                    <a:ext uri="{FF2B5EF4-FFF2-40B4-BE49-F238E27FC236}">
                      <a16:creationId xmlns:a16="http://schemas.microsoft.com/office/drawing/2014/main" id="{1CD461FF-2466-D3D9-870B-D0E0FFB151C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5" name="Group 10374">
                <a:extLst>
                  <a:ext uri="{FF2B5EF4-FFF2-40B4-BE49-F238E27FC236}">
                    <a16:creationId xmlns:a16="http://schemas.microsoft.com/office/drawing/2014/main" id="{F53AF506-0824-3CC7-E649-BE15732DEEF7}"/>
                  </a:ext>
                </a:extLst>
              </p:cNvPr>
              <p:cNvGrpSpPr/>
              <p:nvPr/>
            </p:nvGrpSpPr>
            <p:grpSpPr>
              <a:xfrm>
                <a:off x="10032594" y="3477351"/>
                <a:ext cx="67192" cy="81799"/>
                <a:chOff x="8222297" y="2478813"/>
                <a:chExt cx="67192" cy="81799"/>
              </a:xfrm>
            </p:grpSpPr>
            <p:cxnSp>
              <p:nvCxnSpPr>
                <p:cNvPr id="10625" name="Straight Connector 10624">
                  <a:extLst>
                    <a:ext uri="{FF2B5EF4-FFF2-40B4-BE49-F238E27FC236}">
                      <a16:creationId xmlns:a16="http://schemas.microsoft.com/office/drawing/2014/main" id="{A8ACE5F9-D6D7-17D7-AB21-19D7E89989D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26" name="Straight Connector 10625">
                  <a:extLst>
                    <a:ext uri="{FF2B5EF4-FFF2-40B4-BE49-F238E27FC236}">
                      <a16:creationId xmlns:a16="http://schemas.microsoft.com/office/drawing/2014/main" id="{07168F4C-BEC7-669D-154D-8DC7BA03D01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6" name="Group 10375">
                <a:extLst>
                  <a:ext uri="{FF2B5EF4-FFF2-40B4-BE49-F238E27FC236}">
                    <a16:creationId xmlns:a16="http://schemas.microsoft.com/office/drawing/2014/main" id="{5CF124DA-9B61-7B2D-FF34-A4B078A348E0}"/>
                  </a:ext>
                </a:extLst>
              </p:cNvPr>
              <p:cNvGrpSpPr/>
              <p:nvPr/>
            </p:nvGrpSpPr>
            <p:grpSpPr>
              <a:xfrm>
                <a:off x="10024128" y="3477351"/>
                <a:ext cx="67192" cy="81799"/>
                <a:chOff x="8222297" y="2478813"/>
                <a:chExt cx="67192" cy="81799"/>
              </a:xfrm>
            </p:grpSpPr>
            <p:cxnSp>
              <p:nvCxnSpPr>
                <p:cNvPr id="10623" name="Straight Connector 10622">
                  <a:extLst>
                    <a:ext uri="{FF2B5EF4-FFF2-40B4-BE49-F238E27FC236}">
                      <a16:creationId xmlns:a16="http://schemas.microsoft.com/office/drawing/2014/main" id="{4C2B1A3F-AAAB-E58A-9E8B-C8FC216CC0D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24" name="Straight Connector 10623">
                  <a:extLst>
                    <a:ext uri="{FF2B5EF4-FFF2-40B4-BE49-F238E27FC236}">
                      <a16:creationId xmlns:a16="http://schemas.microsoft.com/office/drawing/2014/main" id="{3FE21BCD-5521-D8E7-0805-07A4C6378FB9}"/>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7" name="Group 10376">
                <a:extLst>
                  <a:ext uri="{FF2B5EF4-FFF2-40B4-BE49-F238E27FC236}">
                    <a16:creationId xmlns:a16="http://schemas.microsoft.com/office/drawing/2014/main" id="{071D1880-A0F0-445B-EB58-655DE696902C}"/>
                  </a:ext>
                </a:extLst>
              </p:cNvPr>
              <p:cNvGrpSpPr/>
              <p:nvPr/>
            </p:nvGrpSpPr>
            <p:grpSpPr>
              <a:xfrm>
                <a:off x="10004372" y="3459007"/>
                <a:ext cx="67192" cy="81799"/>
                <a:chOff x="8222297" y="2478813"/>
                <a:chExt cx="67192" cy="81799"/>
              </a:xfrm>
            </p:grpSpPr>
            <p:cxnSp>
              <p:nvCxnSpPr>
                <p:cNvPr id="10621" name="Straight Connector 10620">
                  <a:extLst>
                    <a:ext uri="{FF2B5EF4-FFF2-40B4-BE49-F238E27FC236}">
                      <a16:creationId xmlns:a16="http://schemas.microsoft.com/office/drawing/2014/main" id="{9B4A48A5-3881-CD8B-A082-81861709F2A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22" name="Straight Connector 10621">
                  <a:extLst>
                    <a:ext uri="{FF2B5EF4-FFF2-40B4-BE49-F238E27FC236}">
                      <a16:creationId xmlns:a16="http://schemas.microsoft.com/office/drawing/2014/main" id="{2D86CDEF-6730-4F98-3882-1F7241CD5CA9}"/>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8" name="Group 10377">
                <a:extLst>
                  <a:ext uri="{FF2B5EF4-FFF2-40B4-BE49-F238E27FC236}">
                    <a16:creationId xmlns:a16="http://schemas.microsoft.com/office/drawing/2014/main" id="{338E1EA8-DAFF-3438-E217-444F8C2BA98D}"/>
                  </a:ext>
                </a:extLst>
              </p:cNvPr>
              <p:cNvGrpSpPr/>
              <p:nvPr/>
            </p:nvGrpSpPr>
            <p:grpSpPr>
              <a:xfrm>
                <a:off x="9994494" y="3459007"/>
                <a:ext cx="67192" cy="81799"/>
                <a:chOff x="8222297" y="2478813"/>
                <a:chExt cx="67192" cy="81799"/>
              </a:xfrm>
            </p:grpSpPr>
            <p:cxnSp>
              <p:nvCxnSpPr>
                <p:cNvPr id="10619" name="Straight Connector 10618">
                  <a:extLst>
                    <a:ext uri="{FF2B5EF4-FFF2-40B4-BE49-F238E27FC236}">
                      <a16:creationId xmlns:a16="http://schemas.microsoft.com/office/drawing/2014/main" id="{B53523C3-34AD-41EA-9BC1-EC94A583903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20" name="Straight Connector 10619">
                  <a:extLst>
                    <a:ext uri="{FF2B5EF4-FFF2-40B4-BE49-F238E27FC236}">
                      <a16:creationId xmlns:a16="http://schemas.microsoft.com/office/drawing/2014/main" id="{C83132FD-500B-9D35-E950-7989FEA52D75}"/>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79" name="Group 10378">
                <a:extLst>
                  <a:ext uri="{FF2B5EF4-FFF2-40B4-BE49-F238E27FC236}">
                    <a16:creationId xmlns:a16="http://schemas.microsoft.com/office/drawing/2014/main" id="{2B7A917E-2A6D-CCCE-47C3-F758D251777A}"/>
                  </a:ext>
                </a:extLst>
              </p:cNvPr>
              <p:cNvGrpSpPr/>
              <p:nvPr/>
            </p:nvGrpSpPr>
            <p:grpSpPr>
              <a:xfrm>
                <a:off x="9983205" y="3459007"/>
                <a:ext cx="67192" cy="81799"/>
                <a:chOff x="8222297" y="2478813"/>
                <a:chExt cx="67192" cy="81799"/>
              </a:xfrm>
            </p:grpSpPr>
            <p:cxnSp>
              <p:nvCxnSpPr>
                <p:cNvPr id="10617" name="Straight Connector 10616">
                  <a:extLst>
                    <a:ext uri="{FF2B5EF4-FFF2-40B4-BE49-F238E27FC236}">
                      <a16:creationId xmlns:a16="http://schemas.microsoft.com/office/drawing/2014/main" id="{FBF9DDE1-9AE4-8C01-1573-96BA433DEC6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18" name="Straight Connector 10617">
                  <a:extLst>
                    <a:ext uri="{FF2B5EF4-FFF2-40B4-BE49-F238E27FC236}">
                      <a16:creationId xmlns:a16="http://schemas.microsoft.com/office/drawing/2014/main" id="{EF726F71-F910-6E90-11E2-BAF5FB764502}"/>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0" name="Group 10379">
                <a:extLst>
                  <a:ext uri="{FF2B5EF4-FFF2-40B4-BE49-F238E27FC236}">
                    <a16:creationId xmlns:a16="http://schemas.microsoft.com/office/drawing/2014/main" id="{40BCA3E6-F89C-4D0D-AC6A-07FADEC593E8}"/>
                  </a:ext>
                </a:extLst>
              </p:cNvPr>
              <p:cNvGrpSpPr/>
              <p:nvPr/>
            </p:nvGrpSpPr>
            <p:grpSpPr>
              <a:xfrm>
                <a:off x="9960628" y="3442074"/>
                <a:ext cx="67192" cy="81799"/>
                <a:chOff x="8222297" y="2478813"/>
                <a:chExt cx="67192" cy="81799"/>
              </a:xfrm>
            </p:grpSpPr>
            <p:cxnSp>
              <p:nvCxnSpPr>
                <p:cNvPr id="10615" name="Straight Connector 10614">
                  <a:extLst>
                    <a:ext uri="{FF2B5EF4-FFF2-40B4-BE49-F238E27FC236}">
                      <a16:creationId xmlns:a16="http://schemas.microsoft.com/office/drawing/2014/main" id="{A105BF41-AFF5-9EA4-47D6-0AEF206D944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16" name="Straight Connector 10615">
                  <a:extLst>
                    <a:ext uri="{FF2B5EF4-FFF2-40B4-BE49-F238E27FC236}">
                      <a16:creationId xmlns:a16="http://schemas.microsoft.com/office/drawing/2014/main" id="{0D649ADC-45F8-6DC9-961B-A623B4334C5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1" name="Group 10380">
                <a:extLst>
                  <a:ext uri="{FF2B5EF4-FFF2-40B4-BE49-F238E27FC236}">
                    <a16:creationId xmlns:a16="http://schemas.microsoft.com/office/drawing/2014/main" id="{2A060081-B85A-4B4C-1CFB-50D65F1737DE}"/>
                  </a:ext>
                </a:extLst>
              </p:cNvPr>
              <p:cNvGrpSpPr/>
              <p:nvPr/>
            </p:nvGrpSpPr>
            <p:grpSpPr>
              <a:xfrm>
                <a:off x="9950750" y="3442074"/>
                <a:ext cx="67192" cy="81799"/>
                <a:chOff x="8222297" y="2478813"/>
                <a:chExt cx="67192" cy="81799"/>
              </a:xfrm>
            </p:grpSpPr>
            <p:cxnSp>
              <p:nvCxnSpPr>
                <p:cNvPr id="10613" name="Straight Connector 10612">
                  <a:extLst>
                    <a:ext uri="{FF2B5EF4-FFF2-40B4-BE49-F238E27FC236}">
                      <a16:creationId xmlns:a16="http://schemas.microsoft.com/office/drawing/2014/main" id="{1CD0DDA6-1F72-0EA4-1167-C7BDA6B75EC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14" name="Straight Connector 10613">
                  <a:extLst>
                    <a:ext uri="{FF2B5EF4-FFF2-40B4-BE49-F238E27FC236}">
                      <a16:creationId xmlns:a16="http://schemas.microsoft.com/office/drawing/2014/main" id="{0D9EF23A-FFFF-FAE8-1DF3-0D6D035562E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2" name="Group 10381">
                <a:extLst>
                  <a:ext uri="{FF2B5EF4-FFF2-40B4-BE49-F238E27FC236}">
                    <a16:creationId xmlns:a16="http://schemas.microsoft.com/office/drawing/2014/main" id="{05394180-31AD-A900-8E82-A3082BBA3A9B}"/>
                  </a:ext>
                </a:extLst>
              </p:cNvPr>
              <p:cNvGrpSpPr/>
              <p:nvPr/>
            </p:nvGrpSpPr>
            <p:grpSpPr>
              <a:xfrm>
                <a:off x="9945106" y="3442074"/>
                <a:ext cx="67192" cy="81799"/>
                <a:chOff x="8222297" y="2478813"/>
                <a:chExt cx="67192" cy="81799"/>
              </a:xfrm>
            </p:grpSpPr>
            <p:cxnSp>
              <p:nvCxnSpPr>
                <p:cNvPr id="10611" name="Straight Connector 10610">
                  <a:extLst>
                    <a:ext uri="{FF2B5EF4-FFF2-40B4-BE49-F238E27FC236}">
                      <a16:creationId xmlns:a16="http://schemas.microsoft.com/office/drawing/2014/main" id="{3474F96C-D596-6A4A-118C-AD21E887D13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12" name="Straight Connector 10611">
                  <a:extLst>
                    <a:ext uri="{FF2B5EF4-FFF2-40B4-BE49-F238E27FC236}">
                      <a16:creationId xmlns:a16="http://schemas.microsoft.com/office/drawing/2014/main" id="{D4FEB76B-E75C-08F0-DCB4-91A871725D8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3" name="Group 10382">
                <a:extLst>
                  <a:ext uri="{FF2B5EF4-FFF2-40B4-BE49-F238E27FC236}">
                    <a16:creationId xmlns:a16="http://schemas.microsoft.com/office/drawing/2014/main" id="{10A7A830-842F-FBF7-C5CC-EB23A624D296}"/>
                  </a:ext>
                </a:extLst>
              </p:cNvPr>
              <p:cNvGrpSpPr/>
              <p:nvPr/>
            </p:nvGrpSpPr>
            <p:grpSpPr>
              <a:xfrm>
                <a:off x="9939461" y="3433607"/>
                <a:ext cx="67192" cy="81799"/>
                <a:chOff x="8222297" y="2478813"/>
                <a:chExt cx="67192" cy="81799"/>
              </a:xfrm>
            </p:grpSpPr>
            <p:cxnSp>
              <p:nvCxnSpPr>
                <p:cNvPr id="10609" name="Straight Connector 10608">
                  <a:extLst>
                    <a:ext uri="{FF2B5EF4-FFF2-40B4-BE49-F238E27FC236}">
                      <a16:creationId xmlns:a16="http://schemas.microsoft.com/office/drawing/2014/main" id="{FCD0FAD7-D472-7F8F-3EE9-20C26F7EF76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10" name="Straight Connector 10609">
                  <a:extLst>
                    <a:ext uri="{FF2B5EF4-FFF2-40B4-BE49-F238E27FC236}">
                      <a16:creationId xmlns:a16="http://schemas.microsoft.com/office/drawing/2014/main" id="{90AF3203-B862-2794-EDEF-BAE395CBEAC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4" name="Group 10383">
                <a:extLst>
                  <a:ext uri="{FF2B5EF4-FFF2-40B4-BE49-F238E27FC236}">
                    <a16:creationId xmlns:a16="http://schemas.microsoft.com/office/drawing/2014/main" id="{C2C3DD60-CB7D-2B0C-A243-6F570AD1CF00}"/>
                  </a:ext>
                </a:extLst>
              </p:cNvPr>
              <p:cNvGrpSpPr/>
              <p:nvPr/>
            </p:nvGrpSpPr>
            <p:grpSpPr>
              <a:xfrm>
                <a:off x="9926761" y="3422318"/>
                <a:ext cx="67192" cy="81799"/>
                <a:chOff x="8222297" y="2478813"/>
                <a:chExt cx="67192" cy="81799"/>
              </a:xfrm>
            </p:grpSpPr>
            <p:cxnSp>
              <p:nvCxnSpPr>
                <p:cNvPr id="10607" name="Straight Connector 10606">
                  <a:extLst>
                    <a:ext uri="{FF2B5EF4-FFF2-40B4-BE49-F238E27FC236}">
                      <a16:creationId xmlns:a16="http://schemas.microsoft.com/office/drawing/2014/main" id="{BCD0D133-0BD3-4495-6040-5A149948F747}"/>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08" name="Straight Connector 10607">
                  <a:extLst>
                    <a:ext uri="{FF2B5EF4-FFF2-40B4-BE49-F238E27FC236}">
                      <a16:creationId xmlns:a16="http://schemas.microsoft.com/office/drawing/2014/main" id="{C7517353-9AA9-72BF-915C-8A8DA6C3392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5" name="Group 10384">
                <a:extLst>
                  <a:ext uri="{FF2B5EF4-FFF2-40B4-BE49-F238E27FC236}">
                    <a16:creationId xmlns:a16="http://schemas.microsoft.com/office/drawing/2014/main" id="{58FF6122-DDE7-F5BA-CA06-251352CF8BFE}"/>
                  </a:ext>
                </a:extLst>
              </p:cNvPr>
              <p:cNvGrpSpPr/>
              <p:nvPr/>
            </p:nvGrpSpPr>
            <p:grpSpPr>
              <a:xfrm>
                <a:off x="9912650" y="3418085"/>
                <a:ext cx="67192" cy="81799"/>
                <a:chOff x="8222297" y="2478813"/>
                <a:chExt cx="67192" cy="81799"/>
              </a:xfrm>
            </p:grpSpPr>
            <p:cxnSp>
              <p:nvCxnSpPr>
                <p:cNvPr id="10605" name="Straight Connector 10604">
                  <a:extLst>
                    <a:ext uri="{FF2B5EF4-FFF2-40B4-BE49-F238E27FC236}">
                      <a16:creationId xmlns:a16="http://schemas.microsoft.com/office/drawing/2014/main" id="{9E23639A-3A97-0B2B-A579-C16BEEA2510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06" name="Straight Connector 10605">
                  <a:extLst>
                    <a:ext uri="{FF2B5EF4-FFF2-40B4-BE49-F238E27FC236}">
                      <a16:creationId xmlns:a16="http://schemas.microsoft.com/office/drawing/2014/main" id="{446F205E-9F5E-CDE4-0D56-90164799302F}"/>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6" name="Group 10385">
                <a:extLst>
                  <a:ext uri="{FF2B5EF4-FFF2-40B4-BE49-F238E27FC236}">
                    <a16:creationId xmlns:a16="http://schemas.microsoft.com/office/drawing/2014/main" id="{040657ED-CDF8-736E-CC19-DBB752F674BC}"/>
                  </a:ext>
                </a:extLst>
              </p:cNvPr>
              <p:cNvGrpSpPr/>
              <p:nvPr/>
            </p:nvGrpSpPr>
            <p:grpSpPr>
              <a:xfrm>
                <a:off x="9884428" y="3418085"/>
                <a:ext cx="67192" cy="81799"/>
                <a:chOff x="8222297" y="2478813"/>
                <a:chExt cx="67192" cy="81799"/>
              </a:xfrm>
            </p:grpSpPr>
            <p:cxnSp>
              <p:nvCxnSpPr>
                <p:cNvPr id="10603" name="Straight Connector 10602">
                  <a:extLst>
                    <a:ext uri="{FF2B5EF4-FFF2-40B4-BE49-F238E27FC236}">
                      <a16:creationId xmlns:a16="http://schemas.microsoft.com/office/drawing/2014/main" id="{00F9DC4F-AB49-941F-0F03-4BCD81744FDB}"/>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04" name="Straight Connector 10603">
                  <a:extLst>
                    <a:ext uri="{FF2B5EF4-FFF2-40B4-BE49-F238E27FC236}">
                      <a16:creationId xmlns:a16="http://schemas.microsoft.com/office/drawing/2014/main" id="{C16BB84A-3A8C-EE76-0AE3-3E25C75E8485}"/>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7" name="Group 10386">
                <a:extLst>
                  <a:ext uri="{FF2B5EF4-FFF2-40B4-BE49-F238E27FC236}">
                    <a16:creationId xmlns:a16="http://schemas.microsoft.com/office/drawing/2014/main" id="{9E153454-4AEA-C958-0465-6B8680EBE515}"/>
                  </a:ext>
                </a:extLst>
              </p:cNvPr>
              <p:cNvGrpSpPr/>
              <p:nvPr/>
            </p:nvGrpSpPr>
            <p:grpSpPr>
              <a:xfrm>
                <a:off x="9880195" y="3418085"/>
                <a:ext cx="67192" cy="81799"/>
                <a:chOff x="8222297" y="2478813"/>
                <a:chExt cx="67192" cy="81799"/>
              </a:xfrm>
            </p:grpSpPr>
            <p:cxnSp>
              <p:nvCxnSpPr>
                <p:cNvPr id="10601" name="Straight Connector 10600">
                  <a:extLst>
                    <a:ext uri="{FF2B5EF4-FFF2-40B4-BE49-F238E27FC236}">
                      <a16:creationId xmlns:a16="http://schemas.microsoft.com/office/drawing/2014/main" id="{F60651CE-E08D-A33D-0ABD-8B3A70B196D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02" name="Straight Connector 10601">
                  <a:extLst>
                    <a:ext uri="{FF2B5EF4-FFF2-40B4-BE49-F238E27FC236}">
                      <a16:creationId xmlns:a16="http://schemas.microsoft.com/office/drawing/2014/main" id="{C9F68348-9689-9284-AB51-E74054DB7DB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8" name="Group 10387">
                <a:extLst>
                  <a:ext uri="{FF2B5EF4-FFF2-40B4-BE49-F238E27FC236}">
                    <a16:creationId xmlns:a16="http://schemas.microsoft.com/office/drawing/2014/main" id="{643F8DFB-2969-3450-ED4E-1006574B3859}"/>
                  </a:ext>
                </a:extLst>
              </p:cNvPr>
              <p:cNvGrpSpPr/>
              <p:nvPr/>
            </p:nvGrpSpPr>
            <p:grpSpPr>
              <a:xfrm>
                <a:off x="9846328" y="3388452"/>
                <a:ext cx="67192" cy="81799"/>
                <a:chOff x="8222297" y="2478813"/>
                <a:chExt cx="67192" cy="81799"/>
              </a:xfrm>
            </p:grpSpPr>
            <p:cxnSp>
              <p:nvCxnSpPr>
                <p:cNvPr id="10599" name="Straight Connector 10598">
                  <a:extLst>
                    <a:ext uri="{FF2B5EF4-FFF2-40B4-BE49-F238E27FC236}">
                      <a16:creationId xmlns:a16="http://schemas.microsoft.com/office/drawing/2014/main" id="{BA21BF0D-07E1-9B33-E6EF-5DFBCD1B2A4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600" name="Straight Connector 10599">
                  <a:extLst>
                    <a:ext uri="{FF2B5EF4-FFF2-40B4-BE49-F238E27FC236}">
                      <a16:creationId xmlns:a16="http://schemas.microsoft.com/office/drawing/2014/main" id="{585345D3-D084-81BC-CEA3-B824512BEB6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89" name="Group 10388">
                <a:extLst>
                  <a:ext uri="{FF2B5EF4-FFF2-40B4-BE49-F238E27FC236}">
                    <a16:creationId xmlns:a16="http://schemas.microsoft.com/office/drawing/2014/main" id="{111D9CEC-3956-0D6B-7003-6BF3AF1121A4}"/>
                  </a:ext>
                </a:extLst>
              </p:cNvPr>
              <p:cNvGrpSpPr/>
              <p:nvPr/>
            </p:nvGrpSpPr>
            <p:grpSpPr>
              <a:xfrm>
                <a:off x="9832217" y="3387041"/>
                <a:ext cx="67192" cy="81799"/>
                <a:chOff x="8222297" y="2478813"/>
                <a:chExt cx="67192" cy="81799"/>
              </a:xfrm>
            </p:grpSpPr>
            <p:cxnSp>
              <p:nvCxnSpPr>
                <p:cNvPr id="10597" name="Straight Connector 10596">
                  <a:extLst>
                    <a:ext uri="{FF2B5EF4-FFF2-40B4-BE49-F238E27FC236}">
                      <a16:creationId xmlns:a16="http://schemas.microsoft.com/office/drawing/2014/main" id="{E834EC69-A0B4-C756-BD35-CFD0168A608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98" name="Straight Connector 10597">
                  <a:extLst>
                    <a:ext uri="{FF2B5EF4-FFF2-40B4-BE49-F238E27FC236}">
                      <a16:creationId xmlns:a16="http://schemas.microsoft.com/office/drawing/2014/main" id="{213A7FD6-441B-0CED-0AEB-8C500A34C90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0" name="Group 10389">
                <a:extLst>
                  <a:ext uri="{FF2B5EF4-FFF2-40B4-BE49-F238E27FC236}">
                    <a16:creationId xmlns:a16="http://schemas.microsoft.com/office/drawing/2014/main" id="{E7B0C50F-AF1B-694B-868F-100F10092443}"/>
                  </a:ext>
                </a:extLst>
              </p:cNvPr>
              <p:cNvGrpSpPr/>
              <p:nvPr/>
            </p:nvGrpSpPr>
            <p:grpSpPr>
              <a:xfrm>
                <a:off x="9830806" y="3374341"/>
                <a:ext cx="67192" cy="81799"/>
                <a:chOff x="8222297" y="2478813"/>
                <a:chExt cx="67192" cy="81799"/>
              </a:xfrm>
            </p:grpSpPr>
            <p:cxnSp>
              <p:nvCxnSpPr>
                <p:cNvPr id="10595" name="Straight Connector 10594">
                  <a:extLst>
                    <a:ext uri="{FF2B5EF4-FFF2-40B4-BE49-F238E27FC236}">
                      <a16:creationId xmlns:a16="http://schemas.microsoft.com/office/drawing/2014/main" id="{285F3FFD-80CE-C6F3-3029-A1D0ABB7815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96" name="Straight Connector 10595">
                  <a:extLst>
                    <a:ext uri="{FF2B5EF4-FFF2-40B4-BE49-F238E27FC236}">
                      <a16:creationId xmlns:a16="http://schemas.microsoft.com/office/drawing/2014/main" id="{8F90A39E-810B-6895-1B88-590AB42EA11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1" name="Group 10390">
                <a:extLst>
                  <a:ext uri="{FF2B5EF4-FFF2-40B4-BE49-F238E27FC236}">
                    <a16:creationId xmlns:a16="http://schemas.microsoft.com/office/drawing/2014/main" id="{8C38FAAB-18D8-D258-6AA8-2567ECDB6520}"/>
                  </a:ext>
                </a:extLst>
              </p:cNvPr>
              <p:cNvGrpSpPr/>
              <p:nvPr/>
            </p:nvGrpSpPr>
            <p:grpSpPr>
              <a:xfrm>
                <a:off x="9820928" y="3370108"/>
                <a:ext cx="67192" cy="81799"/>
                <a:chOff x="8222297" y="2478813"/>
                <a:chExt cx="67192" cy="81799"/>
              </a:xfrm>
            </p:grpSpPr>
            <p:cxnSp>
              <p:nvCxnSpPr>
                <p:cNvPr id="10593" name="Straight Connector 10592">
                  <a:extLst>
                    <a:ext uri="{FF2B5EF4-FFF2-40B4-BE49-F238E27FC236}">
                      <a16:creationId xmlns:a16="http://schemas.microsoft.com/office/drawing/2014/main" id="{EE496A69-3127-4FB2-6EAB-957D80252BC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94" name="Straight Connector 10593">
                  <a:extLst>
                    <a:ext uri="{FF2B5EF4-FFF2-40B4-BE49-F238E27FC236}">
                      <a16:creationId xmlns:a16="http://schemas.microsoft.com/office/drawing/2014/main" id="{F042111E-F9FE-90B6-C53B-6B7E9D250EC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2" name="Group 10391">
                <a:extLst>
                  <a:ext uri="{FF2B5EF4-FFF2-40B4-BE49-F238E27FC236}">
                    <a16:creationId xmlns:a16="http://schemas.microsoft.com/office/drawing/2014/main" id="{6261FC18-D2F2-35CF-0FE1-4797DF68F57E}"/>
                  </a:ext>
                </a:extLst>
              </p:cNvPr>
              <p:cNvGrpSpPr/>
              <p:nvPr/>
            </p:nvGrpSpPr>
            <p:grpSpPr>
              <a:xfrm>
                <a:off x="9819517" y="3363052"/>
                <a:ext cx="67192" cy="81799"/>
                <a:chOff x="8222297" y="2478813"/>
                <a:chExt cx="67192" cy="81799"/>
              </a:xfrm>
            </p:grpSpPr>
            <p:cxnSp>
              <p:nvCxnSpPr>
                <p:cNvPr id="10591" name="Straight Connector 10590">
                  <a:extLst>
                    <a:ext uri="{FF2B5EF4-FFF2-40B4-BE49-F238E27FC236}">
                      <a16:creationId xmlns:a16="http://schemas.microsoft.com/office/drawing/2014/main" id="{DD83814C-375D-3B1A-A196-E55B2B6FF5D8}"/>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92" name="Straight Connector 10591">
                  <a:extLst>
                    <a:ext uri="{FF2B5EF4-FFF2-40B4-BE49-F238E27FC236}">
                      <a16:creationId xmlns:a16="http://schemas.microsoft.com/office/drawing/2014/main" id="{5AE56D26-B4CB-794E-F680-38F1E1916625}"/>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3" name="Group 10392">
                <a:extLst>
                  <a:ext uri="{FF2B5EF4-FFF2-40B4-BE49-F238E27FC236}">
                    <a16:creationId xmlns:a16="http://schemas.microsoft.com/office/drawing/2014/main" id="{06E72016-C6B9-E76B-1A18-74A1C1507D59}"/>
                  </a:ext>
                </a:extLst>
              </p:cNvPr>
              <p:cNvGrpSpPr/>
              <p:nvPr/>
            </p:nvGrpSpPr>
            <p:grpSpPr>
              <a:xfrm>
                <a:off x="9802583" y="3358819"/>
                <a:ext cx="67192" cy="81799"/>
                <a:chOff x="8222297" y="2478813"/>
                <a:chExt cx="67192" cy="81799"/>
              </a:xfrm>
            </p:grpSpPr>
            <p:cxnSp>
              <p:nvCxnSpPr>
                <p:cNvPr id="10589" name="Straight Connector 10588">
                  <a:extLst>
                    <a:ext uri="{FF2B5EF4-FFF2-40B4-BE49-F238E27FC236}">
                      <a16:creationId xmlns:a16="http://schemas.microsoft.com/office/drawing/2014/main" id="{E098645A-B672-5DB8-4EEE-7A404F5F559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90" name="Straight Connector 10589">
                  <a:extLst>
                    <a:ext uri="{FF2B5EF4-FFF2-40B4-BE49-F238E27FC236}">
                      <a16:creationId xmlns:a16="http://schemas.microsoft.com/office/drawing/2014/main" id="{E96AA8B5-8872-E7B2-C609-16B386467E0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4" name="Group 10393">
                <a:extLst>
                  <a:ext uri="{FF2B5EF4-FFF2-40B4-BE49-F238E27FC236}">
                    <a16:creationId xmlns:a16="http://schemas.microsoft.com/office/drawing/2014/main" id="{FD6F5A08-5CF0-A204-0118-AAED9C1E59A8}"/>
                  </a:ext>
                </a:extLst>
              </p:cNvPr>
              <p:cNvGrpSpPr/>
              <p:nvPr/>
            </p:nvGrpSpPr>
            <p:grpSpPr>
              <a:xfrm>
                <a:off x="9785650" y="3358819"/>
                <a:ext cx="67192" cy="81799"/>
                <a:chOff x="8222297" y="2478813"/>
                <a:chExt cx="67192" cy="81799"/>
              </a:xfrm>
            </p:grpSpPr>
            <p:cxnSp>
              <p:nvCxnSpPr>
                <p:cNvPr id="10587" name="Straight Connector 10586">
                  <a:extLst>
                    <a:ext uri="{FF2B5EF4-FFF2-40B4-BE49-F238E27FC236}">
                      <a16:creationId xmlns:a16="http://schemas.microsoft.com/office/drawing/2014/main" id="{DDB2A214-B3E1-D80A-5FF3-C94C5F282FC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88" name="Straight Connector 10587">
                  <a:extLst>
                    <a:ext uri="{FF2B5EF4-FFF2-40B4-BE49-F238E27FC236}">
                      <a16:creationId xmlns:a16="http://schemas.microsoft.com/office/drawing/2014/main" id="{FCF77455-4594-FFFD-DF6D-C71D6519A66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5" name="Group 10394">
                <a:extLst>
                  <a:ext uri="{FF2B5EF4-FFF2-40B4-BE49-F238E27FC236}">
                    <a16:creationId xmlns:a16="http://schemas.microsoft.com/office/drawing/2014/main" id="{7680F630-9168-C0FD-4C81-615E1AEBE421}"/>
                  </a:ext>
                </a:extLst>
              </p:cNvPr>
              <p:cNvGrpSpPr/>
              <p:nvPr/>
            </p:nvGrpSpPr>
            <p:grpSpPr>
              <a:xfrm>
                <a:off x="9778594" y="3358819"/>
                <a:ext cx="67192" cy="81799"/>
                <a:chOff x="8222297" y="2478813"/>
                <a:chExt cx="67192" cy="81799"/>
              </a:xfrm>
            </p:grpSpPr>
            <p:cxnSp>
              <p:nvCxnSpPr>
                <p:cNvPr id="10585" name="Straight Connector 10584">
                  <a:extLst>
                    <a:ext uri="{FF2B5EF4-FFF2-40B4-BE49-F238E27FC236}">
                      <a16:creationId xmlns:a16="http://schemas.microsoft.com/office/drawing/2014/main" id="{9BC7B53A-A497-CED2-B0A5-4A72C688E0A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86" name="Straight Connector 10585">
                  <a:extLst>
                    <a:ext uri="{FF2B5EF4-FFF2-40B4-BE49-F238E27FC236}">
                      <a16:creationId xmlns:a16="http://schemas.microsoft.com/office/drawing/2014/main" id="{D36E0BD2-EC76-9975-8228-0C76113F403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6" name="Group 10395">
                <a:extLst>
                  <a:ext uri="{FF2B5EF4-FFF2-40B4-BE49-F238E27FC236}">
                    <a16:creationId xmlns:a16="http://schemas.microsoft.com/office/drawing/2014/main" id="{E4D1505B-0B27-07D2-C7CC-52B102F58268}"/>
                  </a:ext>
                </a:extLst>
              </p:cNvPr>
              <p:cNvGrpSpPr/>
              <p:nvPr/>
            </p:nvGrpSpPr>
            <p:grpSpPr>
              <a:xfrm>
                <a:off x="9757428" y="3358819"/>
                <a:ext cx="67192" cy="81799"/>
                <a:chOff x="8222297" y="2478813"/>
                <a:chExt cx="67192" cy="81799"/>
              </a:xfrm>
            </p:grpSpPr>
            <p:cxnSp>
              <p:nvCxnSpPr>
                <p:cNvPr id="10583" name="Straight Connector 10582">
                  <a:extLst>
                    <a:ext uri="{FF2B5EF4-FFF2-40B4-BE49-F238E27FC236}">
                      <a16:creationId xmlns:a16="http://schemas.microsoft.com/office/drawing/2014/main" id="{0E1151A2-B9A3-37A8-A780-4802CB2CA8C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84" name="Straight Connector 10583">
                  <a:extLst>
                    <a:ext uri="{FF2B5EF4-FFF2-40B4-BE49-F238E27FC236}">
                      <a16:creationId xmlns:a16="http://schemas.microsoft.com/office/drawing/2014/main" id="{2BCEC6D8-182D-EB18-7DDE-F186F849FF7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7" name="Group 10396">
                <a:extLst>
                  <a:ext uri="{FF2B5EF4-FFF2-40B4-BE49-F238E27FC236}">
                    <a16:creationId xmlns:a16="http://schemas.microsoft.com/office/drawing/2014/main" id="{6E895C1F-0B38-2135-F983-8CA45132836C}"/>
                  </a:ext>
                </a:extLst>
              </p:cNvPr>
              <p:cNvGrpSpPr/>
              <p:nvPr/>
            </p:nvGrpSpPr>
            <p:grpSpPr>
              <a:xfrm>
                <a:off x="9740494" y="3358819"/>
                <a:ext cx="67192" cy="81799"/>
                <a:chOff x="8222297" y="2478813"/>
                <a:chExt cx="67192" cy="81799"/>
              </a:xfrm>
            </p:grpSpPr>
            <p:cxnSp>
              <p:nvCxnSpPr>
                <p:cNvPr id="10581" name="Straight Connector 10580">
                  <a:extLst>
                    <a:ext uri="{FF2B5EF4-FFF2-40B4-BE49-F238E27FC236}">
                      <a16:creationId xmlns:a16="http://schemas.microsoft.com/office/drawing/2014/main" id="{CA019986-46EE-41A7-E196-B442BDBDCDF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82" name="Straight Connector 10581">
                  <a:extLst>
                    <a:ext uri="{FF2B5EF4-FFF2-40B4-BE49-F238E27FC236}">
                      <a16:creationId xmlns:a16="http://schemas.microsoft.com/office/drawing/2014/main" id="{0ABEB0B0-3905-3BE0-BE5A-3DE897ABEDB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8" name="Group 10397">
                <a:extLst>
                  <a:ext uri="{FF2B5EF4-FFF2-40B4-BE49-F238E27FC236}">
                    <a16:creationId xmlns:a16="http://schemas.microsoft.com/office/drawing/2014/main" id="{F3730910-7400-10A6-51F3-7BC9D58EB073}"/>
                  </a:ext>
                </a:extLst>
              </p:cNvPr>
              <p:cNvGrpSpPr/>
              <p:nvPr/>
            </p:nvGrpSpPr>
            <p:grpSpPr>
              <a:xfrm>
                <a:off x="9729206" y="3351764"/>
                <a:ext cx="67192" cy="81799"/>
                <a:chOff x="8222297" y="2478813"/>
                <a:chExt cx="67192" cy="81799"/>
              </a:xfrm>
            </p:grpSpPr>
            <p:cxnSp>
              <p:nvCxnSpPr>
                <p:cNvPr id="10579" name="Straight Connector 10578">
                  <a:extLst>
                    <a:ext uri="{FF2B5EF4-FFF2-40B4-BE49-F238E27FC236}">
                      <a16:creationId xmlns:a16="http://schemas.microsoft.com/office/drawing/2014/main" id="{2B183E93-052B-DC52-0A67-B4955B4068C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80" name="Straight Connector 10579">
                  <a:extLst>
                    <a:ext uri="{FF2B5EF4-FFF2-40B4-BE49-F238E27FC236}">
                      <a16:creationId xmlns:a16="http://schemas.microsoft.com/office/drawing/2014/main" id="{C9A283AF-A5C5-290F-75C4-DEEB2B2F62B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99" name="Group 10398">
                <a:extLst>
                  <a:ext uri="{FF2B5EF4-FFF2-40B4-BE49-F238E27FC236}">
                    <a16:creationId xmlns:a16="http://schemas.microsoft.com/office/drawing/2014/main" id="{96C3043C-6C59-FE12-3649-A187FB993777}"/>
                  </a:ext>
                </a:extLst>
              </p:cNvPr>
              <p:cNvGrpSpPr/>
              <p:nvPr/>
            </p:nvGrpSpPr>
            <p:grpSpPr>
              <a:xfrm>
                <a:off x="9722150" y="3332008"/>
                <a:ext cx="67192" cy="81799"/>
                <a:chOff x="8222297" y="2478813"/>
                <a:chExt cx="67192" cy="81799"/>
              </a:xfrm>
            </p:grpSpPr>
            <p:cxnSp>
              <p:nvCxnSpPr>
                <p:cNvPr id="10577" name="Straight Connector 10576">
                  <a:extLst>
                    <a:ext uri="{FF2B5EF4-FFF2-40B4-BE49-F238E27FC236}">
                      <a16:creationId xmlns:a16="http://schemas.microsoft.com/office/drawing/2014/main" id="{A81C50E0-A6FC-00B2-6607-8E5A5AF0310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78" name="Straight Connector 10577">
                  <a:extLst>
                    <a:ext uri="{FF2B5EF4-FFF2-40B4-BE49-F238E27FC236}">
                      <a16:creationId xmlns:a16="http://schemas.microsoft.com/office/drawing/2014/main" id="{451A59AB-FE29-EC8E-C104-D9AA54B2E52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0" name="Group 10399">
                <a:extLst>
                  <a:ext uri="{FF2B5EF4-FFF2-40B4-BE49-F238E27FC236}">
                    <a16:creationId xmlns:a16="http://schemas.microsoft.com/office/drawing/2014/main" id="{33416773-B448-1087-61CB-6F8D673C3A53}"/>
                  </a:ext>
                </a:extLst>
              </p:cNvPr>
              <p:cNvGrpSpPr/>
              <p:nvPr/>
            </p:nvGrpSpPr>
            <p:grpSpPr>
              <a:xfrm>
                <a:off x="9712272" y="3327775"/>
                <a:ext cx="67192" cy="81799"/>
                <a:chOff x="8222297" y="2478813"/>
                <a:chExt cx="67192" cy="81799"/>
              </a:xfrm>
            </p:grpSpPr>
            <p:cxnSp>
              <p:nvCxnSpPr>
                <p:cNvPr id="10575" name="Straight Connector 10574">
                  <a:extLst>
                    <a:ext uri="{FF2B5EF4-FFF2-40B4-BE49-F238E27FC236}">
                      <a16:creationId xmlns:a16="http://schemas.microsoft.com/office/drawing/2014/main" id="{8FAF7879-7D99-0C30-FDE2-01F969A1CF2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76" name="Straight Connector 10575">
                  <a:extLst>
                    <a:ext uri="{FF2B5EF4-FFF2-40B4-BE49-F238E27FC236}">
                      <a16:creationId xmlns:a16="http://schemas.microsoft.com/office/drawing/2014/main" id="{6E3097C4-F336-2853-E0C2-091F3935DB9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1" name="Group 10400">
                <a:extLst>
                  <a:ext uri="{FF2B5EF4-FFF2-40B4-BE49-F238E27FC236}">
                    <a16:creationId xmlns:a16="http://schemas.microsoft.com/office/drawing/2014/main" id="{7FA7DFE2-1D77-161F-FAB6-8CC0FF24895E}"/>
                  </a:ext>
                </a:extLst>
              </p:cNvPr>
              <p:cNvGrpSpPr/>
              <p:nvPr/>
            </p:nvGrpSpPr>
            <p:grpSpPr>
              <a:xfrm>
                <a:off x="9706628" y="3330597"/>
                <a:ext cx="67192" cy="81799"/>
                <a:chOff x="8222297" y="2478813"/>
                <a:chExt cx="67192" cy="81799"/>
              </a:xfrm>
            </p:grpSpPr>
            <p:cxnSp>
              <p:nvCxnSpPr>
                <p:cNvPr id="10573" name="Straight Connector 10572">
                  <a:extLst>
                    <a:ext uri="{FF2B5EF4-FFF2-40B4-BE49-F238E27FC236}">
                      <a16:creationId xmlns:a16="http://schemas.microsoft.com/office/drawing/2014/main" id="{00CCE2D9-D0A6-7CDD-CEE5-1EA68FA18BC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74" name="Straight Connector 10573">
                  <a:extLst>
                    <a:ext uri="{FF2B5EF4-FFF2-40B4-BE49-F238E27FC236}">
                      <a16:creationId xmlns:a16="http://schemas.microsoft.com/office/drawing/2014/main" id="{DA032166-CB58-D395-B975-8888FBC5DB19}"/>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2" name="Group 10401">
                <a:extLst>
                  <a:ext uri="{FF2B5EF4-FFF2-40B4-BE49-F238E27FC236}">
                    <a16:creationId xmlns:a16="http://schemas.microsoft.com/office/drawing/2014/main" id="{90B72BB3-7F56-CFFC-D28E-C1FE122EB0B3}"/>
                  </a:ext>
                </a:extLst>
              </p:cNvPr>
              <p:cNvGrpSpPr/>
              <p:nvPr/>
            </p:nvGrpSpPr>
            <p:grpSpPr>
              <a:xfrm>
                <a:off x="9702394" y="3323541"/>
                <a:ext cx="67192" cy="81799"/>
                <a:chOff x="8222297" y="2478813"/>
                <a:chExt cx="67192" cy="81799"/>
              </a:xfrm>
            </p:grpSpPr>
            <p:cxnSp>
              <p:nvCxnSpPr>
                <p:cNvPr id="10571" name="Straight Connector 10570">
                  <a:extLst>
                    <a:ext uri="{FF2B5EF4-FFF2-40B4-BE49-F238E27FC236}">
                      <a16:creationId xmlns:a16="http://schemas.microsoft.com/office/drawing/2014/main" id="{8110795D-3448-4A32-B10D-9A5487E017E7}"/>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72" name="Straight Connector 10571">
                  <a:extLst>
                    <a:ext uri="{FF2B5EF4-FFF2-40B4-BE49-F238E27FC236}">
                      <a16:creationId xmlns:a16="http://schemas.microsoft.com/office/drawing/2014/main" id="{2F84512E-C1A2-E21B-ADCE-6F3803C6A3F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3" name="Group 10402">
                <a:extLst>
                  <a:ext uri="{FF2B5EF4-FFF2-40B4-BE49-F238E27FC236}">
                    <a16:creationId xmlns:a16="http://schemas.microsoft.com/office/drawing/2014/main" id="{19515B21-CF76-6EC2-9EBA-1797EBF08E2D}"/>
                  </a:ext>
                </a:extLst>
              </p:cNvPr>
              <p:cNvGrpSpPr/>
              <p:nvPr/>
            </p:nvGrpSpPr>
            <p:grpSpPr>
              <a:xfrm>
                <a:off x="9693928" y="3323541"/>
                <a:ext cx="67192" cy="81799"/>
                <a:chOff x="8222297" y="2478813"/>
                <a:chExt cx="67192" cy="81799"/>
              </a:xfrm>
            </p:grpSpPr>
            <p:cxnSp>
              <p:nvCxnSpPr>
                <p:cNvPr id="10569" name="Straight Connector 10568">
                  <a:extLst>
                    <a:ext uri="{FF2B5EF4-FFF2-40B4-BE49-F238E27FC236}">
                      <a16:creationId xmlns:a16="http://schemas.microsoft.com/office/drawing/2014/main" id="{F260D682-3007-0AA5-9FD4-7ED2FA3C7CE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70" name="Straight Connector 10569">
                  <a:extLst>
                    <a:ext uri="{FF2B5EF4-FFF2-40B4-BE49-F238E27FC236}">
                      <a16:creationId xmlns:a16="http://schemas.microsoft.com/office/drawing/2014/main" id="{01A91BAC-B7D2-3D3F-67A1-22144D9E392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4" name="Group 10403">
                <a:extLst>
                  <a:ext uri="{FF2B5EF4-FFF2-40B4-BE49-F238E27FC236}">
                    <a16:creationId xmlns:a16="http://schemas.microsoft.com/office/drawing/2014/main" id="{B1974E14-7083-8F71-BDE9-42FA9B9E0240}"/>
                  </a:ext>
                </a:extLst>
              </p:cNvPr>
              <p:cNvGrpSpPr/>
              <p:nvPr/>
            </p:nvGrpSpPr>
            <p:grpSpPr>
              <a:xfrm>
                <a:off x="9684050" y="3323541"/>
                <a:ext cx="67192" cy="81799"/>
                <a:chOff x="8222297" y="2478813"/>
                <a:chExt cx="67192" cy="81799"/>
              </a:xfrm>
            </p:grpSpPr>
            <p:cxnSp>
              <p:nvCxnSpPr>
                <p:cNvPr id="10567" name="Straight Connector 10566">
                  <a:extLst>
                    <a:ext uri="{FF2B5EF4-FFF2-40B4-BE49-F238E27FC236}">
                      <a16:creationId xmlns:a16="http://schemas.microsoft.com/office/drawing/2014/main" id="{5A70C79C-F2D4-DF30-697E-9786F016EBC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68" name="Straight Connector 10567">
                  <a:extLst>
                    <a:ext uri="{FF2B5EF4-FFF2-40B4-BE49-F238E27FC236}">
                      <a16:creationId xmlns:a16="http://schemas.microsoft.com/office/drawing/2014/main" id="{1C05E01A-1A50-54D4-1377-4383DCFD2DE9}"/>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5" name="Group 10404">
                <a:extLst>
                  <a:ext uri="{FF2B5EF4-FFF2-40B4-BE49-F238E27FC236}">
                    <a16:creationId xmlns:a16="http://schemas.microsoft.com/office/drawing/2014/main" id="{D8DF2BB8-14B4-8716-D7D7-54AB431B3079}"/>
                  </a:ext>
                </a:extLst>
              </p:cNvPr>
              <p:cNvGrpSpPr/>
              <p:nvPr/>
            </p:nvGrpSpPr>
            <p:grpSpPr>
              <a:xfrm>
                <a:off x="9671350" y="3323541"/>
                <a:ext cx="67192" cy="81799"/>
                <a:chOff x="8222297" y="2478813"/>
                <a:chExt cx="67192" cy="81799"/>
              </a:xfrm>
            </p:grpSpPr>
            <p:cxnSp>
              <p:nvCxnSpPr>
                <p:cNvPr id="10565" name="Straight Connector 10564">
                  <a:extLst>
                    <a:ext uri="{FF2B5EF4-FFF2-40B4-BE49-F238E27FC236}">
                      <a16:creationId xmlns:a16="http://schemas.microsoft.com/office/drawing/2014/main" id="{7F8C0736-7D7B-8046-AD0E-A26B432F41A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66" name="Straight Connector 10565">
                  <a:extLst>
                    <a:ext uri="{FF2B5EF4-FFF2-40B4-BE49-F238E27FC236}">
                      <a16:creationId xmlns:a16="http://schemas.microsoft.com/office/drawing/2014/main" id="{0CDFF58F-13F8-B717-2DC2-57A9B70ECEB2}"/>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6" name="Group 10405">
                <a:extLst>
                  <a:ext uri="{FF2B5EF4-FFF2-40B4-BE49-F238E27FC236}">
                    <a16:creationId xmlns:a16="http://schemas.microsoft.com/office/drawing/2014/main" id="{A0664C71-2F59-7372-17F1-3664DF105339}"/>
                  </a:ext>
                </a:extLst>
              </p:cNvPr>
              <p:cNvGrpSpPr/>
              <p:nvPr/>
            </p:nvGrpSpPr>
            <p:grpSpPr>
              <a:xfrm>
                <a:off x="9645950" y="3303786"/>
                <a:ext cx="67192" cy="81799"/>
                <a:chOff x="8222297" y="2478813"/>
                <a:chExt cx="67192" cy="81799"/>
              </a:xfrm>
            </p:grpSpPr>
            <p:cxnSp>
              <p:nvCxnSpPr>
                <p:cNvPr id="10563" name="Straight Connector 10562">
                  <a:extLst>
                    <a:ext uri="{FF2B5EF4-FFF2-40B4-BE49-F238E27FC236}">
                      <a16:creationId xmlns:a16="http://schemas.microsoft.com/office/drawing/2014/main" id="{FAEDB435-D990-D054-6FB7-27815479D18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64" name="Straight Connector 10563">
                  <a:extLst>
                    <a:ext uri="{FF2B5EF4-FFF2-40B4-BE49-F238E27FC236}">
                      <a16:creationId xmlns:a16="http://schemas.microsoft.com/office/drawing/2014/main" id="{819392DC-6D12-191C-214C-183A6AA93A3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7" name="Group 10406">
                <a:extLst>
                  <a:ext uri="{FF2B5EF4-FFF2-40B4-BE49-F238E27FC236}">
                    <a16:creationId xmlns:a16="http://schemas.microsoft.com/office/drawing/2014/main" id="{B966038C-6403-72A5-A78C-6FB5D11D23F4}"/>
                  </a:ext>
                </a:extLst>
              </p:cNvPr>
              <p:cNvGrpSpPr/>
              <p:nvPr/>
            </p:nvGrpSpPr>
            <p:grpSpPr>
              <a:xfrm>
                <a:off x="9633250" y="3293908"/>
                <a:ext cx="67192" cy="81799"/>
                <a:chOff x="8222297" y="2478813"/>
                <a:chExt cx="67192" cy="81799"/>
              </a:xfrm>
            </p:grpSpPr>
            <p:cxnSp>
              <p:nvCxnSpPr>
                <p:cNvPr id="10561" name="Straight Connector 10560">
                  <a:extLst>
                    <a:ext uri="{FF2B5EF4-FFF2-40B4-BE49-F238E27FC236}">
                      <a16:creationId xmlns:a16="http://schemas.microsoft.com/office/drawing/2014/main" id="{D9A4C0C2-FFFD-EE57-6688-B7127129579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62" name="Straight Connector 10561">
                  <a:extLst>
                    <a:ext uri="{FF2B5EF4-FFF2-40B4-BE49-F238E27FC236}">
                      <a16:creationId xmlns:a16="http://schemas.microsoft.com/office/drawing/2014/main" id="{3A4E1143-A877-D864-FADF-5D575DB1B89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8" name="Group 10407">
                <a:extLst>
                  <a:ext uri="{FF2B5EF4-FFF2-40B4-BE49-F238E27FC236}">
                    <a16:creationId xmlns:a16="http://schemas.microsoft.com/office/drawing/2014/main" id="{7B231A7B-7FF9-63E3-C729-05749582A7C0}"/>
                  </a:ext>
                </a:extLst>
              </p:cNvPr>
              <p:cNvGrpSpPr/>
              <p:nvPr/>
            </p:nvGrpSpPr>
            <p:grpSpPr>
              <a:xfrm>
                <a:off x="9613494" y="3293908"/>
                <a:ext cx="67192" cy="81799"/>
                <a:chOff x="8222297" y="2478813"/>
                <a:chExt cx="67192" cy="81799"/>
              </a:xfrm>
            </p:grpSpPr>
            <p:cxnSp>
              <p:nvCxnSpPr>
                <p:cNvPr id="10559" name="Straight Connector 10558">
                  <a:extLst>
                    <a:ext uri="{FF2B5EF4-FFF2-40B4-BE49-F238E27FC236}">
                      <a16:creationId xmlns:a16="http://schemas.microsoft.com/office/drawing/2014/main" id="{1D893D86-EDF0-9C18-0044-E330D9A6736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60" name="Straight Connector 10559">
                  <a:extLst>
                    <a:ext uri="{FF2B5EF4-FFF2-40B4-BE49-F238E27FC236}">
                      <a16:creationId xmlns:a16="http://schemas.microsoft.com/office/drawing/2014/main" id="{2E78C5A0-23EA-5AF5-A308-4E06AE5D7CEF}"/>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09" name="Group 10408">
                <a:extLst>
                  <a:ext uri="{FF2B5EF4-FFF2-40B4-BE49-F238E27FC236}">
                    <a16:creationId xmlns:a16="http://schemas.microsoft.com/office/drawing/2014/main" id="{61AA4CDE-B3AE-4209-5820-CA98D6C95E06}"/>
                  </a:ext>
                </a:extLst>
              </p:cNvPr>
              <p:cNvGrpSpPr/>
              <p:nvPr/>
            </p:nvGrpSpPr>
            <p:grpSpPr>
              <a:xfrm>
                <a:off x="9593739" y="3293908"/>
                <a:ext cx="67192" cy="81799"/>
                <a:chOff x="8222297" y="2478813"/>
                <a:chExt cx="67192" cy="81799"/>
              </a:xfrm>
            </p:grpSpPr>
            <p:cxnSp>
              <p:nvCxnSpPr>
                <p:cNvPr id="10557" name="Straight Connector 10556">
                  <a:extLst>
                    <a:ext uri="{FF2B5EF4-FFF2-40B4-BE49-F238E27FC236}">
                      <a16:creationId xmlns:a16="http://schemas.microsoft.com/office/drawing/2014/main" id="{7A9108FC-9A5A-2C06-D2DC-7C39980AAD3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58" name="Straight Connector 10557">
                  <a:extLst>
                    <a:ext uri="{FF2B5EF4-FFF2-40B4-BE49-F238E27FC236}">
                      <a16:creationId xmlns:a16="http://schemas.microsoft.com/office/drawing/2014/main" id="{B5B64CE9-0BF6-6770-3EBA-6EE4AD83619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0" name="Group 10409">
                <a:extLst>
                  <a:ext uri="{FF2B5EF4-FFF2-40B4-BE49-F238E27FC236}">
                    <a16:creationId xmlns:a16="http://schemas.microsoft.com/office/drawing/2014/main" id="{0F83ED6C-C4C4-056B-58E3-08563F283C64}"/>
                  </a:ext>
                </a:extLst>
              </p:cNvPr>
              <p:cNvGrpSpPr/>
              <p:nvPr/>
            </p:nvGrpSpPr>
            <p:grpSpPr>
              <a:xfrm>
                <a:off x="9582450" y="3293908"/>
                <a:ext cx="67192" cy="81799"/>
                <a:chOff x="8222297" y="2478813"/>
                <a:chExt cx="67192" cy="81799"/>
              </a:xfrm>
            </p:grpSpPr>
            <p:cxnSp>
              <p:nvCxnSpPr>
                <p:cNvPr id="10555" name="Straight Connector 10554">
                  <a:extLst>
                    <a:ext uri="{FF2B5EF4-FFF2-40B4-BE49-F238E27FC236}">
                      <a16:creationId xmlns:a16="http://schemas.microsoft.com/office/drawing/2014/main" id="{8839C21C-4E73-D229-F974-1442CED2CAE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56" name="Straight Connector 10555">
                  <a:extLst>
                    <a:ext uri="{FF2B5EF4-FFF2-40B4-BE49-F238E27FC236}">
                      <a16:creationId xmlns:a16="http://schemas.microsoft.com/office/drawing/2014/main" id="{706175F5-7C00-DDB4-4C7F-AE4DF25B384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1" name="Group 10410">
                <a:extLst>
                  <a:ext uri="{FF2B5EF4-FFF2-40B4-BE49-F238E27FC236}">
                    <a16:creationId xmlns:a16="http://schemas.microsoft.com/office/drawing/2014/main" id="{DCC84EA0-F4E3-8153-8A01-D0B7D7910200}"/>
                  </a:ext>
                </a:extLst>
              </p:cNvPr>
              <p:cNvGrpSpPr/>
              <p:nvPr/>
            </p:nvGrpSpPr>
            <p:grpSpPr>
              <a:xfrm>
                <a:off x="9582450" y="3282619"/>
                <a:ext cx="67192" cy="81799"/>
                <a:chOff x="8222297" y="2478813"/>
                <a:chExt cx="67192" cy="81799"/>
              </a:xfrm>
            </p:grpSpPr>
            <p:cxnSp>
              <p:nvCxnSpPr>
                <p:cNvPr id="10553" name="Straight Connector 10552">
                  <a:extLst>
                    <a:ext uri="{FF2B5EF4-FFF2-40B4-BE49-F238E27FC236}">
                      <a16:creationId xmlns:a16="http://schemas.microsoft.com/office/drawing/2014/main" id="{679CD032-350C-2993-1416-FC03B119EC5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54" name="Straight Connector 10553">
                  <a:extLst>
                    <a:ext uri="{FF2B5EF4-FFF2-40B4-BE49-F238E27FC236}">
                      <a16:creationId xmlns:a16="http://schemas.microsoft.com/office/drawing/2014/main" id="{811CA3B7-1AAE-13FC-0AAE-4EA3150DF7F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2" name="Group 10411">
                <a:extLst>
                  <a:ext uri="{FF2B5EF4-FFF2-40B4-BE49-F238E27FC236}">
                    <a16:creationId xmlns:a16="http://schemas.microsoft.com/office/drawing/2014/main" id="{C51B436F-22AB-6B37-4299-1FFF70248C6E}"/>
                  </a:ext>
                </a:extLst>
              </p:cNvPr>
              <p:cNvGrpSpPr/>
              <p:nvPr/>
            </p:nvGrpSpPr>
            <p:grpSpPr>
              <a:xfrm>
                <a:off x="9564106" y="3282619"/>
                <a:ext cx="67192" cy="81799"/>
                <a:chOff x="8222297" y="2478813"/>
                <a:chExt cx="67192" cy="81799"/>
              </a:xfrm>
            </p:grpSpPr>
            <p:cxnSp>
              <p:nvCxnSpPr>
                <p:cNvPr id="10551" name="Straight Connector 10550">
                  <a:extLst>
                    <a:ext uri="{FF2B5EF4-FFF2-40B4-BE49-F238E27FC236}">
                      <a16:creationId xmlns:a16="http://schemas.microsoft.com/office/drawing/2014/main" id="{617A1BF1-D0F2-1AF8-27FE-6803B732225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52" name="Straight Connector 10551">
                  <a:extLst>
                    <a:ext uri="{FF2B5EF4-FFF2-40B4-BE49-F238E27FC236}">
                      <a16:creationId xmlns:a16="http://schemas.microsoft.com/office/drawing/2014/main" id="{67BFC374-73D6-DA02-F5A0-661842EFAB6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3" name="Group 10412">
                <a:extLst>
                  <a:ext uri="{FF2B5EF4-FFF2-40B4-BE49-F238E27FC236}">
                    <a16:creationId xmlns:a16="http://schemas.microsoft.com/office/drawing/2014/main" id="{26C0F463-D0AC-9D84-918E-5ED83616B3F7}"/>
                  </a:ext>
                </a:extLst>
              </p:cNvPr>
              <p:cNvGrpSpPr/>
              <p:nvPr/>
            </p:nvGrpSpPr>
            <p:grpSpPr>
              <a:xfrm>
                <a:off x="9552817" y="3282619"/>
                <a:ext cx="67192" cy="81799"/>
                <a:chOff x="8222297" y="2478813"/>
                <a:chExt cx="67192" cy="81799"/>
              </a:xfrm>
            </p:grpSpPr>
            <p:cxnSp>
              <p:nvCxnSpPr>
                <p:cNvPr id="10549" name="Straight Connector 10548">
                  <a:extLst>
                    <a:ext uri="{FF2B5EF4-FFF2-40B4-BE49-F238E27FC236}">
                      <a16:creationId xmlns:a16="http://schemas.microsoft.com/office/drawing/2014/main" id="{C3E0B91C-A611-57A1-4C19-812F9C69B93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50" name="Straight Connector 10549">
                  <a:extLst>
                    <a:ext uri="{FF2B5EF4-FFF2-40B4-BE49-F238E27FC236}">
                      <a16:creationId xmlns:a16="http://schemas.microsoft.com/office/drawing/2014/main" id="{57E8A567-5D8F-4F19-7322-FF9E99FEF60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4" name="Group 10413">
                <a:extLst>
                  <a:ext uri="{FF2B5EF4-FFF2-40B4-BE49-F238E27FC236}">
                    <a16:creationId xmlns:a16="http://schemas.microsoft.com/office/drawing/2014/main" id="{C385F223-A1F0-917C-053A-C369A7856F6D}"/>
                  </a:ext>
                </a:extLst>
              </p:cNvPr>
              <p:cNvGrpSpPr/>
              <p:nvPr/>
            </p:nvGrpSpPr>
            <p:grpSpPr>
              <a:xfrm>
                <a:off x="9541528" y="3282619"/>
                <a:ext cx="67192" cy="81799"/>
                <a:chOff x="8222297" y="2478813"/>
                <a:chExt cx="67192" cy="81799"/>
              </a:xfrm>
            </p:grpSpPr>
            <p:cxnSp>
              <p:nvCxnSpPr>
                <p:cNvPr id="10547" name="Straight Connector 10546">
                  <a:extLst>
                    <a:ext uri="{FF2B5EF4-FFF2-40B4-BE49-F238E27FC236}">
                      <a16:creationId xmlns:a16="http://schemas.microsoft.com/office/drawing/2014/main" id="{C3C1818A-0F7C-EDC3-DA68-917D4E42298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48" name="Straight Connector 10547">
                  <a:extLst>
                    <a:ext uri="{FF2B5EF4-FFF2-40B4-BE49-F238E27FC236}">
                      <a16:creationId xmlns:a16="http://schemas.microsoft.com/office/drawing/2014/main" id="{15B7252C-0D0B-B911-68C0-D242B3A76F3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5" name="Group 10414">
                <a:extLst>
                  <a:ext uri="{FF2B5EF4-FFF2-40B4-BE49-F238E27FC236}">
                    <a16:creationId xmlns:a16="http://schemas.microsoft.com/office/drawing/2014/main" id="{C05152E9-4313-C69A-63AA-CF86DEAF913E}"/>
                  </a:ext>
                </a:extLst>
              </p:cNvPr>
              <p:cNvGrpSpPr/>
              <p:nvPr/>
            </p:nvGrpSpPr>
            <p:grpSpPr>
              <a:xfrm>
                <a:off x="9531651" y="3269919"/>
                <a:ext cx="67192" cy="81799"/>
                <a:chOff x="8222297" y="2478813"/>
                <a:chExt cx="67192" cy="81799"/>
              </a:xfrm>
            </p:grpSpPr>
            <p:cxnSp>
              <p:nvCxnSpPr>
                <p:cNvPr id="10545" name="Straight Connector 10544">
                  <a:extLst>
                    <a:ext uri="{FF2B5EF4-FFF2-40B4-BE49-F238E27FC236}">
                      <a16:creationId xmlns:a16="http://schemas.microsoft.com/office/drawing/2014/main" id="{1B2E40AF-D7B2-3D34-94D7-358B06E9D0F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46" name="Straight Connector 10545">
                  <a:extLst>
                    <a:ext uri="{FF2B5EF4-FFF2-40B4-BE49-F238E27FC236}">
                      <a16:creationId xmlns:a16="http://schemas.microsoft.com/office/drawing/2014/main" id="{2B45451B-5E19-F389-2CDD-21A5B600FEAF}"/>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6" name="Group 10415">
                <a:extLst>
                  <a:ext uri="{FF2B5EF4-FFF2-40B4-BE49-F238E27FC236}">
                    <a16:creationId xmlns:a16="http://schemas.microsoft.com/office/drawing/2014/main" id="{E8060A32-CE73-F84A-AC66-85AA55BA7F79}"/>
                  </a:ext>
                </a:extLst>
              </p:cNvPr>
              <p:cNvGrpSpPr/>
              <p:nvPr/>
            </p:nvGrpSpPr>
            <p:grpSpPr>
              <a:xfrm>
                <a:off x="9518951" y="3252985"/>
                <a:ext cx="67192" cy="81799"/>
                <a:chOff x="8222297" y="2478813"/>
                <a:chExt cx="67192" cy="81799"/>
              </a:xfrm>
            </p:grpSpPr>
            <p:cxnSp>
              <p:nvCxnSpPr>
                <p:cNvPr id="10543" name="Straight Connector 10542">
                  <a:extLst>
                    <a:ext uri="{FF2B5EF4-FFF2-40B4-BE49-F238E27FC236}">
                      <a16:creationId xmlns:a16="http://schemas.microsoft.com/office/drawing/2014/main" id="{D6ED5D25-95E3-1EC0-AA21-69FC0D57614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44" name="Straight Connector 10543">
                  <a:extLst>
                    <a:ext uri="{FF2B5EF4-FFF2-40B4-BE49-F238E27FC236}">
                      <a16:creationId xmlns:a16="http://schemas.microsoft.com/office/drawing/2014/main" id="{8C654731-FB52-7596-3A6E-7310C8FE6CEF}"/>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7" name="Group 10416">
                <a:extLst>
                  <a:ext uri="{FF2B5EF4-FFF2-40B4-BE49-F238E27FC236}">
                    <a16:creationId xmlns:a16="http://schemas.microsoft.com/office/drawing/2014/main" id="{A5A72AF3-45C2-391B-05BA-B08F89717411}"/>
                  </a:ext>
                </a:extLst>
              </p:cNvPr>
              <p:cNvGrpSpPr/>
              <p:nvPr/>
            </p:nvGrpSpPr>
            <p:grpSpPr>
              <a:xfrm>
                <a:off x="9506251" y="3251574"/>
                <a:ext cx="67192" cy="81799"/>
                <a:chOff x="8222297" y="2478813"/>
                <a:chExt cx="67192" cy="81799"/>
              </a:xfrm>
            </p:grpSpPr>
            <p:cxnSp>
              <p:nvCxnSpPr>
                <p:cNvPr id="10541" name="Straight Connector 10540">
                  <a:extLst>
                    <a:ext uri="{FF2B5EF4-FFF2-40B4-BE49-F238E27FC236}">
                      <a16:creationId xmlns:a16="http://schemas.microsoft.com/office/drawing/2014/main" id="{B7787ACF-FB0C-84C0-40BF-DBDE9A1A2EE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42" name="Straight Connector 10541">
                  <a:extLst>
                    <a:ext uri="{FF2B5EF4-FFF2-40B4-BE49-F238E27FC236}">
                      <a16:creationId xmlns:a16="http://schemas.microsoft.com/office/drawing/2014/main" id="{1C0279AE-1907-0FEB-5FE0-195CE6AEAA0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8" name="Group 10417">
                <a:extLst>
                  <a:ext uri="{FF2B5EF4-FFF2-40B4-BE49-F238E27FC236}">
                    <a16:creationId xmlns:a16="http://schemas.microsoft.com/office/drawing/2014/main" id="{75033495-8E73-4807-A173-32976AFD9C00}"/>
                  </a:ext>
                </a:extLst>
              </p:cNvPr>
              <p:cNvGrpSpPr/>
              <p:nvPr/>
            </p:nvGrpSpPr>
            <p:grpSpPr>
              <a:xfrm>
                <a:off x="9493551" y="3251574"/>
                <a:ext cx="67192" cy="81799"/>
                <a:chOff x="8222297" y="2478813"/>
                <a:chExt cx="67192" cy="81799"/>
              </a:xfrm>
            </p:grpSpPr>
            <p:cxnSp>
              <p:nvCxnSpPr>
                <p:cNvPr id="10539" name="Straight Connector 10538">
                  <a:extLst>
                    <a:ext uri="{FF2B5EF4-FFF2-40B4-BE49-F238E27FC236}">
                      <a16:creationId xmlns:a16="http://schemas.microsoft.com/office/drawing/2014/main" id="{44FF1F38-946C-1997-EDB2-87A22C12176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40" name="Straight Connector 10539">
                  <a:extLst>
                    <a:ext uri="{FF2B5EF4-FFF2-40B4-BE49-F238E27FC236}">
                      <a16:creationId xmlns:a16="http://schemas.microsoft.com/office/drawing/2014/main" id="{98CCD629-730A-E765-FA4B-FD70DC03D98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19" name="Group 10418">
                <a:extLst>
                  <a:ext uri="{FF2B5EF4-FFF2-40B4-BE49-F238E27FC236}">
                    <a16:creationId xmlns:a16="http://schemas.microsoft.com/office/drawing/2014/main" id="{7DFB6365-1C62-55DC-5646-B15EC5B60199}"/>
                  </a:ext>
                </a:extLst>
              </p:cNvPr>
              <p:cNvGrpSpPr/>
              <p:nvPr/>
            </p:nvGrpSpPr>
            <p:grpSpPr>
              <a:xfrm>
                <a:off x="9486495" y="3245929"/>
                <a:ext cx="67192" cy="81799"/>
                <a:chOff x="8222297" y="2478813"/>
                <a:chExt cx="67192" cy="81799"/>
              </a:xfrm>
            </p:grpSpPr>
            <p:cxnSp>
              <p:nvCxnSpPr>
                <p:cNvPr id="10537" name="Straight Connector 10536">
                  <a:extLst>
                    <a:ext uri="{FF2B5EF4-FFF2-40B4-BE49-F238E27FC236}">
                      <a16:creationId xmlns:a16="http://schemas.microsoft.com/office/drawing/2014/main" id="{84B6A340-4C93-8E9C-A41B-EA114A636EC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38" name="Straight Connector 10537">
                  <a:extLst>
                    <a:ext uri="{FF2B5EF4-FFF2-40B4-BE49-F238E27FC236}">
                      <a16:creationId xmlns:a16="http://schemas.microsoft.com/office/drawing/2014/main" id="{0EECB721-2989-EBBF-507E-0277DD444F32}"/>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0" name="Group 10419">
                <a:extLst>
                  <a:ext uri="{FF2B5EF4-FFF2-40B4-BE49-F238E27FC236}">
                    <a16:creationId xmlns:a16="http://schemas.microsoft.com/office/drawing/2014/main" id="{D283D133-0DF2-44E9-A365-AA8065F13DF1}"/>
                  </a:ext>
                </a:extLst>
              </p:cNvPr>
              <p:cNvGrpSpPr/>
              <p:nvPr/>
            </p:nvGrpSpPr>
            <p:grpSpPr>
              <a:xfrm>
                <a:off x="9479439" y="3238874"/>
                <a:ext cx="67192" cy="81799"/>
                <a:chOff x="8222297" y="2478813"/>
                <a:chExt cx="67192" cy="81799"/>
              </a:xfrm>
            </p:grpSpPr>
            <p:cxnSp>
              <p:nvCxnSpPr>
                <p:cNvPr id="10535" name="Straight Connector 10534">
                  <a:extLst>
                    <a:ext uri="{FF2B5EF4-FFF2-40B4-BE49-F238E27FC236}">
                      <a16:creationId xmlns:a16="http://schemas.microsoft.com/office/drawing/2014/main" id="{6BC40C4A-A97B-6170-4405-E97EE53758C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36" name="Straight Connector 10535">
                  <a:extLst>
                    <a:ext uri="{FF2B5EF4-FFF2-40B4-BE49-F238E27FC236}">
                      <a16:creationId xmlns:a16="http://schemas.microsoft.com/office/drawing/2014/main" id="{C81C83E2-44A9-70E9-C39F-821EBB203BA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1" name="Group 10420">
                <a:extLst>
                  <a:ext uri="{FF2B5EF4-FFF2-40B4-BE49-F238E27FC236}">
                    <a16:creationId xmlns:a16="http://schemas.microsoft.com/office/drawing/2014/main" id="{98A83330-0B6F-D90F-C278-5263DE3EC0C3}"/>
                  </a:ext>
                </a:extLst>
              </p:cNvPr>
              <p:cNvGrpSpPr/>
              <p:nvPr/>
            </p:nvGrpSpPr>
            <p:grpSpPr>
              <a:xfrm>
                <a:off x="9449806" y="3228997"/>
                <a:ext cx="67192" cy="81799"/>
                <a:chOff x="8222297" y="2478813"/>
                <a:chExt cx="67192" cy="81799"/>
              </a:xfrm>
            </p:grpSpPr>
            <p:cxnSp>
              <p:nvCxnSpPr>
                <p:cNvPr id="10533" name="Straight Connector 10532">
                  <a:extLst>
                    <a:ext uri="{FF2B5EF4-FFF2-40B4-BE49-F238E27FC236}">
                      <a16:creationId xmlns:a16="http://schemas.microsoft.com/office/drawing/2014/main" id="{75CBECAE-522B-D104-6F80-AE416F63F4A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34" name="Straight Connector 10533">
                  <a:extLst>
                    <a:ext uri="{FF2B5EF4-FFF2-40B4-BE49-F238E27FC236}">
                      <a16:creationId xmlns:a16="http://schemas.microsoft.com/office/drawing/2014/main" id="{14BE572B-0CA9-8A7A-FF8A-FDA135D95F5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2" name="Group 10421">
                <a:extLst>
                  <a:ext uri="{FF2B5EF4-FFF2-40B4-BE49-F238E27FC236}">
                    <a16:creationId xmlns:a16="http://schemas.microsoft.com/office/drawing/2014/main" id="{44F749BC-FEBE-0878-1FD4-C8BE6346CDA1}"/>
                  </a:ext>
                </a:extLst>
              </p:cNvPr>
              <p:cNvGrpSpPr/>
              <p:nvPr/>
            </p:nvGrpSpPr>
            <p:grpSpPr>
              <a:xfrm>
                <a:off x="9461095" y="3236052"/>
                <a:ext cx="67192" cy="81799"/>
                <a:chOff x="8222297" y="2478813"/>
                <a:chExt cx="67192" cy="81799"/>
              </a:xfrm>
            </p:grpSpPr>
            <p:cxnSp>
              <p:nvCxnSpPr>
                <p:cNvPr id="10531" name="Straight Connector 10530">
                  <a:extLst>
                    <a:ext uri="{FF2B5EF4-FFF2-40B4-BE49-F238E27FC236}">
                      <a16:creationId xmlns:a16="http://schemas.microsoft.com/office/drawing/2014/main" id="{2796E3EB-E781-7597-38B2-AA3E9554EEF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32" name="Straight Connector 10531">
                  <a:extLst>
                    <a:ext uri="{FF2B5EF4-FFF2-40B4-BE49-F238E27FC236}">
                      <a16:creationId xmlns:a16="http://schemas.microsoft.com/office/drawing/2014/main" id="{F33F9582-1DA4-5E50-A2E0-01375892223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3" name="Group 10422">
                <a:extLst>
                  <a:ext uri="{FF2B5EF4-FFF2-40B4-BE49-F238E27FC236}">
                    <a16:creationId xmlns:a16="http://schemas.microsoft.com/office/drawing/2014/main" id="{7083398D-7975-A2AC-F67E-1C659E7C63FA}"/>
                  </a:ext>
                </a:extLst>
              </p:cNvPr>
              <p:cNvGrpSpPr/>
              <p:nvPr/>
            </p:nvGrpSpPr>
            <p:grpSpPr>
              <a:xfrm>
                <a:off x="9445573" y="3220530"/>
                <a:ext cx="67192" cy="81799"/>
                <a:chOff x="8222297" y="2478813"/>
                <a:chExt cx="67192" cy="81799"/>
              </a:xfrm>
            </p:grpSpPr>
            <p:cxnSp>
              <p:nvCxnSpPr>
                <p:cNvPr id="10529" name="Straight Connector 10528">
                  <a:extLst>
                    <a:ext uri="{FF2B5EF4-FFF2-40B4-BE49-F238E27FC236}">
                      <a16:creationId xmlns:a16="http://schemas.microsoft.com/office/drawing/2014/main" id="{E9575945-71E4-5F2C-A825-873116AF812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30" name="Straight Connector 10529">
                  <a:extLst>
                    <a:ext uri="{FF2B5EF4-FFF2-40B4-BE49-F238E27FC236}">
                      <a16:creationId xmlns:a16="http://schemas.microsoft.com/office/drawing/2014/main" id="{82C9B096-4F75-44B7-16A9-2467C70E51F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4" name="Group 10423">
                <a:extLst>
                  <a:ext uri="{FF2B5EF4-FFF2-40B4-BE49-F238E27FC236}">
                    <a16:creationId xmlns:a16="http://schemas.microsoft.com/office/drawing/2014/main" id="{4F2E36F1-D959-D2B8-D9D3-D73F84B73175}"/>
                  </a:ext>
                </a:extLst>
              </p:cNvPr>
              <p:cNvGrpSpPr/>
              <p:nvPr/>
            </p:nvGrpSpPr>
            <p:grpSpPr>
              <a:xfrm>
                <a:off x="9438517" y="3216297"/>
                <a:ext cx="67192" cy="81799"/>
                <a:chOff x="8222297" y="2478813"/>
                <a:chExt cx="67192" cy="81799"/>
              </a:xfrm>
            </p:grpSpPr>
            <p:cxnSp>
              <p:nvCxnSpPr>
                <p:cNvPr id="10527" name="Straight Connector 10526">
                  <a:extLst>
                    <a:ext uri="{FF2B5EF4-FFF2-40B4-BE49-F238E27FC236}">
                      <a16:creationId xmlns:a16="http://schemas.microsoft.com/office/drawing/2014/main" id="{3B69B34D-FCB1-E642-6B1E-835E0471434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28" name="Straight Connector 10527">
                  <a:extLst>
                    <a:ext uri="{FF2B5EF4-FFF2-40B4-BE49-F238E27FC236}">
                      <a16:creationId xmlns:a16="http://schemas.microsoft.com/office/drawing/2014/main" id="{39934A9B-396A-42E6-1A58-684CB334C3D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5" name="Group 10424">
                <a:extLst>
                  <a:ext uri="{FF2B5EF4-FFF2-40B4-BE49-F238E27FC236}">
                    <a16:creationId xmlns:a16="http://schemas.microsoft.com/office/drawing/2014/main" id="{2704A9BC-E453-2AB8-95DB-456018B643C1}"/>
                  </a:ext>
                </a:extLst>
              </p:cNvPr>
              <p:cNvGrpSpPr/>
              <p:nvPr/>
            </p:nvGrpSpPr>
            <p:grpSpPr>
              <a:xfrm>
                <a:off x="9414529" y="3209242"/>
                <a:ext cx="67192" cy="81799"/>
                <a:chOff x="8222297" y="2478813"/>
                <a:chExt cx="67192" cy="81799"/>
              </a:xfrm>
            </p:grpSpPr>
            <p:cxnSp>
              <p:nvCxnSpPr>
                <p:cNvPr id="10525" name="Straight Connector 10524">
                  <a:extLst>
                    <a:ext uri="{FF2B5EF4-FFF2-40B4-BE49-F238E27FC236}">
                      <a16:creationId xmlns:a16="http://schemas.microsoft.com/office/drawing/2014/main" id="{5FFB3158-AA04-258D-F620-7964FE68192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26" name="Straight Connector 10525">
                  <a:extLst>
                    <a:ext uri="{FF2B5EF4-FFF2-40B4-BE49-F238E27FC236}">
                      <a16:creationId xmlns:a16="http://schemas.microsoft.com/office/drawing/2014/main" id="{1867E5EF-77BB-5213-0638-995EBFCED2D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6" name="Group 10425">
                <a:extLst>
                  <a:ext uri="{FF2B5EF4-FFF2-40B4-BE49-F238E27FC236}">
                    <a16:creationId xmlns:a16="http://schemas.microsoft.com/office/drawing/2014/main" id="{91F1CCE3-6E28-8DD0-7949-1B9E71201A67}"/>
                  </a:ext>
                </a:extLst>
              </p:cNvPr>
              <p:cNvGrpSpPr/>
              <p:nvPr/>
            </p:nvGrpSpPr>
            <p:grpSpPr>
              <a:xfrm>
                <a:off x="9399006" y="3203597"/>
                <a:ext cx="67192" cy="81799"/>
                <a:chOff x="8222297" y="2478813"/>
                <a:chExt cx="67192" cy="81799"/>
              </a:xfrm>
            </p:grpSpPr>
            <p:cxnSp>
              <p:nvCxnSpPr>
                <p:cNvPr id="10523" name="Straight Connector 10522">
                  <a:extLst>
                    <a:ext uri="{FF2B5EF4-FFF2-40B4-BE49-F238E27FC236}">
                      <a16:creationId xmlns:a16="http://schemas.microsoft.com/office/drawing/2014/main" id="{94CB4C4C-BACD-B889-63E2-F0A19576B52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24" name="Straight Connector 10523">
                  <a:extLst>
                    <a:ext uri="{FF2B5EF4-FFF2-40B4-BE49-F238E27FC236}">
                      <a16:creationId xmlns:a16="http://schemas.microsoft.com/office/drawing/2014/main" id="{9E85B4A7-6007-4186-B746-F8540B90644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7" name="Group 10426">
                <a:extLst>
                  <a:ext uri="{FF2B5EF4-FFF2-40B4-BE49-F238E27FC236}">
                    <a16:creationId xmlns:a16="http://schemas.microsoft.com/office/drawing/2014/main" id="{3F6152B7-7D42-792A-A235-5CA6E80FC8F1}"/>
                  </a:ext>
                </a:extLst>
              </p:cNvPr>
              <p:cNvGrpSpPr/>
              <p:nvPr/>
            </p:nvGrpSpPr>
            <p:grpSpPr>
              <a:xfrm>
                <a:off x="9377839" y="3202186"/>
                <a:ext cx="67192" cy="81799"/>
                <a:chOff x="8222297" y="2478813"/>
                <a:chExt cx="67192" cy="81799"/>
              </a:xfrm>
            </p:grpSpPr>
            <p:cxnSp>
              <p:nvCxnSpPr>
                <p:cNvPr id="10521" name="Straight Connector 10520">
                  <a:extLst>
                    <a:ext uri="{FF2B5EF4-FFF2-40B4-BE49-F238E27FC236}">
                      <a16:creationId xmlns:a16="http://schemas.microsoft.com/office/drawing/2014/main" id="{53491807-9A6F-14B7-9920-C308974A6DFF}"/>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22" name="Straight Connector 10521">
                  <a:extLst>
                    <a:ext uri="{FF2B5EF4-FFF2-40B4-BE49-F238E27FC236}">
                      <a16:creationId xmlns:a16="http://schemas.microsoft.com/office/drawing/2014/main" id="{312E2217-FF9D-27EB-EB06-C87DD158E1A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8" name="Group 10427">
                <a:extLst>
                  <a:ext uri="{FF2B5EF4-FFF2-40B4-BE49-F238E27FC236}">
                    <a16:creationId xmlns:a16="http://schemas.microsoft.com/office/drawing/2014/main" id="{DD7DDBB8-8608-BCB9-7176-1606F9C7B6D4}"/>
                  </a:ext>
                </a:extLst>
              </p:cNvPr>
              <p:cNvGrpSpPr/>
              <p:nvPr/>
            </p:nvGrpSpPr>
            <p:grpSpPr>
              <a:xfrm>
                <a:off x="9370784" y="3193719"/>
                <a:ext cx="67192" cy="81799"/>
                <a:chOff x="8222297" y="2478813"/>
                <a:chExt cx="67192" cy="81799"/>
              </a:xfrm>
            </p:grpSpPr>
            <p:cxnSp>
              <p:nvCxnSpPr>
                <p:cNvPr id="10519" name="Straight Connector 10518">
                  <a:extLst>
                    <a:ext uri="{FF2B5EF4-FFF2-40B4-BE49-F238E27FC236}">
                      <a16:creationId xmlns:a16="http://schemas.microsoft.com/office/drawing/2014/main" id="{B31EC1CA-D579-E81B-6902-CE87C06DC62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20" name="Straight Connector 10519">
                  <a:extLst>
                    <a:ext uri="{FF2B5EF4-FFF2-40B4-BE49-F238E27FC236}">
                      <a16:creationId xmlns:a16="http://schemas.microsoft.com/office/drawing/2014/main" id="{8B5AC9C6-763D-C069-72A8-A813C4A7C9F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29" name="Group 10428">
                <a:extLst>
                  <a:ext uri="{FF2B5EF4-FFF2-40B4-BE49-F238E27FC236}">
                    <a16:creationId xmlns:a16="http://schemas.microsoft.com/office/drawing/2014/main" id="{F5AD2EEF-206D-2A83-A461-61B45DAFA8F0}"/>
                  </a:ext>
                </a:extLst>
              </p:cNvPr>
              <p:cNvGrpSpPr/>
              <p:nvPr/>
            </p:nvGrpSpPr>
            <p:grpSpPr>
              <a:xfrm>
                <a:off x="9358084" y="3189486"/>
                <a:ext cx="67192" cy="81799"/>
                <a:chOff x="8222297" y="2478813"/>
                <a:chExt cx="67192" cy="81799"/>
              </a:xfrm>
            </p:grpSpPr>
            <p:cxnSp>
              <p:nvCxnSpPr>
                <p:cNvPr id="10517" name="Straight Connector 10516">
                  <a:extLst>
                    <a:ext uri="{FF2B5EF4-FFF2-40B4-BE49-F238E27FC236}">
                      <a16:creationId xmlns:a16="http://schemas.microsoft.com/office/drawing/2014/main" id="{5BAAB2C8-3EC6-7E06-E560-4740CD114EB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18" name="Straight Connector 10517">
                  <a:extLst>
                    <a:ext uri="{FF2B5EF4-FFF2-40B4-BE49-F238E27FC236}">
                      <a16:creationId xmlns:a16="http://schemas.microsoft.com/office/drawing/2014/main" id="{41BA3BAF-FE43-BEB2-DB55-F0372C33830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0" name="Group 10429">
                <a:extLst>
                  <a:ext uri="{FF2B5EF4-FFF2-40B4-BE49-F238E27FC236}">
                    <a16:creationId xmlns:a16="http://schemas.microsoft.com/office/drawing/2014/main" id="{0B270A89-580B-3D3E-A5BC-98EF29E27147}"/>
                  </a:ext>
                </a:extLst>
              </p:cNvPr>
              <p:cNvGrpSpPr/>
              <p:nvPr/>
            </p:nvGrpSpPr>
            <p:grpSpPr>
              <a:xfrm>
                <a:off x="9346796" y="3188075"/>
                <a:ext cx="67192" cy="81799"/>
                <a:chOff x="8222297" y="2478813"/>
                <a:chExt cx="67192" cy="81799"/>
              </a:xfrm>
            </p:grpSpPr>
            <p:cxnSp>
              <p:nvCxnSpPr>
                <p:cNvPr id="10515" name="Straight Connector 10514">
                  <a:extLst>
                    <a:ext uri="{FF2B5EF4-FFF2-40B4-BE49-F238E27FC236}">
                      <a16:creationId xmlns:a16="http://schemas.microsoft.com/office/drawing/2014/main" id="{76EA611D-B78E-9C83-0197-F77A551F009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16" name="Straight Connector 10515">
                  <a:extLst>
                    <a:ext uri="{FF2B5EF4-FFF2-40B4-BE49-F238E27FC236}">
                      <a16:creationId xmlns:a16="http://schemas.microsoft.com/office/drawing/2014/main" id="{8CABDCB8-00B1-0E92-0049-A0689B9B3CD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1" name="Group 10430">
                <a:extLst>
                  <a:ext uri="{FF2B5EF4-FFF2-40B4-BE49-F238E27FC236}">
                    <a16:creationId xmlns:a16="http://schemas.microsoft.com/office/drawing/2014/main" id="{77158EC9-83F9-981E-9F78-0D2DC7B3F9F3}"/>
                  </a:ext>
                </a:extLst>
              </p:cNvPr>
              <p:cNvGrpSpPr/>
              <p:nvPr/>
            </p:nvGrpSpPr>
            <p:grpSpPr>
              <a:xfrm>
                <a:off x="9338329" y="3181019"/>
                <a:ext cx="67192" cy="81799"/>
                <a:chOff x="8222297" y="2478813"/>
                <a:chExt cx="67192" cy="81799"/>
              </a:xfrm>
            </p:grpSpPr>
            <p:cxnSp>
              <p:nvCxnSpPr>
                <p:cNvPr id="10513" name="Straight Connector 10512">
                  <a:extLst>
                    <a:ext uri="{FF2B5EF4-FFF2-40B4-BE49-F238E27FC236}">
                      <a16:creationId xmlns:a16="http://schemas.microsoft.com/office/drawing/2014/main" id="{CB38B8C8-F3B2-F2F7-5CD0-E8594C4B25BB}"/>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14" name="Straight Connector 10513">
                  <a:extLst>
                    <a:ext uri="{FF2B5EF4-FFF2-40B4-BE49-F238E27FC236}">
                      <a16:creationId xmlns:a16="http://schemas.microsoft.com/office/drawing/2014/main" id="{EDF23196-9A44-9098-3B0B-FAC4E472539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2" name="Group 10431">
                <a:extLst>
                  <a:ext uri="{FF2B5EF4-FFF2-40B4-BE49-F238E27FC236}">
                    <a16:creationId xmlns:a16="http://schemas.microsoft.com/office/drawing/2014/main" id="{C973045D-FF76-66A6-F8A9-9C0D2EE8D62E}"/>
                  </a:ext>
                </a:extLst>
              </p:cNvPr>
              <p:cNvGrpSpPr/>
              <p:nvPr/>
            </p:nvGrpSpPr>
            <p:grpSpPr>
              <a:xfrm>
                <a:off x="9324217" y="3169730"/>
                <a:ext cx="67192" cy="81799"/>
                <a:chOff x="8222297" y="2478813"/>
                <a:chExt cx="67192" cy="81799"/>
              </a:xfrm>
            </p:grpSpPr>
            <p:cxnSp>
              <p:nvCxnSpPr>
                <p:cNvPr id="10511" name="Straight Connector 10510">
                  <a:extLst>
                    <a:ext uri="{FF2B5EF4-FFF2-40B4-BE49-F238E27FC236}">
                      <a16:creationId xmlns:a16="http://schemas.microsoft.com/office/drawing/2014/main" id="{1DF15945-03D0-AE41-5D03-F5D0D360F99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12" name="Straight Connector 10511">
                  <a:extLst>
                    <a:ext uri="{FF2B5EF4-FFF2-40B4-BE49-F238E27FC236}">
                      <a16:creationId xmlns:a16="http://schemas.microsoft.com/office/drawing/2014/main" id="{80B138C3-3231-95AB-084C-B8D8E8B620B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3" name="Group 10432">
                <a:extLst>
                  <a:ext uri="{FF2B5EF4-FFF2-40B4-BE49-F238E27FC236}">
                    <a16:creationId xmlns:a16="http://schemas.microsoft.com/office/drawing/2014/main" id="{91E50F4A-7795-7AAC-3C70-D62BA5B9F1CF}"/>
                  </a:ext>
                </a:extLst>
              </p:cNvPr>
              <p:cNvGrpSpPr/>
              <p:nvPr/>
            </p:nvGrpSpPr>
            <p:grpSpPr>
              <a:xfrm>
                <a:off x="9315751" y="3164086"/>
                <a:ext cx="67192" cy="81799"/>
                <a:chOff x="8222297" y="2478813"/>
                <a:chExt cx="67192" cy="81799"/>
              </a:xfrm>
            </p:grpSpPr>
            <p:cxnSp>
              <p:nvCxnSpPr>
                <p:cNvPr id="10509" name="Straight Connector 10508">
                  <a:extLst>
                    <a:ext uri="{FF2B5EF4-FFF2-40B4-BE49-F238E27FC236}">
                      <a16:creationId xmlns:a16="http://schemas.microsoft.com/office/drawing/2014/main" id="{302BB2F9-783A-DC57-5275-63C30F94730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10" name="Straight Connector 10509">
                  <a:extLst>
                    <a:ext uri="{FF2B5EF4-FFF2-40B4-BE49-F238E27FC236}">
                      <a16:creationId xmlns:a16="http://schemas.microsoft.com/office/drawing/2014/main" id="{8370BFC4-EF89-F1CE-8196-EC35F72B09F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4" name="Group 10433">
                <a:extLst>
                  <a:ext uri="{FF2B5EF4-FFF2-40B4-BE49-F238E27FC236}">
                    <a16:creationId xmlns:a16="http://schemas.microsoft.com/office/drawing/2014/main" id="{91508B3B-AA95-7BEE-BE5C-C26CDBCB78F2}"/>
                  </a:ext>
                </a:extLst>
              </p:cNvPr>
              <p:cNvGrpSpPr/>
              <p:nvPr/>
            </p:nvGrpSpPr>
            <p:grpSpPr>
              <a:xfrm>
                <a:off x="9290351" y="3164086"/>
                <a:ext cx="67192" cy="81799"/>
                <a:chOff x="8222297" y="2478813"/>
                <a:chExt cx="67192" cy="81799"/>
              </a:xfrm>
            </p:grpSpPr>
            <p:cxnSp>
              <p:nvCxnSpPr>
                <p:cNvPr id="10507" name="Straight Connector 10506">
                  <a:extLst>
                    <a:ext uri="{FF2B5EF4-FFF2-40B4-BE49-F238E27FC236}">
                      <a16:creationId xmlns:a16="http://schemas.microsoft.com/office/drawing/2014/main" id="{C1CFC4E7-7F60-A122-9860-D157F30E8AC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08" name="Straight Connector 10507">
                  <a:extLst>
                    <a:ext uri="{FF2B5EF4-FFF2-40B4-BE49-F238E27FC236}">
                      <a16:creationId xmlns:a16="http://schemas.microsoft.com/office/drawing/2014/main" id="{D108F504-4F1B-775E-F0F8-BB8BE560EA03}"/>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5" name="Group 10434">
                <a:extLst>
                  <a:ext uri="{FF2B5EF4-FFF2-40B4-BE49-F238E27FC236}">
                    <a16:creationId xmlns:a16="http://schemas.microsoft.com/office/drawing/2014/main" id="{C7B5A65D-2623-D15D-B9E9-3943E93ECE7A}"/>
                  </a:ext>
                </a:extLst>
              </p:cNvPr>
              <p:cNvGrpSpPr/>
              <p:nvPr/>
            </p:nvGrpSpPr>
            <p:grpSpPr>
              <a:xfrm>
                <a:off x="9300229" y="3164086"/>
                <a:ext cx="67192" cy="81799"/>
                <a:chOff x="8222297" y="2478813"/>
                <a:chExt cx="67192" cy="81799"/>
              </a:xfrm>
            </p:grpSpPr>
            <p:cxnSp>
              <p:nvCxnSpPr>
                <p:cNvPr id="10505" name="Straight Connector 10504">
                  <a:extLst>
                    <a:ext uri="{FF2B5EF4-FFF2-40B4-BE49-F238E27FC236}">
                      <a16:creationId xmlns:a16="http://schemas.microsoft.com/office/drawing/2014/main" id="{3247E03B-AD7A-B0CD-C7E6-BFA9E76597C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06" name="Straight Connector 10505">
                  <a:extLst>
                    <a:ext uri="{FF2B5EF4-FFF2-40B4-BE49-F238E27FC236}">
                      <a16:creationId xmlns:a16="http://schemas.microsoft.com/office/drawing/2014/main" id="{01BD27F3-0022-7D83-F293-F53F9B2CE47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6" name="Group 10435">
                <a:extLst>
                  <a:ext uri="{FF2B5EF4-FFF2-40B4-BE49-F238E27FC236}">
                    <a16:creationId xmlns:a16="http://schemas.microsoft.com/office/drawing/2014/main" id="{9948D079-646C-2A57-3975-7AA037A3FA70}"/>
                  </a:ext>
                </a:extLst>
              </p:cNvPr>
              <p:cNvGrpSpPr/>
              <p:nvPr/>
            </p:nvGrpSpPr>
            <p:grpSpPr>
              <a:xfrm>
                <a:off x="9266362" y="3164086"/>
                <a:ext cx="67192" cy="81799"/>
                <a:chOff x="8222297" y="2478813"/>
                <a:chExt cx="67192" cy="81799"/>
              </a:xfrm>
            </p:grpSpPr>
            <p:cxnSp>
              <p:nvCxnSpPr>
                <p:cNvPr id="10503" name="Straight Connector 10502">
                  <a:extLst>
                    <a:ext uri="{FF2B5EF4-FFF2-40B4-BE49-F238E27FC236}">
                      <a16:creationId xmlns:a16="http://schemas.microsoft.com/office/drawing/2014/main" id="{FBA19A8F-4717-DE69-8B72-7CD3F28603D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04" name="Straight Connector 10503">
                  <a:extLst>
                    <a:ext uri="{FF2B5EF4-FFF2-40B4-BE49-F238E27FC236}">
                      <a16:creationId xmlns:a16="http://schemas.microsoft.com/office/drawing/2014/main" id="{8FB66B98-2A7E-3B2D-96C6-31F01774293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7" name="Group 10436">
                <a:extLst>
                  <a:ext uri="{FF2B5EF4-FFF2-40B4-BE49-F238E27FC236}">
                    <a16:creationId xmlns:a16="http://schemas.microsoft.com/office/drawing/2014/main" id="{AC9EF404-507F-5ABB-4134-90C46BDA854D}"/>
                  </a:ext>
                </a:extLst>
              </p:cNvPr>
              <p:cNvGrpSpPr/>
              <p:nvPr/>
            </p:nvGrpSpPr>
            <p:grpSpPr>
              <a:xfrm>
                <a:off x="9231084" y="3127397"/>
                <a:ext cx="67192" cy="81799"/>
                <a:chOff x="8222297" y="2478813"/>
                <a:chExt cx="67192" cy="81799"/>
              </a:xfrm>
            </p:grpSpPr>
            <p:cxnSp>
              <p:nvCxnSpPr>
                <p:cNvPr id="10501" name="Straight Connector 10500">
                  <a:extLst>
                    <a:ext uri="{FF2B5EF4-FFF2-40B4-BE49-F238E27FC236}">
                      <a16:creationId xmlns:a16="http://schemas.microsoft.com/office/drawing/2014/main" id="{D235F904-57F7-6CD4-23D9-4772037F2F58}"/>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02" name="Straight Connector 10501">
                  <a:extLst>
                    <a:ext uri="{FF2B5EF4-FFF2-40B4-BE49-F238E27FC236}">
                      <a16:creationId xmlns:a16="http://schemas.microsoft.com/office/drawing/2014/main" id="{FA44427C-0DA0-8F1C-2EB5-84B27827F75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8" name="Group 10437">
                <a:extLst>
                  <a:ext uri="{FF2B5EF4-FFF2-40B4-BE49-F238E27FC236}">
                    <a16:creationId xmlns:a16="http://schemas.microsoft.com/office/drawing/2014/main" id="{551AEAD3-3AA5-9AE6-50D1-7C9F040FAE80}"/>
                  </a:ext>
                </a:extLst>
              </p:cNvPr>
              <p:cNvGrpSpPr/>
              <p:nvPr/>
            </p:nvGrpSpPr>
            <p:grpSpPr>
              <a:xfrm>
                <a:off x="9181695" y="3111875"/>
                <a:ext cx="67192" cy="81799"/>
                <a:chOff x="8222297" y="2478813"/>
                <a:chExt cx="67192" cy="81799"/>
              </a:xfrm>
            </p:grpSpPr>
            <p:cxnSp>
              <p:nvCxnSpPr>
                <p:cNvPr id="10499" name="Straight Connector 10498">
                  <a:extLst>
                    <a:ext uri="{FF2B5EF4-FFF2-40B4-BE49-F238E27FC236}">
                      <a16:creationId xmlns:a16="http://schemas.microsoft.com/office/drawing/2014/main" id="{BAA00B34-8A40-46A3-4326-23E8E2F6D3B7}"/>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500" name="Straight Connector 10499">
                  <a:extLst>
                    <a:ext uri="{FF2B5EF4-FFF2-40B4-BE49-F238E27FC236}">
                      <a16:creationId xmlns:a16="http://schemas.microsoft.com/office/drawing/2014/main" id="{97661510-FB53-8314-0B21-935D158B4546}"/>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39" name="Group 10438">
                <a:extLst>
                  <a:ext uri="{FF2B5EF4-FFF2-40B4-BE49-F238E27FC236}">
                    <a16:creationId xmlns:a16="http://schemas.microsoft.com/office/drawing/2014/main" id="{ACCDF961-A36F-761F-7938-D38F722865E3}"/>
                  </a:ext>
                </a:extLst>
              </p:cNvPr>
              <p:cNvGrpSpPr/>
              <p:nvPr/>
            </p:nvGrpSpPr>
            <p:grpSpPr>
              <a:xfrm>
                <a:off x="9167584" y="3111875"/>
                <a:ext cx="67192" cy="81799"/>
                <a:chOff x="8222297" y="2478813"/>
                <a:chExt cx="67192" cy="81799"/>
              </a:xfrm>
            </p:grpSpPr>
            <p:cxnSp>
              <p:nvCxnSpPr>
                <p:cNvPr id="10497" name="Straight Connector 10496">
                  <a:extLst>
                    <a:ext uri="{FF2B5EF4-FFF2-40B4-BE49-F238E27FC236}">
                      <a16:creationId xmlns:a16="http://schemas.microsoft.com/office/drawing/2014/main" id="{9450E758-DF97-ECDC-3020-1DC911A040C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98" name="Straight Connector 10497">
                  <a:extLst>
                    <a:ext uri="{FF2B5EF4-FFF2-40B4-BE49-F238E27FC236}">
                      <a16:creationId xmlns:a16="http://schemas.microsoft.com/office/drawing/2014/main" id="{2BAFC86C-A836-E0F2-915C-C1C88125035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0" name="Group 10439">
                <a:extLst>
                  <a:ext uri="{FF2B5EF4-FFF2-40B4-BE49-F238E27FC236}">
                    <a16:creationId xmlns:a16="http://schemas.microsoft.com/office/drawing/2014/main" id="{2D47566C-0E7F-BDD3-4815-3C7F9EF59F3B}"/>
                  </a:ext>
                </a:extLst>
              </p:cNvPr>
              <p:cNvGrpSpPr/>
              <p:nvPr/>
            </p:nvGrpSpPr>
            <p:grpSpPr>
              <a:xfrm>
                <a:off x="9156295" y="3096352"/>
                <a:ext cx="67192" cy="81799"/>
                <a:chOff x="8222297" y="2478813"/>
                <a:chExt cx="67192" cy="81799"/>
              </a:xfrm>
            </p:grpSpPr>
            <p:cxnSp>
              <p:nvCxnSpPr>
                <p:cNvPr id="10495" name="Straight Connector 10494">
                  <a:extLst>
                    <a:ext uri="{FF2B5EF4-FFF2-40B4-BE49-F238E27FC236}">
                      <a16:creationId xmlns:a16="http://schemas.microsoft.com/office/drawing/2014/main" id="{FA69F7F9-CA94-D26F-1746-B04361AC924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96" name="Straight Connector 10495">
                  <a:extLst>
                    <a:ext uri="{FF2B5EF4-FFF2-40B4-BE49-F238E27FC236}">
                      <a16:creationId xmlns:a16="http://schemas.microsoft.com/office/drawing/2014/main" id="{F1A1453D-E7AE-7132-3BBB-29526F881B8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1" name="Group 10440">
                <a:extLst>
                  <a:ext uri="{FF2B5EF4-FFF2-40B4-BE49-F238E27FC236}">
                    <a16:creationId xmlns:a16="http://schemas.microsoft.com/office/drawing/2014/main" id="{17C0D7D9-53EB-373D-4F46-F1632C466FE9}"/>
                  </a:ext>
                </a:extLst>
              </p:cNvPr>
              <p:cNvGrpSpPr/>
              <p:nvPr/>
            </p:nvGrpSpPr>
            <p:grpSpPr>
              <a:xfrm>
                <a:off x="9137951" y="3093530"/>
                <a:ext cx="67192" cy="81799"/>
                <a:chOff x="8222297" y="2478813"/>
                <a:chExt cx="67192" cy="81799"/>
              </a:xfrm>
            </p:grpSpPr>
            <p:cxnSp>
              <p:nvCxnSpPr>
                <p:cNvPr id="10493" name="Straight Connector 10492">
                  <a:extLst>
                    <a:ext uri="{FF2B5EF4-FFF2-40B4-BE49-F238E27FC236}">
                      <a16:creationId xmlns:a16="http://schemas.microsoft.com/office/drawing/2014/main" id="{19F18F5D-1821-05BC-15FE-B9DF821C92AD}"/>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94" name="Straight Connector 10493">
                  <a:extLst>
                    <a:ext uri="{FF2B5EF4-FFF2-40B4-BE49-F238E27FC236}">
                      <a16:creationId xmlns:a16="http://schemas.microsoft.com/office/drawing/2014/main" id="{7F7FCA1F-6749-0301-DEAF-779789F4A0C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2" name="Group 10441">
                <a:extLst>
                  <a:ext uri="{FF2B5EF4-FFF2-40B4-BE49-F238E27FC236}">
                    <a16:creationId xmlns:a16="http://schemas.microsoft.com/office/drawing/2014/main" id="{020E994F-A251-0BDF-CC75-3AE642E864E6}"/>
                  </a:ext>
                </a:extLst>
              </p:cNvPr>
              <p:cNvGrpSpPr/>
              <p:nvPr/>
            </p:nvGrpSpPr>
            <p:grpSpPr>
              <a:xfrm>
                <a:off x="9126662" y="3085063"/>
                <a:ext cx="67192" cy="81799"/>
                <a:chOff x="8222297" y="2478813"/>
                <a:chExt cx="67192" cy="81799"/>
              </a:xfrm>
            </p:grpSpPr>
            <p:cxnSp>
              <p:nvCxnSpPr>
                <p:cNvPr id="10491" name="Straight Connector 10490">
                  <a:extLst>
                    <a:ext uri="{FF2B5EF4-FFF2-40B4-BE49-F238E27FC236}">
                      <a16:creationId xmlns:a16="http://schemas.microsoft.com/office/drawing/2014/main" id="{944E0B55-7D35-F1BF-120F-9793014EA15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92" name="Straight Connector 10491">
                  <a:extLst>
                    <a:ext uri="{FF2B5EF4-FFF2-40B4-BE49-F238E27FC236}">
                      <a16:creationId xmlns:a16="http://schemas.microsoft.com/office/drawing/2014/main" id="{4A3DE6B3-E479-69CA-BA03-CDC19D3A612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3" name="Group 10442">
                <a:extLst>
                  <a:ext uri="{FF2B5EF4-FFF2-40B4-BE49-F238E27FC236}">
                    <a16:creationId xmlns:a16="http://schemas.microsoft.com/office/drawing/2014/main" id="{91890EAA-A60C-AF29-445F-386393800F61}"/>
                  </a:ext>
                </a:extLst>
              </p:cNvPr>
              <p:cNvGrpSpPr/>
              <p:nvPr/>
            </p:nvGrpSpPr>
            <p:grpSpPr>
              <a:xfrm>
                <a:off x="9126662" y="3078008"/>
                <a:ext cx="67192" cy="81799"/>
                <a:chOff x="8222297" y="2478813"/>
                <a:chExt cx="67192" cy="81799"/>
              </a:xfrm>
            </p:grpSpPr>
            <p:cxnSp>
              <p:nvCxnSpPr>
                <p:cNvPr id="10489" name="Straight Connector 10488">
                  <a:extLst>
                    <a:ext uri="{FF2B5EF4-FFF2-40B4-BE49-F238E27FC236}">
                      <a16:creationId xmlns:a16="http://schemas.microsoft.com/office/drawing/2014/main" id="{AE680DA3-643E-84CC-323C-06BBB5E8437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90" name="Straight Connector 10489">
                  <a:extLst>
                    <a:ext uri="{FF2B5EF4-FFF2-40B4-BE49-F238E27FC236}">
                      <a16:creationId xmlns:a16="http://schemas.microsoft.com/office/drawing/2014/main" id="{4F34A091-9882-94D7-65AE-6E4C5A35A19C}"/>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4" name="Group 10443">
                <a:extLst>
                  <a:ext uri="{FF2B5EF4-FFF2-40B4-BE49-F238E27FC236}">
                    <a16:creationId xmlns:a16="http://schemas.microsoft.com/office/drawing/2014/main" id="{5EFEC078-7ADC-8D41-99C4-F1C60E0F5ABC}"/>
                  </a:ext>
                </a:extLst>
              </p:cNvPr>
              <p:cNvGrpSpPr/>
              <p:nvPr/>
            </p:nvGrpSpPr>
            <p:grpSpPr>
              <a:xfrm>
                <a:off x="9081506" y="3051197"/>
                <a:ext cx="67192" cy="81799"/>
                <a:chOff x="8222297" y="2478813"/>
                <a:chExt cx="67192" cy="81799"/>
              </a:xfrm>
            </p:grpSpPr>
            <p:cxnSp>
              <p:nvCxnSpPr>
                <p:cNvPr id="10487" name="Straight Connector 10486">
                  <a:extLst>
                    <a:ext uri="{FF2B5EF4-FFF2-40B4-BE49-F238E27FC236}">
                      <a16:creationId xmlns:a16="http://schemas.microsoft.com/office/drawing/2014/main" id="{A865FD60-6951-FE46-E183-596DD0C15897}"/>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88" name="Straight Connector 10487">
                  <a:extLst>
                    <a:ext uri="{FF2B5EF4-FFF2-40B4-BE49-F238E27FC236}">
                      <a16:creationId xmlns:a16="http://schemas.microsoft.com/office/drawing/2014/main" id="{AB2CB05C-EDDE-1626-C270-E95923832E0E}"/>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5" name="Group 10444">
                <a:extLst>
                  <a:ext uri="{FF2B5EF4-FFF2-40B4-BE49-F238E27FC236}">
                    <a16:creationId xmlns:a16="http://schemas.microsoft.com/office/drawing/2014/main" id="{9E66766A-010D-86EB-9816-FCAD5ABE64D7}"/>
                  </a:ext>
                </a:extLst>
              </p:cNvPr>
              <p:cNvGrpSpPr/>
              <p:nvPr/>
            </p:nvGrpSpPr>
            <p:grpSpPr>
              <a:xfrm>
                <a:off x="9053284" y="3031442"/>
                <a:ext cx="67192" cy="81799"/>
                <a:chOff x="8222297" y="2478813"/>
                <a:chExt cx="67192" cy="81799"/>
              </a:xfrm>
            </p:grpSpPr>
            <p:cxnSp>
              <p:nvCxnSpPr>
                <p:cNvPr id="10485" name="Straight Connector 10484">
                  <a:extLst>
                    <a:ext uri="{FF2B5EF4-FFF2-40B4-BE49-F238E27FC236}">
                      <a16:creationId xmlns:a16="http://schemas.microsoft.com/office/drawing/2014/main" id="{1ABA27BE-4B05-56F0-9FE7-47B4FF379D88}"/>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86" name="Straight Connector 10485">
                  <a:extLst>
                    <a:ext uri="{FF2B5EF4-FFF2-40B4-BE49-F238E27FC236}">
                      <a16:creationId xmlns:a16="http://schemas.microsoft.com/office/drawing/2014/main" id="{3C3C6986-5DA7-B5F0-9778-79DA14E132B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6" name="Group 10445">
                <a:extLst>
                  <a:ext uri="{FF2B5EF4-FFF2-40B4-BE49-F238E27FC236}">
                    <a16:creationId xmlns:a16="http://schemas.microsoft.com/office/drawing/2014/main" id="{635F8962-CD44-68FB-60EC-03636BCD1823}"/>
                  </a:ext>
                </a:extLst>
              </p:cNvPr>
              <p:cNvGrpSpPr/>
              <p:nvPr/>
            </p:nvGrpSpPr>
            <p:grpSpPr>
              <a:xfrm>
                <a:off x="9037762" y="3015920"/>
                <a:ext cx="67192" cy="81799"/>
                <a:chOff x="8222297" y="2478813"/>
                <a:chExt cx="67192" cy="81799"/>
              </a:xfrm>
            </p:grpSpPr>
            <p:cxnSp>
              <p:nvCxnSpPr>
                <p:cNvPr id="10483" name="Straight Connector 10482">
                  <a:extLst>
                    <a:ext uri="{FF2B5EF4-FFF2-40B4-BE49-F238E27FC236}">
                      <a16:creationId xmlns:a16="http://schemas.microsoft.com/office/drawing/2014/main" id="{30910796-02A5-BAB5-4C8D-45BF83132EE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84" name="Straight Connector 10483">
                  <a:extLst>
                    <a:ext uri="{FF2B5EF4-FFF2-40B4-BE49-F238E27FC236}">
                      <a16:creationId xmlns:a16="http://schemas.microsoft.com/office/drawing/2014/main" id="{7C7AEE49-2508-EBFB-8C40-4D585D54EA5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7" name="Group 10446">
                <a:extLst>
                  <a:ext uri="{FF2B5EF4-FFF2-40B4-BE49-F238E27FC236}">
                    <a16:creationId xmlns:a16="http://schemas.microsoft.com/office/drawing/2014/main" id="{EFD94F37-725F-7E87-2586-29054EA5DFF9}"/>
                  </a:ext>
                </a:extLst>
              </p:cNvPr>
              <p:cNvGrpSpPr/>
              <p:nvPr/>
            </p:nvGrpSpPr>
            <p:grpSpPr>
              <a:xfrm>
                <a:off x="9027884" y="3008864"/>
                <a:ext cx="67192" cy="81799"/>
                <a:chOff x="8222297" y="2478813"/>
                <a:chExt cx="67192" cy="81799"/>
              </a:xfrm>
            </p:grpSpPr>
            <p:cxnSp>
              <p:nvCxnSpPr>
                <p:cNvPr id="10481" name="Straight Connector 10480">
                  <a:extLst>
                    <a:ext uri="{FF2B5EF4-FFF2-40B4-BE49-F238E27FC236}">
                      <a16:creationId xmlns:a16="http://schemas.microsoft.com/office/drawing/2014/main" id="{CBED4718-425E-BF1C-11F2-C47C08E74EA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82" name="Straight Connector 10481">
                  <a:extLst>
                    <a:ext uri="{FF2B5EF4-FFF2-40B4-BE49-F238E27FC236}">
                      <a16:creationId xmlns:a16="http://schemas.microsoft.com/office/drawing/2014/main" id="{B261CCA8-CB55-549D-59DF-996434B81BB2}"/>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8" name="Group 10447">
                <a:extLst>
                  <a:ext uri="{FF2B5EF4-FFF2-40B4-BE49-F238E27FC236}">
                    <a16:creationId xmlns:a16="http://schemas.microsoft.com/office/drawing/2014/main" id="{2F85C7B9-23C2-7D2A-A455-DF27FC910507}"/>
                  </a:ext>
                </a:extLst>
              </p:cNvPr>
              <p:cNvGrpSpPr/>
              <p:nvPr/>
            </p:nvGrpSpPr>
            <p:grpSpPr>
              <a:xfrm>
                <a:off x="9009540" y="3000398"/>
                <a:ext cx="67192" cy="81799"/>
                <a:chOff x="8222297" y="2478813"/>
                <a:chExt cx="67192" cy="81799"/>
              </a:xfrm>
            </p:grpSpPr>
            <p:cxnSp>
              <p:nvCxnSpPr>
                <p:cNvPr id="10479" name="Straight Connector 10478">
                  <a:extLst>
                    <a:ext uri="{FF2B5EF4-FFF2-40B4-BE49-F238E27FC236}">
                      <a16:creationId xmlns:a16="http://schemas.microsoft.com/office/drawing/2014/main" id="{5E9DF594-54FE-4182-8A12-026350DC625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80" name="Straight Connector 10479">
                  <a:extLst>
                    <a:ext uri="{FF2B5EF4-FFF2-40B4-BE49-F238E27FC236}">
                      <a16:creationId xmlns:a16="http://schemas.microsoft.com/office/drawing/2014/main" id="{4DDCC62A-CEB8-A486-4884-147373C4D91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49" name="Group 10448">
                <a:extLst>
                  <a:ext uri="{FF2B5EF4-FFF2-40B4-BE49-F238E27FC236}">
                    <a16:creationId xmlns:a16="http://schemas.microsoft.com/office/drawing/2014/main" id="{94290650-C19E-5BDA-2E0D-377C1B2940EF}"/>
                  </a:ext>
                </a:extLst>
              </p:cNvPr>
              <p:cNvGrpSpPr/>
              <p:nvPr/>
            </p:nvGrpSpPr>
            <p:grpSpPr>
              <a:xfrm>
                <a:off x="8998251" y="3000398"/>
                <a:ext cx="67192" cy="81799"/>
                <a:chOff x="8222297" y="2478813"/>
                <a:chExt cx="67192" cy="81799"/>
              </a:xfrm>
            </p:grpSpPr>
            <p:cxnSp>
              <p:nvCxnSpPr>
                <p:cNvPr id="10477" name="Straight Connector 10476">
                  <a:extLst>
                    <a:ext uri="{FF2B5EF4-FFF2-40B4-BE49-F238E27FC236}">
                      <a16:creationId xmlns:a16="http://schemas.microsoft.com/office/drawing/2014/main" id="{FE8571C6-CB1D-651A-2398-5051C00CE1C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78" name="Straight Connector 10477">
                  <a:extLst>
                    <a:ext uri="{FF2B5EF4-FFF2-40B4-BE49-F238E27FC236}">
                      <a16:creationId xmlns:a16="http://schemas.microsoft.com/office/drawing/2014/main" id="{1F50A071-329E-4316-5249-903421C6412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0" name="Group 10449">
                <a:extLst>
                  <a:ext uri="{FF2B5EF4-FFF2-40B4-BE49-F238E27FC236}">
                    <a16:creationId xmlns:a16="http://schemas.microsoft.com/office/drawing/2014/main" id="{E3C1A4DF-2D9E-9474-A8D6-A5CEB209F473}"/>
                  </a:ext>
                </a:extLst>
              </p:cNvPr>
              <p:cNvGrpSpPr/>
              <p:nvPr/>
            </p:nvGrpSpPr>
            <p:grpSpPr>
              <a:xfrm>
                <a:off x="8975673" y="2977820"/>
                <a:ext cx="67192" cy="81799"/>
                <a:chOff x="8222297" y="2478813"/>
                <a:chExt cx="67192" cy="81799"/>
              </a:xfrm>
            </p:grpSpPr>
            <p:cxnSp>
              <p:nvCxnSpPr>
                <p:cNvPr id="10475" name="Straight Connector 10474">
                  <a:extLst>
                    <a:ext uri="{FF2B5EF4-FFF2-40B4-BE49-F238E27FC236}">
                      <a16:creationId xmlns:a16="http://schemas.microsoft.com/office/drawing/2014/main" id="{DF96A710-8A42-7B0F-00CF-D12B8DCBECD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76" name="Straight Connector 10475">
                  <a:extLst>
                    <a:ext uri="{FF2B5EF4-FFF2-40B4-BE49-F238E27FC236}">
                      <a16:creationId xmlns:a16="http://schemas.microsoft.com/office/drawing/2014/main" id="{254CBD69-3FFC-EC9C-F6A9-E308FBEF4B2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1" name="Group 10450">
                <a:extLst>
                  <a:ext uri="{FF2B5EF4-FFF2-40B4-BE49-F238E27FC236}">
                    <a16:creationId xmlns:a16="http://schemas.microsoft.com/office/drawing/2014/main" id="{A70AF008-C47B-7904-507F-71FD5DA297EE}"/>
                  </a:ext>
                </a:extLst>
              </p:cNvPr>
              <p:cNvGrpSpPr/>
              <p:nvPr/>
            </p:nvGrpSpPr>
            <p:grpSpPr>
              <a:xfrm>
                <a:off x="8955918" y="2972176"/>
                <a:ext cx="67192" cy="81799"/>
                <a:chOff x="8222297" y="2478813"/>
                <a:chExt cx="67192" cy="81799"/>
              </a:xfrm>
            </p:grpSpPr>
            <p:cxnSp>
              <p:nvCxnSpPr>
                <p:cNvPr id="10473" name="Straight Connector 10472">
                  <a:extLst>
                    <a:ext uri="{FF2B5EF4-FFF2-40B4-BE49-F238E27FC236}">
                      <a16:creationId xmlns:a16="http://schemas.microsoft.com/office/drawing/2014/main" id="{FE071806-F9AE-94CD-2443-CDCEFD983160}"/>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74" name="Straight Connector 10473">
                  <a:extLst>
                    <a:ext uri="{FF2B5EF4-FFF2-40B4-BE49-F238E27FC236}">
                      <a16:creationId xmlns:a16="http://schemas.microsoft.com/office/drawing/2014/main" id="{37FF14F1-E416-8251-A1E0-13818003F67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2" name="Group 10451">
                <a:extLst>
                  <a:ext uri="{FF2B5EF4-FFF2-40B4-BE49-F238E27FC236}">
                    <a16:creationId xmlns:a16="http://schemas.microsoft.com/office/drawing/2014/main" id="{301E4DE1-855F-1CB6-9594-1ABB63C0602D}"/>
                  </a:ext>
                </a:extLst>
              </p:cNvPr>
              <p:cNvGrpSpPr/>
              <p:nvPr/>
            </p:nvGrpSpPr>
            <p:grpSpPr>
              <a:xfrm>
                <a:off x="8933340" y="2949598"/>
                <a:ext cx="67192" cy="81799"/>
                <a:chOff x="8222297" y="2478813"/>
                <a:chExt cx="67192" cy="81799"/>
              </a:xfrm>
            </p:grpSpPr>
            <p:cxnSp>
              <p:nvCxnSpPr>
                <p:cNvPr id="10471" name="Straight Connector 10470">
                  <a:extLst>
                    <a:ext uri="{FF2B5EF4-FFF2-40B4-BE49-F238E27FC236}">
                      <a16:creationId xmlns:a16="http://schemas.microsoft.com/office/drawing/2014/main" id="{EA79AE0B-7CE5-8196-ACA9-2EF3F891E2DE}"/>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72" name="Straight Connector 10471">
                  <a:extLst>
                    <a:ext uri="{FF2B5EF4-FFF2-40B4-BE49-F238E27FC236}">
                      <a16:creationId xmlns:a16="http://schemas.microsoft.com/office/drawing/2014/main" id="{E9426CE3-79A1-2831-5383-07A03864F2F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3" name="Group 10452">
                <a:extLst>
                  <a:ext uri="{FF2B5EF4-FFF2-40B4-BE49-F238E27FC236}">
                    <a16:creationId xmlns:a16="http://schemas.microsoft.com/office/drawing/2014/main" id="{3E04EDA1-13AE-9C4D-E2B2-8645DD7C6786}"/>
                  </a:ext>
                </a:extLst>
              </p:cNvPr>
              <p:cNvGrpSpPr/>
              <p:nvPr/>
            </p:nvGrpSpPr>
            <p:grpSpPr>
              <a:xfrm>
                <a:off x="8912173" y="2941131"/>
                <a:ext cx="67192" cy="81799"/>
                <a:chOff x="8222297" y="2478813"/>
                <a:chExt cx="67192" cy="81799"/>
              </a:xfrm>
            </p:grpSpPr>
            <p:cxnSp>
              <p:nvCxnSpPr>
                <p:cNvPr id="10469" name="Straight Connector 10468">
                  <a:extLst>
                    <a:ext uri="{FF2B5EF4-FFF2-40B4-BE49-F238E27FC236}">
                      <a16:creationId xmlns:a16="http://schemas.microsoft.com/office/drawing/2014/main" id="{961DA129-0BBB-3216-AD5F-2A5086319C86}"/>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70" name="Straight Connector 10469">
                  <a:extLst>
                    <a:ext uri="{FF2B5EF4-FFF2-40B4-BE49-F238E27FC236}">
                      <a16:creationId xmlns:a16="http://schemas.microsoft.com/office/drawing/2014/main" id="{3466BCDD-1899-EE2A-D5E2-B2B053A8F23B}"/>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4" name="Group 10453">
                <a:extLst>
                  <a:ext uri="{FF2B5EF4-FFF2-40B4-BE49-F238E27FC236}">
                    <a16:creationId xmlns:a16="http://schemas.microsoft.com/office/drawing/2014/main" id="{CC0857E4-F372-B732-6B2F-9EFA92A1FF9F}"/>
                  </a:ext>
                </a:extLst>
              </p:cNvPr>
              <p:cNvGrpSpPr/>
              <p:nvPr/>
            </p:nvGrpSpPr>
            <p:grpSpPr>
              <a:xfrm>
                <a:off x="8843029" y="2911498"/>
                <a:ext cx="67192" cy="81799"/>
                <a:chOff x="8222297" y="2478813"/>
                <a:chExt cx="67192" cy="81799"/>
              </a:xfrm>
            </p:grpSpPr>
            <p:cxnSp>
              <p:nvCxnSpPr>
                <p:cNvPr id="10467" name="Straight Connector 10466">
                  <a:extLst>
                    <a:ext uri="{FF2B5EF4-FFF2-40B4-BE49-F238E27FC236}">
                      <a16:creationId xmlns:a16="http://schemas.microsoft.com/office/drawing/2014/main" id="{6CD770F0-A8E4-D43B-ED95-C5934F99BAC2}"/>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68" name="Straight Connector 10467">
                  <a:extLst>
                    <a:ext uri="{FF2B5EF4-FFF2-40B4-BE49-F238E27FC236}">
                      <a16:creationId xmlns:a16="http://schemas.microsoft.com/office/drawing/2014/main" id="{A24EF2EA-935F-9D83-F472-264FF237E035}"/>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5" name="Group 10454">
                <a:extLst>
                  <a:ext uri="{FF2B5EF4-FFF2-40B4-BE49-F238E27FC236}">
                    <a16:creationId xmlns:a16="http://schemas.microsoft.com/office/drawing/2014/main" id="{DE66BCB0-3D7B-211C-A476-3732647B30AE}"/>
                  </a:ext>
                </a:extLst>
              </p:cNvPr>
              <p:cNvGrpSpPr/>
              <p:nvPr/>
            </p:nvGrpSpPr>
            <p:grpSpPr>
              <a:xfrm>
                <a:off x="8845852" y="2917142"/>
                <a:ext cx="67192" cy="81799"/>
                <a:chOff x="8222297" y="2478813"/>
                <a:chExt cx="67192" cy="81799"/>
              </a:xfrm>
            </p:grpSpPr>
            <p:cxnSp>
              <p:nvCxnSpPr>
                <p:cNvPr id="10465" name="Straight Connector 10464">
                  <a:extLst>
                    <a:ext uri="{FF2B5EF4-FFF2-40B4-BE49-F238E27FC236}">
                      <a16:creationId xmlns:a16="http://schemas.microsoft.com/office/drawing/2014/main" id="{4758F67D-1487-FF24-7794-DE5A2F1B93D4}"/>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66" name="Straight Connector 10465">
                  <a:extLst>
                    <a:ext uri="{FF2B5EF4-FFF2-40B4-BE49-F238E27FC236}">
                      <a16:creationId xmlns:a16="http://schemas.microsoft.com/office/drawing/2014/main" id="{268CD1F6-F5E9-AA98-EFCE-D3E84927E898}"/>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6" name="Group 10455">
                <a:extLst>
                  <a:ext uri="{FF2B5EF4-FFF2-40B4-BE49-F238E27FC236}">
                    <a16:creationId xmlns:a16="http://schemas.microsoft.com/office/drawing/2014/main" id="{C0A6D215-8018-14BF-3D1D-5F7702D77B1C}"/>
                  </a:ext>
                </a:extLst>
              </p:cNvPr>
              <p:cNvGrpSpPr/>
              <p:nvPr/>
            </p:nvGrpSpPr>
            <p:grpSpPr>
              <a:xfrm>
                <a:off x="8795052" y="2888920"/>
                <a:ext cx="67192" cy="81799"/>
                <a:chOff x="8222297" y="2478813"/>
                <a:chExt cx="67192" cy="81799"/>
              </a:xfrm>
            </p:grpSpPr>
            <p:cxnSp>
              <p:nvCxnSpPr>
                <p:cNvPr id="10463" name="Straight Connector 10462">
                  <a:extLst>
                    <a:ext uri="{FF2B5EF4-FFF2-40B4-BE49-F238E27FC236}">
                      <a16:creationId xmlns:a16="http://schemas.microsoft.com/office/drawing/2014/main" id="{49451EE3-6DC1-4AFD-5AE3-79E2CEBD30D5}"/>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64" name="Straight Connector 10463">
                  <a:extLst>
                    <a:ext uri="{FF2B5EF4-FFF2-40B4-BE49-F238E27FC236}">
                      <a16:creationId xmlns:a16="http://schemas.microsoft.com/office/drawing/2014/main" id="{5E64B04D-8F79-6A15-84A8-E5F6BA20D9E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7" name="Group 10456">
                <a:extLst>
                  <a:ext uri="{FF2B5EF4-FFF2-40B4-BE49-F238E27FC236}">
                    <a16:creationId xmlns:a16="http://schemas.microsoft.com/office/drawing/2014/main" id="{988FCB0F-41AA-6074-4080-414820C91DEC}"/>
                  </a:ext>
                </a:extLst>
              </p:cNvPr>
              <p:cNvGrpSpPr/>
              <p:nvPr/>
            </p:nvGrpSpPr>
            <p:grpSpPr>
              <a:xfrm>
                <a:off x="8701919" y="2838120"/>
                <a:ext cx="67192" cy="81799"/>
                <a:chOff x="8222297" y="2478813"/>
                <a:chExt cx="67192" cy="81799"/>
              </a:xfrm>
            </p:grpSpPr>
            <p:cxnSp>
              <p:nvCxnSpPr>
                <p:cNvPr id="10461" name="Straight Connector 10460">
                  <a:extLst>
                    <a:ext uri="{FF2B5EF4-FFF2-40B4-BE49-F238E27FC236}">
                      <a16:creationId xmlns:a16="http://schemas.microsoft.com/office/drawing/2014/main" id="{2F2F094E-708B-B291-A0C2-3F8D218C3E4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62" name="Straight Connector 10461">
                  <a:extLst>
                    <a:ext uri="{FF2B5EF4-FFF2-40B4-BE49-F238E27FC236}">
                      <a16:creationId xmlns:a16="http://schemas.microsoft.com/office/drawing/2014/main" id="{CFBF3E78-2238-A552-AB4E-523CD1A65C2E}"/>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458" name="Group 10457">
                <a:extLst>
                  <a:ext uri="{FF2B5EF4-FFF2-40B4-BE49-F238E27FC236}">
                    <a16:creationId xmlns:a16="http://schemas.microsoft.com/office/drawing/2014/main" id="{31E308B6-0B48-5F9A-7A5D-160EEC08425E}"/>
                  </a:ext>
                </a:extLst>
              </p:cNvPr>
              <p:cNvGrpSpPr/>
              <p:nvPr/>
            </p:nvGrpSpPr>
            <p:grpSpPr>
              <a:xfrm>
                <a:off x="8659585" y="2802842"/>
                <a:ext cx="67192" cy="81799"/>
                <a:chOff x="8222297" y="2478813"/>
                <a:chExt cx="67192" cy="81799"/>
              </a:xfrm>
            </p:grpSpPr>
            <p:cxnSp>
              <p:nvCxnSpPr>
                <p:cNvPr id="10459" name="Straight Connector 10458">
                  <a:extLst>
                    <a:ext uri="{FF2B5EF4-FFF2-40B4-BE49-F238E27FC236}">
                      <a16:creationId xmlns:a16="http://schemas.microsoft.com/office/drawing/2014/main" id="{4BAAA870-C9FD-D790-D8A6-17F21768CF3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460" name="Straight Connector 10459">
                  <a:extLst>
                    <a:ext uri="{FF2B5EF4-FFF2-40B4-BE49-F238E27FC236}">
                      <a16:creationId xmlns:a16="http://schemas.microsoft.com/office/drawing/2014/main" id="{93A38422-9693-1DD5-41C8-E6BC4B9AA6D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grpSp>
          <p:nvGrpSpPr>
            <p:cNvPr id="10307" name="Group 10306">
              <a:extLst>
                <a:ext uri="{FF2B5EF4-FFF2-40B4-BE49-F238E27FC236}">
                  <a16:creationId xmlns:a16="http://schemas.microsoft.com/office/drawing/2014/main" id="{570B3C02-762D-2A62-6D14-35282C5B0E98}"/>
                </a:ext>
              </a:extLst>
            </p:cNvPr>
            <p:cNvGrpSpPr/>
            <p:nvPr/>
          </p:nvGrpSpPr>
          <p:grpSpPr>
            <a:xfrm>
              <a:off x="7341607" y="2001331"/>
              <a:ext cx="1057792" cy="646243"/>
              <a:chOff x="7341607" y="2001331"/>
              <a:chExt cx="1057792" cy="646243"/>
            </a:xfrm>
          </p:grpSpPr>
          <p:grpSp>
            <p:nvGrpSpPr>
              <p:cNvPr id="10308" name="Group 10307">
                <a:extLst>
                  <a:ext uri="{FF2B5EF4-FFF2-40B4-BE49-F238E27FC236}">
                    <a16:creationId xmlns:a16="http://schemas.microsoft.com/office/drawing/2014/main" id="{90D00053-5F7C-231D-40D6-A2ABEE0EB9DE}"/>
                  </a:ext>
                </a:extLst>
              </p:cNvPr>
              <p:cNvGrpSpPr/>
              <p:nvPr/>
            </p:nvGrpSpPr>
            <p:grpSpPr>
              <a:xfrm>
                <a:off x="8222297" y="2478813"/>
                <a:ext cx="67192" cy="81799"/>
                <a:chOff x="8222297" y="2478813"/>
                <a:chExt cx="67192" cy="81799"/>
              </a:xfrm>
            </p:grpSpPr>
            <p:cxnSp>
              <p:nvCxnSpPr>
                <p:cNvPr id="10333" name="Straight Connector 10332">
                  <a:extLst>
                    <a:ext uri="{FF2B5EF4-FFF2-40B4-BE49-F238E27FC236}">
                      <a16:creationId xmlns:a16="http://schemas.microsoft.com/office/drawing/2014/main" id="{92A9267C-A771-E5EC-618E-B435E6DCEB2A}"/>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34" name="Straight Connector 10333">
                  <a:extLst>
                    <a:ext uri="{FF2B5EF4-FFF2-40B4-BE49-F238E27FC236}">
                      <a16:creationId xmlns:a16="http://schemas.microsoft.com/office/drawing/2014/main" id="{E6841EDC-82A2-8B97-2AAC-37F32258801D}"/>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09" name="Group 10308">
                <a:extLst>
                  <a:ext uri="{FF2B5EF4-FFF2-40B4-BE49-F238E27FC236}">
                    <a16:creationId xmlns:a16="http://schemas.microsoft.com/office/drawing/2014/main" id="{5FB143ED-6DFB-ABA2-4244-F84541AD5EA0}"/>
                  </a:ext>
                </a:extLst>
              </p:cNvPr>
              <p:cNvGrpSpPr/>
              <p:nvPr/>
            </p:nvGrpSpPr>
            <p:grpSpPr>
              <a:xfrm>
                <a:off x="8332207" y="2565775"/>
                <a:ext cx="67192" cy="81799"/>
                <a:chOff x="8222297" y="2478813"/>
                <a:chExt cx="67192" cy="81799"/>
              </a:xfrm>
            </p:grpSpPr>
            <p:cxnSp>
              <p:nvCxnSpPr>
                <p:cNvPr id="10331" name="Straight Connector 10330">
                  <a:extLst>
                    <a:ext uri="{FF2B5EF4-FFF2-40B4-BE49-F238E27FC236}">
                      <a16:creationId xmlns:a16="http://schemas.microsoft.com/office/drawing/2014/main" id="{C05EC027-43E9-A9ED-C35F-4A8EE4DFC147}"/>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32" name="Straight Connector 10331">
                  <a:extLst>
                    <a:ext uri="{FF2B5EF4-FFF2-40B4-BE49-F238E27FC236}">
                      <a16:creationId xmlns:a16="http://schemas.microsoft.com/office/drawing/2014/main" id="{991A5D71-2F4B-F61F-3504-808611904B11}"/>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0" name="Group 10309">
                <a:extLst>
                  <a:ext uri="{FF2B5EF4-FFF2-40B4-BE49-F238E27FC236}">
                    <a16:creationId xmlns:a16="http://schemas.microsoft.com/office/drawing/2014/main" id="{880621D3-B03A-C550-6E1C-A684D97087C2}"/>
                  </a:ext>
                </a:extLst>
              </p:cNvPr>
              <p:cNvGrpSpPr/>
              <p:nvPr/>
            </p:nvGrpSpPr>
            <p:grpSpPr>
              <a:xfrm>
                <a:off x="7825618" y="2220053"/>
                <a:ext cx="67192" cy="81799"/>
                <a:chOff x="8222297" y="2478813"/>
                <a:chExt cx="67192" cy="81799"/>
              </a:xfrm>
            </p:grpSpPr>
            <p:cxnSp>
              <p:nvCxnSpPr>
                <p:cNvPr id="10329" name="Straight Connector 10328">
                  <a:extLst>
                    <a:ext uri="{FF2B5EF4-FFF2-40B4-BE49-F238E27FC236}">
                      <a16:creationId xmlns:a16="http://schemas.microsoft.com/office/drawing/2014/main" id="{26A076C9-88CF-C2A4-4467-80554C1CEA41}"/>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30" name="Straight Connector 10329">
                  <a:extLst>
                    <a:ext uri="{FF2B5EF4-FFF2-40B4-BE49-F238E27FC236}">
                      <a16:creationId xmlns:a16="http://schemas.microsoft.com/office/drawing/2014/main" id="{73DAF856-C15C-B36D-F8AC-2C9F96F1869F}"/>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1" name="Group 10310">
                <a:extLst>
                  <a:ext uri="{FF2B5EF4-FFF2-40B4-BE49-F238E27FC236}">
                    <a16:creationId xmlns:a16="http://schemas.microsoft.com/office/drawing/2014/main" id="{514BE72E-659E-67E6-4D93-989FC665C9DC}"/>
                  </a:ext>
                </a:extLst>
              </p:cNvPr>
              <p:cNvGrpSpPr/>
              <p:nvPr/>
            </p:nvGrpSpPr>
            <p:grpSpPr>
              <a:xfrm>
                <a:off x="7740951" y="2169253"/>
                <a:ext cx="67192" cy="81799"/>
                <a:chOff x="8222297" y="2478813"/>
                <a:chExt cx="67192" cy="81799"/>
              </a:xfrm>
            </p:grpSpPr>
            <p:cxnSp>
              <p:nvCxnSpPr>
                <p:cNvPr id="10327" name="Straight Connector 10326">
                  <a:extLst>
                    <a:ext uri="{FF2B5EF4-FFF2-40B4-BE49-F238E27FC236}">
                      <a16:creationId xmlns:a16="http://schemas.microsoft.com/office/drawing/2014/main" id="{CCCEF382-907B-A468-78E1-3BCE1151E49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28" name="Straight Connector 10327">
                  <a:extLst>
                    <a:ext uri="{FF2B5EF4-FFF2-40B4-BE49-F238E27FC236}">
                      <a16:creationId xmlns:a16="http://schemas.microsoft.com/office/drawing/2014/main" id="{28E525CA-6BD7-C6D9-D122-C2E2865A163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2" name="Group 10311">
                <a:extLst>
                  <a:ext uri="{FF2B5EF4-FFF2-40B4-BE49-F238E27FC236}">
                    <a16:creationId xmlns:a16="http://schemas.microsoft.com/office/drawing/2014/main" id="{BACF00FD-1529-41B6-F2D0-F6FCDE38CFDA}"/>
                  </a:ext>
                </a:extLst>
              </p:cNvPr>
              <p:cNvGrpSpPr/>
              <p:nvPr/>
            </p:nvGrpSpPr>
            <p:grpSpPr>
              <a:xfrm>
                <a:off x="7690151" y="2142442"/>
                <a:ext cx="67192" cy="81799"/>
                <a:chOff x="8222297" y="2478813"/>
                <a:chExt cx="67192" cy="81799"/>
              </a:xfrm>
            </p:grpSpPr>
            <p:cxnSp>
              <p:nvCxnSpPr>
                <p:cNvPr id="10325" name="Straight Connector 10324">
                  <a:extLst>
                    <a:ext uri="{FF2B5EF4-FFF2-40B4-BE49-F238E27FC236}">
                      <a16:creationId xmlns:a16="http://schemas.microsoft.com/office/drawing/2014/main" id="{348367E9-62D7-9D67-B60F-10FE59273DF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26" name="Straight Connector 10325">
                  <a:extLst>
                    <a:ext uri="{FF2B5EF4-FFF2-40B4-BE49-F238E27FC236}">
                      <a16:creationId xmlns:a16="http://schemas.microsoft.com/office/drawing/2014/main" id="{73DFB47C-5427-9A5F-8025-F5D944B42894}"/>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3" name="Group 10312">
                <a:extLst>
                  <a:ext uri="{FF2B5EF4-FFF2-40B4-BE49-F238E27FC236}">
                    <a16:creationId xmlns:a16="http://schemas.microsoft.com/office/drawing/2014/main" id="{0FA5EE02-E10D-6147-BC58-8B3A878A9D7F}"/>
                  </a:ext>
                </a:extLst>
              </p:cNvPr>
              <p:cNvGrpSpPr/>
              <p:nvPr/>
            </p:nvGrpSpPr>
            <p:grpSpPr>
              <a:xfrm>
                <a:off x="7671806" y="2128331"/>
                <a:ext cx="67192" cy="81799"/>
                <a:chOff x="8222297" y="2478813"/>
                <a:chExt cx="67192" cy="81799"/>
              </a:xfrm>
            </p:grpSpPr>
            <p:cxnSp>
              <p:nvCxnSpPr>
                <p:cNvPr id="10323" name="Straight Connector 10322">
                  <a:extLst>
                    <a:ext uri="{FF2B5EF4-FFF2-40B4-BE49-F238E27FC236}">
                      <a16:creationId xmlns:a16="http://schemas.microsoft.com/office/drawing/2014/main" id="{A8F66A83-F41A-38BD-DB37-5183B083150B}"/>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24" name="Straight Connector 10323">
                  <a:extLst>
                    <a:ext uri="{FF2B5EF4-FFF2-40B4-BE49-F238E27FC236}">
                      <a16:creationId xmlns:a16="http://schemas.microsoft.com/office/drawing/2014/main" id="{81AAC7A4-EA8B-58AC-2A2B-0EF3299E27A7}"/>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4" name="Group 10313">
                <a:extLst>
                  <a:ext uri="{FF2B5EF4-FFF2-40B4-BE49-F238E27FC236}">
                    <a16:creationId xmlns:a16="http://schemas.microsoft.com/office/drawing/2014/main" id="{E0468FD3-829A-70DA-8794-4029F2B90069}"/>
                  </a:ext>
                </a:extLst>
              </p:cNvPr>
              <p:cNvGrpSpPr/>
              <p:nvPr/>
            </p:nvGrpSpPr>
            <p:grpSpPr>
              <a:xfrm>
                <a:off x="7549040" y="2076120"/>
                <a:ext cx="67192" cy="81799"/>
                <a:chOff x="8222297" y="2478813"/>
                <a:chExt cx="67192" cy="81799"/>
              </a:xfrm>
            </p:grpSpPr>
            <p:cxnSp>
              <p:nvCxnSpPr>
                <p:cNvPr id="10321" name="Straight Connector 10320">
                  <a:extLst>
                    <a:ext uri="{FF2B5EF4-FFF2-40B4-BE49-F238E27FC236}">
                      <a16:creationId xmlns:a16="http://schemas.microsoft.com/office/drawing/2014/main" id="{5CC71507-78C6-9557-ABB5-7FB67577699C}"/>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22" name="Straight Connector 10321">
                  <a:extLst>
                    <a:ext uri="{FF2B5EF4-FFF2-40B4-BE49-F238E27FC236}">
                      <a16:creationId xmlns:a16="http://schemas.microsoft.com/office/drawing/2014/main" id="{93E8C33C-FBFE-EB55-FD9A-8E80F3B59839}"/>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5" name="Group 10314">
                <a:extLst>
                  <a:ext uri="{FF2B5EF4-FFF2-40B4-BE49-F238E27FC236}">
                    <a16:creationId xmlns:a16="http://schemas.microsoft.com/office/drawing/2014/main" id="{BAF379AA-630B-E365-CE54-F9E4E163A67C}"/>
                  </a:ext>
                </a:extLst>
              </p:cNvPr>
              <p:cNvGrpSpPr/>
              <p:nvPr/>
            </p:nvGrpSpPr>
            <p:grpSpPr>
              <a:xfrm>
                <a:off x="7433329" y="2025320"/>
                <a:ext cx="67192" cy="81799"/>
                <a:chOff x="8222297" y="2478813"/>
                <a:chExt cx="67192" cy="81799"/>
              </a:xfrm>
            </p:grpSpPr>
            <p:cxnSp>
              <p:nvCxnSpPr>
                <p:cNvPr id="10319" name="Straight Connector 10318">
                  <a:extLst>
                    <a:ext uri="{FF2B5EF4-FFF2-40B4-BE49-F238E27FC236}">
                      <a16:creationId xmlns:a16="http://schemas.microsoft.com/office/drawing/2014/main" id="{92E5E946-93C9-EF06-640C-6BBEA077B729}"/>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20" name="Straight Connector 10319">
                  <a:extLst>
                    <a:ext uri="{FF2B5EF4-FFF2-40B4-BE49-F238E27FC236}">
                      <a16:creationId xmlns:a16="http://schemas.microsoft.com/office/drawing/2014/main" id="{3408C28D-F10C-2B79-66A7-C25E05FB0880}"/>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nvGrpSpPr>
              <p:cNvPr id="10316" name="Group 10315">
                <a:extLst>
                  <a:ext uri="{FF2B5EF4-FFF2-40B4-BE49-F238E27FC236}">
                    <a16:creationId xmlns:a16="http://schemas.microsoft.com/office/drawing/2014/main" id="{6467532E-B369-DBB8-FADA-09D6B6F12A8E}"/>
                  </a:ext>
                </a:extLst>
              </p:cNvPr>
              <p:cNvGrpSpPr/>
              <p:nvPr/>
            </p:nvGrpSpPr>
            <p:grpSpPr>
              <a:xfrm>
                <a:off x="7341607" y="2001331"/>
                <a:ext cx="67192" cy="81799"/>
                <a:chOff x="8222297" y="2478813"/>
                <a:chExt cx="67192" cy="81799"/>
              </a:xfrm>
            </p:grpSpPr>
            <p:cxnSp>
              <p:nvCxnSpPr>
                <p:cNvPr id="10317" name="Straight Connector 10316">
                  <a:extLst>
                    <a:ext uri="{FF2B5EF4-FFF2-40B4-BE49-F238E27FC236}">
                      <a16:creationId xmlns:a16="http://schemas.microsoft.com/office/drawing/2014/main" id="{8B042F58-AB4D-E041-6210-010566FAD373}"/>
                    </a:ext>
                  </a:extLst>
                </p:cNvPr>
                <p:cNvCxnSpPr/>
                <p:nvPr/>
              </p:nvCxnSpPr>
              <p:spPr bwMode="auto">
                <a:xfrm flipV="1">
                  <a:off x="8254432" y="2478813"/>
                  <a:ext cx="0" cy="81799"/>
                </a:xfrm>
                <a:prstGeom prst="line">
                  <a:avLst/>
                </a:prstGeom>
                <a:noFill/>
                <a:ln w="12700" cap="flat" cmpd="sng" algn="ctr">
                  <a:solidFill>
                    <a:schemeClr val="accent1"/>
                  </a:solidFill>
                  <a:prstDash val="solid"/>
                  <a:round/>
                  <a:headEnd type="none" w="med" len="med"/>
                  <a:tailEnd type="none" w="med" len="med"/>
                </a:ln>
                <a:effectLst/>
              </p:spPr>
            </p:cxnSp>
            <p:cxnSp>
              <p:nvCxnSpPr>
                <p:cNvPr id="10318" name="Straight Connector 10317">
                  <a:extLst>
                    <a:ext uri="{FF2B5EF4-FFF2-40B4-BE49-F238E27FC236}">
                      <a16:creationId xmlns:a16="http://schemas.microsoft.com/office/drawing/2014/main" id="{004A1C2B-D447-73EF-E24D-4769600F339A}"/>
                    </a:ext>
                  </a:extLst>
                </p:cNvPr>
                <p:cNvCxnSpPr>
                  <a:cxnSpLocks/>
                </p:cNvCxnSpPr>
                <p:nvPr/>
              </p:nvCxnSpPr>
              <p:spPr bwMode="auto">
                <a:xfrm>
                  <a:off x="8222297" y="2521173"/>
                  <a:ext cx="67192" cy="0"/>
                </a:xfrm>
                <a:prstGeom prst="line">
                  <a:avLst/>
                </a:prstGeom>
                <a:noFill/>
                <a:ln w="12700" cap="flat" cmpd="sng" algn="ctr">
                  <a:solidFill>
                    <a:schemeClr val="accent1"/>
                  </a:solidFill>
                  <a:prstDash val="solid"/>
                  <a:round/>
                  <a:headEnd type="none" w="med" len="med"/>
                  <a:tailEnd type="none" w="med" len="med"/>
                </a:ln>
                <a:effectLst/>
              </p:spPr>
            </p:cxnSp>
          </p:grpSp>
        </p:grpSp>
      </p:grpSp>
      <p:sp>
        <p:nvSpPr>
          <p:cNvPr id="48" name="TextBox 47">
            <a:extLst>
              <a:ext uri="{FF2B5EF4-FFF2-40B4-BE49-F238E27FC236}">
                <a16:creationId xmlns:a16="http://schemas.microsoft.com/office/drawing/2014/main" id="{BF9CDE40-2B75-B9C8-2DCA-DE7B3C1A4CFD}"/>
              </a:ext>
            </a:extLst>
          </p:cNvPr>
          <p:cNvSpPr txBox="1"/>
          <p:nvPr/>
        </p:nvSpPr>
        <p:spPr bwMode="auto">
          <a:xfrm>
            <a:off x="7396235" y="3084277"/>
            <a:ext cx="11583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8755"/>
                </a:solidFill>
                <a:effectLst/>
                <a:uLnTx/>
                <a:uFillTx/>
                <a:latin typeface="Calibri" panose="020F0502020204030204" pitchFamily="34" charset="0"/>
                <a:ea typeface="+mn-ea"/>
                <a:cs typeface="Calibri" panose="020F0502020204030204" pitchFamily="34" charset="0"/>
              </a:rPr>
              <a:t>SoC</a:t>
            </a:r>
          </a:p>
        </p:txBody>
      </p:sp>
      <p:sp>
        <p:nvSpPr>
          <p:cNvPr id="49" name="Freeform: Shape 48">
            <a:extLst>
              <a:ext uri="{FF2B5EF4-FFF2-40B4-BE49-F238E27FC236}">
                <a16:creationId xmlns:a16="http://schemas.microsoft.com/office/drawing/2014/main" id="{73E8A3C3-FF92-E33F-9879-517AF7D9ACED}"/>
              </a:ext>
            </a:extLst>
          </p:cNvPr>
          <p:cNvSpPr/>
          <p:nvPr/>
        </p:nvSpPr>
        <p:spPr bwMode="auto">
          <a:xfrm>
            <a:off x="7237717" y="2029414"/>
            <a:ext cx="3549508" cy="2062512"/>
          </a:xfrm>
          <a:custGeom>
            <a:avLst/>
            <a:gdLst>
              <a:gd name="connsiteX0" fmla="*/ 3549508 w 3549508"/>
              <a:gd name="connsiteY0" fmla="*/ 2062512 h 2062512"/>
              <a:gd name="connsiteX1" fmla="*/ 3337706 w 3549508"/>
              <a:gd name="connsiteY1" fmla="*/ 2062512 h 2062512"/>
              <a:gd name="connsiteX2" fmla="*/ 3337706 w 3549508"/>
              <a:gd name="connsiteY2" fmla="*/ 1964645 h 2062512"/>
              <a:gd name="connsiteX3" fmla="*/ 3323099 w 3549508"/>
              <a:gd name="connsiteY3" fmla="*/ 1964645 h 2062512"/>
              <a:gd name="connsiteX4" fmla="*/ 3323099 w 3549508"/>
              <a:gd name="connsiteY4" fmla="*/ 1879924 h 2062512"/>
              <a:gd name="connsiteX5" fmla="*/ 3019273 w 3549508"/>
              <a:gd name="connsiteY5" fmla="*/ 1879924 h 2062512"/>
              <a:gd name="connsiteX6" fmla="*/ 3019273 w 3549508"/>
              <a:gd name="connsiteY6" fmla="*/ 1837564 h 2062512"/>
              <a:gd name="connsiteX7" fmla="*/ 2915563 w 3549508"/>
              <a:gd name="connsiteY7" fmla="*/ 1837564 h 2062512"/>
              <a:gd name="connsiteX8" fmla="*/ 2915563 w 3549508"/>
              <a:gd name="connsiteY8" fmla="*/ 1803968 h 2062512"/>
              <a:gd name="connsiteX9" fmla="*/ 2746122 w 3549508"/>
              <a:gd name="connsiteY9" fmla="*/ 1803968 h 2062512"/>
              <a:gd name="connsiteX10" fmla="*/ 2746122 w 3549508"/>
              <a:gd name="connsiteY10" fmla="*/ 1760147 h 2062512"/>
              <a:gd name="connsiteX11" fmla="*/ 2670165 w 3549508"/>
              <a:gd name="connsiteY11" fmla="*/ 1760147 h 2062512"/>
              <a:gd name="connsiteX12" fmla="*/ 2670165 w 3549508"/>
              <a:gd name="connsiteY12" fmla="*/ 1744079 h 2062512"/>
              <a:gd name="connsiteX13" fmla="*/ 2651176 w 3549508"/>
              <a:gd name="connsiteY13" fmla="*/ 1744079 h 2062512"/>
              <a:gd name="connsiteX14" fmla="*/ 2651176 w 3549508"/>
              <a:gd name="connsiteY14" fmla="*/ 1726551 h 2062512"/>
              <a:gd name="connsiteX15" fmla="*/ 2614659 w 3549508"/>
              <a:gd name="connsiteY15" fmla="*/ 1726551 h 2062512"/>
              <a:gd name="connsiteX16" fmla="*/ 2614659 w 3549508"/>
              <a:gd name="connsiteY16" fmla="*/ 1673965 h 2062512"/>
              <a:gd name="connsiteX17" fmla="*/ 2505106 w 3549508"/>
              <a:gd name="connsiteY17" fmla="*/ 1673965 h 2062512"/>
              <a:gd name="connsiteX18" fmla="*/ 2505106 w 3549508"/>
              <a:gd name="connsiteY18" fmla="*/ 1673965 h 2062512"/>
              <a:gd name="connsiteX19" fmla="*/ 2494881 w 3549508"/>
              <a:gd name="connsiteY19" fmla="*/ 1673965 h 2062512"/>
              <a:gd name="connsiteX20" fmla="*/ 2494881 w 3549508"/>
              <a:gd name="connsiteY20" fmla="*/ 1644751 h 2062512"/>
              <a:gd name="connsiteX21" fmla="*/ 2461285 w 3549508"/>
              <a:gd name="connsiteY21" fmla="*/ 1644751 h 2062512"/>
              <a:gd name="connsiteX22" fmla="*/ 2461285 w 3549508"/>
              <a:gd name="connsiteY22" fmla="*/ 1627223 h 2062512"/>
              <a:gd name="connsiteX23" fmla="*/ 2413082 w 3549508"/>
              <a:gd name="connsiteY23" fmla="*/ 1627223 h 2062512"/>
              <a:gd name="connsiteX24" fmla="*/ 2413082 w 3549508"/>
              <a:gd name="connsiteY24" fmla="*/ 1615537 h 2062512"/>
              <a:gd name="connsiteX25" fmla="*/ 2361957 w 3549508"/>
              <a:gd name="connsiteY25" fmla="*/ 1615537 h 2062512"/>
              <a:gd name="connsiteX26" fmla="*/ 2361957 w 3549508"/>
              <a:gd name="connsiteY26" fmla="*/ 1596548 h 2062512"/>
              <a:gd name="connsiteX27" fmla="*/ 2303529 w 3549508"/>
              <a:gd name="connsiteY27" fmla="*/ 1596548 h 2062512"/>
              <a:gd name="connsiteX28" fmla="*/ 2303529 w 3549508"/>
              <a:gd name="connsiteY28" fmla="*/ 1577559 h 2062512"/>
              <a:gd name="connsiteX29" fmla="*/ 2267011 w 3549508"/>
              <a:gd name="connsiteY29" fmla="*/ 1577559 h 2062512"/>
              <a:gd name="connsiteX30" fmla="*/ 2267011 w 3549508"/>
              <a:gd name="connsiteY30" fmla="*/ 1548345 h 2062512"/>
              <a:gd name="connsiteX31" fmla="*/ 2199819 w 3549508"/>
              <a:gd name="connsiteY31" fmla="*/ 1548345 h 2062512"/>
              <a:gd name="connsiteX32" fmla="*/ 2199819 w 3549508"/>
              <a:gd name="connsiteY32" fmla="*/ 1542502 h 2062512"/>
              <a:gd name="connsiteX33" fmla="*/ 2180830 w 3549508"/>
              <a:gd name="connsiteY33" fmla="*/ 1542502 h 2062512"/>
              <a:gd name="connsiteX34" fmla="*/ 2180830 w 3549508"/>
              <a:gd name="connsiteY34" fmla="*/ 1522052 h 2062512"/>
              <a:gd name="connsiteX35" fmla="*/ 2123862 w 3549508"/>
              <a:gd name="connsiteY35" fmla="*/ 1522052 h 2062512"/>
              <a:gd name="connsiteX36" fmla="*/ 2123862 w 3549508"/>
              <a:gd name="connsiteY36" fmla="*/ 1516209 h 2062512"/>
              <a:gd name="connsiteX37" fmla="*/ 2093188 w 3549508"/>
              <a:gd name="connsiteY37" fmla="*/ 1516209 h 2062512"/>
              <a:gd name="connsiteX38" fmla="*/ 2093188 w 3549508"/>
              <a:gd name="connsiteY38" fmla="*/ 1476770 h 2062512"/>
              <a:gd name="connsiteX39" fmla="*/ 2061052 w 3549508"/>
              <a:gd name="connsiteY39" fmla="*/ 1476770 h 2062512"/>
              <a:gd name="connsiteX40" fmla="*/ 2061052 w 3549508"/>
              <a:gd name="connsiteY40" fmla="*/ 1459242 h 2062512"/>
              <a:gd name="connsiteX41" fmla="*/ 2036220 w 3549508"/>
              <a:gd name="connsiteY41" fmla="*/ 1459242 h 2062512"/>
              <a:gd name="connsiteX42" fmla="*/ 2036220 w 3549508"/>
              <a:gd name="connsiteY42" fmla="*/ 1447556 h 2062512"/>
              <a:gd name="connsiteX43" fmla="*/ 2017231 w 3549508"/>
              <a:gd name="connsiteY43" fmla="*/ 1447556 h 2062512"/>
              <a:gd name="connsiteX44" fmla="*/ 2017231 w 3549508"/>
              <a:gd name="connsiteY44" fmla="*/ 1438792 h 2062512"/>
              <a:gd name="connsiteX45" fmla="*/ 2009928 w 3549508"/>
              <a:gd name="connsiteY45" fmla="*/ 1438792 h 2062512"/>
              <a:gd name="connsiteX46" fmla="*/ 2009928 w 3549508"/>
              <a:gd name="connsiteY46" fmla="*/ 1418342 h 2062512"/>
              <a:gd name="connsiteX47" fmla="*/ 1990938 w 3549508"/>
              <a:gd name="connsiteY47" fmla="*/ 1418342 h 2062512"/>
              <a:gd name="connsiteX48" fmla="*/ 1990938 w 3549508"/>
              <a:gd name="connsiteY48" fmla="*/ 1400814 h 2062512"/>
              <a:gd name="connsiteX49" fmla="*/ 1974871 w 3549508"/>
              <a:gd name="connsiteY49" fmla="*/ 1400814 h 2062512"/>
              <a:gd name="connsiteX50" fmla="*/ 1974871 w 3549508"/>
              <a:gd name="connsiteY50" fmla="*/ 1378903 h 2062512"/>
              <a:gd name="connsiteX51" fmla="*/ 1951499 w 3549508"/>
              <a:gd name="connsiteY51" fmla="*/ 1378903 h 2062512"/>
              <a:gd name="connsiteX52" fmla="*/ 1951499 w 3549508"/>
              <a:gd name="connsiteY52" fmla="*/ 1354071 h 2062512"/>
              <a:gd name="connsiteX53" fmla="*/ 1923746 w 3549508"/>
              <a:gd name="connsiteY53" fmla="*/ 1354071 h 2062512"/>
              <a:gd name="connsiteX54" fmla="*/ 1923746 w 3549508"/>
              <a:gd name="connsiteY54" fmla="*/ 1342386 h 2062512"/>
              <a:gd name="connsiteX55" fmla="*/ 1897453 w 3549508"/>
              <a:gd name="connsiteY55" fmla="*/ 1342386 h 2062512"/>
              <a:gd name="connsiteX56" fmla="*/ 1897453 w 3549508"/>
              <a:gd name="connsiteY56" fmla="*/ 1332161 h 2062512"/>
              <a:gd name="connsiteX57" fmla="*/ 1872621 w 3549508"/>
              <a:gd name="connsiteY57" fmla="*/ 1332161 h 2062512"/>
              <a:gd name="connsiteX58" fmla="*/ 1872621 w 3549508"/>
              <a:gd name="connsiteY58" fmla="*/ 1311711 h 2062512"/>
              <a:gd name="connsiteX59" fmla="*/ 1784979 w 3549508"/>
              <a:gd name="connsiteY59" fmla="*/ 1311711 h 2062512"/>
              <a:gd name="connsiteX60" fmla="*/ 1784979 w 3549508"/>
              <a:gd name="connsiteY60" fmla="*/ 1298565 h 2062512"/>
              <a:gd name="connsiteX61" fmla="*/ 1777676 w 3549508"/>
              <a:gd name="connsiteY61" fmla="*/ 1298565 h 2062512"/>
              <a:gd name="connsiteX62" fmla="*/ 1777676 w 3549508"/>
              <a:gd name="connsiteY62" fmla="*/ 1281036 h 2062512"/>
              <a:gd name="connsiteX63" fmla="*/ 1765990 w 3549508"/>
              <a:gd name="connsiteY63" fmla="*/ 1281036 h 2062512"/>
              <a:gd name="connsiteX64" fmla="*/ 1765990 w 3549508"/>
              <a:gd name="connsiteY64" fmla="*/ 1266429 h 2062512"/>
              <a:gd name="connsiteX65" fmla="*/ 1744080 w 3549508"/>
              <a:gd name="connsiteY65" fmla="*/ 1266429 h 2062512"/>
              <a:gd name="connsiteX66" fmla="*/ 1738237 w 3549508"/>
              <a:gd name="connsiteY66" fmla="*/ 1260586 h 2062512"/>
              <a:gd name="connsiteX67" fmla="*/ 1707562 w 3549508"/>
              <a:gd name="connsiteY67" fmla="*/ 1260586 h 2062512"/>
              <a:gd name="connsiteX68" fmla="*/ 1707562 w 3549508"/>
              <a:gd name="connsiteY68" fmla="*/ 1241597 h 2062512"/>
              <a:gd name="connsiteX69" fmla="*/ 1684191 w 3549508"/>
              <a:gd name="connsiteY69" fmla="*/ 1241597 h 2062512"/>
              <a:gd name="connsiteX70" fmla="*/ 1684191 w 3549508"/>
              <a:gd name="connsiteY70" fmla="*/ 1222608 h 2062512"/>
              <a:gd name="connsiteX71" fmla="*/ 1653516 w 3549508"/>
              <a:gd name="connsiteY71" fmla="*/ 1222608 h 2062512"/>
              <a:gd name="connsiteX72" fmla="*/ 1653516 w 3549508"/>
              <a:gd name="connsiteY72" fmla="*/ 1209462 h 2062512"/>
              <a:gd name="connsiteX73" fmla="*/ 1627223 w 3549508"/>
              <a:gd name="connsiteY73" fmla="*/ 1209462 h 2062512"/>
              <a:gd name="connsiteX74" fmla="*/ 1627223 w 3549508"/>
              <a:gd name="connsiteY74" fmla="*/ 1184630 h 2062512"/>
              <a:gd name="connsiteX75" fmla="*/ 1605313 w 3549508"/>
              <a:gd name="connsiteY75" fmla="*/ 1184630 h 2062512"/>
              <a:gd name="connsiteX76" fmla="*/ 1605313 w 3549508"/>
              <a:gd name="connsiteY76" fmla="*/ 1151034 h 2062512"/>
              <a:gd name="connsiteX77" fmla="*/ 1543963 w 3549508"/>
              <a:gd name="connsiteY77" fmla="*/ 1151034 h 2062512"/>
              <a:gd name="connsiteX78" fmla="*/ 1543963 w 3549508"/>
              <a:gd name="connsiteY78" fmla="*/ 1139348 h 2062512"/>
              <a:gd name="connsiteX79" fmla="*/ 1510367 w 3549508"/>
              <a:gd name="connsiteY79" fmla="*/ 1139348 h 2062512"/>
              <a:gd name="connsiteX80" fmla="*/ 1510367 w 3549508"/>
              <a:gd name="connsiteY80" fmla="*/ 1120359 h 2062512"/>
              <a:gd name="connsiteX81" fmla="*/ 1468007 w 3549508"/>
              <a:gd name="connsiteY81" fmla="*/ 1120359 h 2062512"/>
              <a:gd name="connsiteX82" fmla="*/ 1468007 w 3549508"/>
              <a:gd name="connsiteY82" fmla="*/ 1107213 h 2062512"/>
              <a:gd name="connsiteX83" fmla="*/ 1453400 w 3549508"/>
              <a:gd name="connsiteY83" fmla="*/ 1107213 h 2062512"/>
              <a:gd name="connsiteX84" fmla="*/ 1449018 w 3549508"/>
              <a:gd name="connsiteY84" fmla="*/ 1102831 h 2062512"/>
              <a:gd name="connsiteX85" fmla="*/ 1416882 w 3549508"/>
              <a:gd name="connsiteY85" fmla="*/ 1102831 h 2062512"/>
              <a:gd name="connsiteX86" fmla="*/ 1416882 w 3549508"/>
              <a:gd name="connsiteY86" fmla="*/ 1085302 h 2062512"/>
              <a:gd name="connsiteX87" fmla="*/ 1394972 w 3549508"/>
              <a:gd name="connsiteY87" fmla="*/ 1085302 h 2062512"/>
              <a:gd name="connsiteX88" fmla="*/ 1394972 w 3549508"/>
              <a:gd name="connsiteY88" fmla="*/ 1059009 h 2062512"/>
              <a:gd name="connsiteX89" fmla="*/ 1378904 w 3549508"/>
              <a:gd name="connsiteY89" fmla="*/ 1059009 h 2062512"/>
              <a:gd name="connsiteX90" fmla="*/ 1378904 w 3549508"/>
              <a:gd name="connsiteY90" fmla="*/ 1047324 h 2062512"/>
              <a:gd name="connsiteX91" fmla="*/ 1348229 w 3549508"/>
              <a:gd name="connsiteY91" fmla="*/ 1047324 h 2062512"/>
              <a:gd name="connsiteX92" fmla="*/ 1348229 w 3549508"/>
              <a:gd name="connsiteY92" fmla="*/ 1022492 h 2062512"/>
              <a:gd name="connsiteX93" fmla="*/ 1330701 w 3549508"/>
              <a:gd name="connsiteY93" fmla="*/ 1022492 h 2062512"/>
              <a:gd name="connsiteX94" fmla="*/ 1330701 w 3549508"/>
              <a:gd name="connsiteY94" fmla="*/ 999121 h 2062512"/>
              <a:gd name="connsiteX95" fmla="*/ 1302947 w 3549508"/>
              <a:gd name="connsiteY95" fmla="*/ 999121 h 2062512"/>
              <a:gd name="connsiteX96" fmla="*/ 1302947 w 3549508"/>
              <a:gd name="connsiteY96" fmla="*/ 985974 h 2062512"/>
              <a:gd name="connsiteX97" fmla="*/ 1254744 w 3549508"/>
              <a:gd name="connsiteY97" fmla="*/ 985974 h 2062512"/>
              <a:gd name="connsiteX98" fmla="*/ 1254744 w 3549508"/>
              <a:gd name="connsiteY98" fmla="*/ 961142 h 2062512"/>
              <a:gd name="connsiteX99" fmla="*/ 1231373 w 3549508"/>
              <a:gd name="connsiteY99" fmla="*/ 961142 h 2062512"/>
              <a:gd name="connsiteX100" fmla="*/ 1231373 w 3549508"/>
              <a:gd name="connsiteY100" fmla="*/ 934850 h 2062512"/>
              <a:gd name="connsiteX101" fmla="*/ 1222609 w 3549508"/>
              <a:gd name="connsiteY101" fmla="*/ 934850 h 2062512"/>
              <a:gd name="connsiteX102" fmla="*/ 1222609 w 3549508"/>
              <a:gd name="connsiteY102" fmla="*/ 927546 h 2062512"/>
              <a:gd name="connsiteX103" fmla="*/ 1209462 w 3549508"/>
              <a:gd name="connsiteY103" fmla="*/ 927546 h 2062512"/>
              <a:gd name="connsiteX104" fmla="*/ 1209462 w 3549508"/>
              <a:gd name="connsiteY104" fmla="*/ 902714 h 2062512"/>
              <a:gd name="connsiteX105" fmla="*/ 1183170 w 3549508"/>
              <a:gd name="connsiteY105" fmla="*/ 902714 h 2062512"/>
              <a:gd name="connsiteX106" fmla="*/ 1183170 w 3549508"/>
              <a:gd name="connsiteY106" fmla="*/ 892489 h 2062512"/>
              <a:gd name="connsiteX107" fmla="*/ 1158338 w 3549508"/>
              <a:gd name="connsiteY107" fmla="*/ 892489 h 2062512"/>
              <a:gd name="connsiteX108" fmla="*/ 1158338 w 3549508"/>
              <a:gd name="connsiteY108" fmla="*/ 883725 h 2062512"/>
              <a:gd name="connsiteX109" fmla="*/ 1133506 w 3549508"/>
              <a:gd name="connsiteY109" fmla="*/ 883725 h 2062512"/>
              <a:gd name="connsiteX110" fmla="*/ 1133506 w 3549508"/>
              <a:gd name="connsiteY110" fmla="*/ 866197 h 2062512"/>
              <a:gd name="connsiteX111" fmla="*/ 1117438 w 3549508"/>
              <a:gd name="connsiteY111" fmla="*/ 866197 h 2062512"/>
              <a:gd name="connsiteX112" fmla="*/ 1117438 w 3549508"/>
              <a:gd name="connsiteY112" fmla="*/ 860354 h 2062512"/>
              <a:gd name="connsiteX113" fmla="*/ 1096988 w 3549508"/>
              <a:gd name="connsiteY113" fmla="*/ 860354 h 2062512"/>
              <a:gd name="connsiteX114" fmla="*/ 1096988 w 3549508"/>
              <a:gd name="connsiteY114" fmla="*/ 842825 h 2062512"/>
              <a:gd name="connsiteX115" fmla="*/ 1091145 w 3549508"/>
              <a:gd name="connsiteY115" fmla="*/ 842825 h 2062512"/>
              <a:gd name="connsiteX116" fmla="*/ 1091145 w 3549508"/>
              <a:gd name="connsiteY116" fmla="*/ 829679 h 2062512"/>
              <a:gd name="connsiteX117" fmla="*/ 1054628 w 3549508"/>
              <a:gd name="connsiteY117" fmla="*/ 829679 h 2062512"/>
              <a:gd name="connsiteX118" fmla="*/ 1054628 w 3549508"/>
              <a:gd name="connsiteY118" fmla="*/ 807769 h 2062512"/>
              <a:gd name="connsiteX119" fmla="*/ 1040021 w 3549508"/>
              <a:gd name="connsiteY119" fmla="*/ 807769 h 2062512"/>
              <a:gd name="connsiteX120" fmla="*/ 1040021 w 3549508"/>
              <a:gd name="connsiteY120" fmla="*/ 799004 h 2062512"/>
              <a:gd name="connsiteX121" fmla="*/ 1013728 w 3549508"/>
              <a:gd name="connsiteY121" fmla="*/ 799004 h 2062512"/>
              <a:gd name="connsiteX122" fmla="*/ 1013728 w 3549508"/>
              <a:gd name="connsiteY122" fmla="*/ 785858 h 2062512"/>
              <a:gd name="connsiteX123" fmla="*/ 987436 w 3549508"/>
              <a:gd name="connsiteY123" fmla="*/ 785858 h 2062512"/>
              <a:gd name="connsiteX124" fmla="*/ 987436 w 3549508"/>
              <a:gd name="connsiteY124" fmla="*/ 774172 h 2062512"/>
              <a:gd name="connsiteX125" fmla="*/ 971368 w 3549508"/>
              <a:gd name="connsiteY125" fmla="*/ 774172 h 2062512"/>
              <a:gd name="connsiteX126" fmla="*/ 971368 w 3549508"/>
              <a:gd name="connsiteY126" fmla="*/ 761026 h 2062512"/>
              <a:gd name="connsiteX127" fmla="*/ 947997 w 3549508"/>
              <a:gd name="connsiteY127" fmla="*/ 761026 h 2062512"/>
              <a:gd name="connsiteX128" fmla="*/ 947997 w 3549508"/>
              <a:gd name="connsiteY128" fmla="*/ 743498 h 2062512"/>
              <a:gd name="connsiteX129" fmla="*/ 920243 w 3549508"/>
              <a:gd name="connsiteY129" fmla="*/ 743498 h 2062512"/>
              <a:gd name="connsiteX130" fmla="*/ 920243 w 3549508"/>
              <a:gd name="connsiteY130" fmla="*/ 730351 h 2062512"/>
              <a:gd name="connsiteX131" fmla="*/ 905636 w 3549508"/>
              <a:gd name="connsiteY131" fmla="*/ 730351 h 2062512"/>
              <a:gd name="connsiteX132" fmla="*/ 905636 w 3549508"/>
              <a:gd name="connsiteY132" fmla="*/ 714284 h 2062512"/>
              <a:gd name="connsiteX133" fmla="*/ 861815 w 3549508"/>
              <a:gd name="connsiteY133" fmla="*/ 714284 h 2062512"/>
              <a:gd name="connsiteX134" fmla="*/ 861815 w 3549508"/>
              <a:gd name="connsiteY134" fmla="*/ 695294 h 2062512"/>
              <a:gd name="connsiteX135" fmla="*/ 829680 w 3549508"/>
              <a:gd name="connsiteY135" fmla="*/ 695294 h 2062512"/>
              <a:gd name="connsiteX136" fmla="*/ 829680 w 3549508"/>
              <a:gd name="connsiteY136" fmla="*/ 669002 h 2062512"/>
              <a:gd name="connsiteX137" fmla="*/ 809230 w 3549508"/>
              <a:gd name="connsiteY137" fmla="*/ 669002 h 2062512"/>
              <a:gd name="connsiteX138" fmla="*/ 809230 w 3549508"/>
              <a:gd name="connsiteY138" fmla="*/ 648552 h 2062512"/>
              <a:gd name="connsiteX139" fmla="*/ 791701 w 3549508"/>
              <a:gd name="connsiteY139" fmla="*/ 648552 h 2062512"/>
              <a:gd name="connsiteX140" fmla="*/ 791701 w 3549508"/>
              <a:gd name="connsiteY140" fmla="*/ 638327 h 2062512"/>
              <a:gd name="connsiteX141" fmla="*/ 765409 w 3549508"/>
              <a:gd name="connsiteY141" fmla="*/ 638327 h 2062512"/>
              <a:gd name="connsiteX142" fmla="*/ 765409 w 3549508"/>
              <a:gd name="connsiteY142" fmla="*/ 612034 h 2062512"/>
              <a:gd name="connsiteX143" fmla="*/ 742037 w 3549508"/>
              <a:gd name="connsiteY143" fmla="*/ 612034 h 2062512"/>
              <a:gd name="connsiteX144" fmla="*/ 742037 w 3549508"/>
              <a:gd name="connsiteY144" fmla="*/ 606192 h 2062512"/>
              <a:gd name="connsiteX145" fmla="*/ 725970 w 3549508"/>
              <a:gd name="connsiteY145" fmla="*/ 606192 h 2062512"/>
              <a:gd name="connsiteX146" fmla="*/ 725970 w 3549508"/>
              <a:gd name="connsiteY146" fmla="*/ 584281 h 2062512"/>
              <a:gd name="connsiteX147" fmla="*/ 698216 w 3549508"/>
              <a:gd name="connsiteY147" fmla="*/ 584281 h 2062512"/>
              <a:gd name="connsiteX148" fmla="*/ 698216 w 3549508"/>
              <a:gd name="connsiteY148" fmla="*/ 575517 h 2062512"/>
              <a:gd name="connsiteX149" fmla="*/ 687991 w 3549508"/>
              <a:gd name="connsiteY149" fmla="*/ 575517 h 2062512"/>
              <a:gd name="connsiteX150" fmla="*/ 687991 w 3549508"/>
              <a:gd name="connsiteY150" fmla="*/ 559449 h 2062512"/>
              <a:gd name="connsiteX151" fmla="*/ 671924 w 3549508"/>
              <a:gd name="connsiteY151" fmla="*/ 559449 h 2062512"/>
              <a:gd name="connsiteX152" fmla="*/ 671924 w 3549508"/>
              <a:gd name="connsiteY152" fmla="*/ 534617 h 2062512"/>
              <a:gd name="connsiteX153" fmla="*/ 658777 w 3549508"/>
              <a:gd name="connsiteY153" fmla="*/ 534617 h 2062512"/>
              <a:gd name="connsiteX154" fmla="*/ 658777 w 3549508"/>
              <a:gd name="connsiteY154" fmla="*/ 515628 h 2062512"/>
              <a:gd name="connsiteX155" fmla="*/ 622260 w 3549508"/>
              <a:gd name="connsiteY155" fmla="*/ 515628 h 2062512"/>
              <a:gd name="connsiteX156" fmla="*/ 622260 w 3549508"/>
              <a:gd name="connsiteY156" fmla="*/ 503942 h 2062512"/>
              <a:gd name="connsiteX157" fmla="*/ 579899 w 3549508"/>
              <a:gd name="connsiteY157" fmla="*/ 503942 h 2062512"/>
              <a:gd name="connsiteX158" fmla="*/ 579899 w 3549508"/>
              <a:gd name="connsiteY158" fmla="*/ 480571 h 2062512"/>
              <a:gd name="connsiteX159" fmla="*/ 560910 w 3549508"/>
              <a:gd name="connsiteY159" fmla="*/ 480571 h 2062512"/>
              <a:gd name="connsiteX160" fmla="*/ 560910 w 3549508"/>
              <a:gd name="connsiteY160" fmla="*/ 467425 h 2062512"/>
              <a:gd name="connsiteX161" fmla="*/ 553606 w 3549508"/>
              <a:gd name="connsiteY161" fmla="*/ 460121 h 2062512"/>
              <a:gd name="connsiteX162" fmla="*/ 553606 w 3549508"/>
              <a:gd name="connsiteY162" fmla="*/ 442593 h 2062512"/>
              <a:gd name="connsiteX163" fmla="*/ 522932 w 3549508"/>
              <a:gd name="connsiteY163" fmla="*/ 442593 h 2062512"/>
              <a:gd name="connsiteX164" fmla="*/ 522932 w 3549508"/>
              <a:gd name="connsiteY164" fmla="*/ 406075 h 2062512"/>
              <a:gd name="connsiteX165" fmla="*/ 508325 w 3549508"/>
              <a:gd name="connsiteY165" fmla="*/ 406075 h 2062512"/>
              <a:gd name="connsiteX166" fmla="*/ 508325 w 3549508"/>
              <a:gd name="connsiteY166" fmla="*/ 376861 h 2062512"/>
              <a:gd name="connsiteX167" fmla="*/ 493718 w 3549508"/>
              <a:gd name="connsiteY167" fmla="*/ 376861 h 2062512"/>
              <a:gd name="connsiteX168" fmla="*/ 493718 w 3549508"/>
              <a:gd name="connsiteY168" fmla="*/ 337422 h 2062512"/>
              <a:gd name="connsiteX169" fmla="*/ 468886 w 3549508"/>
              <a:gd name="connsiteY169" fmla="*/ 337422 h 2062512"/>
              <a:gd name="connsiteX170" fmla="*/ 468886 w 3549508"/>
              <a:gd name="connsiteY170" fmla="*/ 308208 h 2062512"/>
              <a:gd name="connsiteX171" fmla="*/ 444054 w 3549508"/>
              <a:gd name="connsiteY171" fmla="*/ 308208 h 2062512"/>
              <a:gd name="connsiteX172" fmla="*/ 444054 w 3549508"/>
              <a:gd name="connsiteY172" fmla="*/ 283376 h 2062512"/>
              <a:gd name="connsiteX173" fmla="*/ 398772 w 3549508"/>
              <a:gd name="connsiteY173" fmla="*/ 283376 h 2062512"/>
              <a:gd name="connsiteX174" fmla="*/ 398772 w 3549508"/>
              <a:gd name="connsiteY174" fmla="*/ 255623 h 2062512"/>
              <a:gd name="connsiteX175" fmla="*/ 378322 w 3549508"/>
              <a:gd name="connsiteY175" fmla="*/ 255623 h 2062512"/>
              <a:gd name="connsiteX176" fmla="*/ 378322 w 3549508"/>
              <a:gd name="connsiteY176" fmla="*/ 242477 h 2062512"/>
              <a:gd name="connsiteX177" fmla="*/ 360794 w 3549508"/>
              <a:gd name="connsiteY177" fmla="*/ 242477 h 2062512"/>
              <a:gd name="connsiteX178" fmla="*/ 360794 w 3549508"/>
              <a:gd name="connsiteY178" fmla="*/ 214723 h 2062512"/>
              <a:gd name="connsiteX179" fmla="*/ 338883 w 3549508"/>
              <a:gd name="connsiteY179" fmla="*/ 214723 h 2062512"/>
              <a:gd name="connsiteX180" fmla="*/ 338883 w 3549508"/>
              <a:gd name="connsiteY180" fmla="*/ 189891 h 2062512"/>
              <a:gd name="connsiteX181" fmla="*/ 321355 w 3549508"/>
              <a:gd name="connsiteY181" fmla="*/ 189891 h 2062512"/>
              <a:gd name="connsiteX182" fmla="*/ 321355 w 3549508"/>
              <a:gd name="connsiteY182" fmla="*/ 175284 h 2062512"/>
              <a:gd name="connsiteX183" fmla="*/ 297984 w 3549508"/>
              <a:gd name="connsiteY183" fmla="*/ 175284 h 2062512"/>
              <a:gd name="connsiteX184" fmla="*/ 297984 w 3549508"/>
              <a:gd name="connsiteY184" fmla="*/ 162138 h 2062512"/>
              <a:gd name="connsiteX185" fmla="*/ 278995 w 3549508"/>
              <a:gd name="connsiteY185" fmla="*/ 162138 h 2062512"/>
              <a:gd name="connsiteX186" fmla="*/ 278995 w 3549508"/>
              <a:gd name="connsiteY186" fmla="*/ 134384 h 2062512"/>
              <a:gd name="connsiteX187" fmla="*/ 252702 w 3549508"/>
              <a:gd name="connsiteY187" fmla="*/ 134384 h 2062512"/>
              <a:gd name="connsiteX188" fmla="*/ 252702 w 3549508"/>
              <a:gd name="connsiteY188" fmla="*/ 119777 h 2062512"/>
              <a:gd name="connsiteX189" fmla="*/ 241016 w 3549508"/>
              <a:gd name="connsiteY189" fmla="*/ 119777 h 2062512"/>
              <a:gd name="connsiteX190" fmla="*/ 241016 w 3549508"/>
              <a:gd name="connsiteY190" fmla="*/ 96406 h 2062512"/>
              <a:gd name="connsiteX191" fmla="*/ 219106 w 3549508"/>
              <a:gd name="connsiteY191" fmla="*/ 96406 h 2062512"/>
              <a:gd name="connsiteX192" fmla="*/ 219106 w 3549508"/>
              <a:gd name="connsiteY192" fmla="*/ 73035 h 2062512"/>
              <a:gd name="connsiteX193" fmla="*/ 201577 w 3549508"/>
              <a:gd name="connsiteY193" fmla="*/ 73035 h 2062512"/>
              <a:gd name="connsiteX194" fmla="*/ 201577 w 3549508"/>
              <a:gd name="connsiteY194" fmla="*/ 52585 h 2062512"/>
              <a:gd name="connsiteX195" fmla="*/ 178206 w 3549508"/>
              <a:gd name="connsiteY195" fmla="*/ 52585 h 2062512"/>
              <a:gd name="connsiteX196" fmla="*/ 178206 w 3549508"/>
              <a:gd name="connsiteY196" fmla="*/ 42360 h 2062512"/>
              <a:gd name="connsiteX197" fmla="*/ 157756 w 3549508"/>
              <a:gd name="connsiteY197" fmla="*/ 42360 h 2062512"/>
              <a:gd name="connsiteX198" fmla="*/ 157756 w 3549508"/>
              <a:gd name="connsiteY198" fmla="*/ 30675 h 2062512"/>
              <a:gd name="connsiteX199" fmla="*/ 140228 w 3549508"/>
              <a:gd name="connsiteY199" fmla="*/ 30675 h 2062512"/>
              <a:gd name="connsiteX200" fmla="*/ 132924 w 3549508"/>
              <a:gd name="connsiteY200" fmla="*/ 23371 h 2062512"/>
              <a:gd name="connsiteX201" fmla="*/ 97867 w 3549508"/>
              <a:gd name="connsiteY201" fmla="*/ 23371 h 2062512"/>
              <a:gd name="connsiteX202" fmla="*/ 97867 w 3549508"/>
              <a:gd name="connsiteY202" fmla="*/ 11685 h 2062512"/>
              <a:gd name="connsiteX203" fmla="*/ 48204 w 3549508"/>
              <a:gd name="connsiteY203" fmla="*/ 11685 h 2062512"/>
              <a:gd name="connsiteX204" fmla="*/ 48204 w 3549508"/>
              <a:gd name="connsiteY204" fmla="*/ 0 h 2062512"/>
              <a:gd name="connsiteX205" fmla="*/ 0 w 3549508"/>
              <a:gd name="connsiteY205" fmla="*/ 0 h 20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549508" h="2062512">
                <a:moveTo>
                  <a:pt x="3549508" y="2062512"/>
                </a:moveTo>
                <a:lnTo>
                  <a:pt x="3337706" y="2062512"/>
                </a:lnTo>
                <a:lnTo>
                  <a:pt x="3337706" y="1964645"/>
                </a:lnTo>
                <a:lnTo>
                  <a:pt x="3323099" y="1964645"/>
                </a:lnTo>
                <a:lnTo>
                  <a:pt x="3323099" y="1879924"/>
                </a:lnTo>
                <a:lnTo>
                  <a:pt x="3019273" y="1879924"/>
                </a:lnTo>
                <a:lnTo>
                  <a:pt x="3019273" y="1837564"/>
                </a:lnTo>
                <a:lnTo>
                  <a:pt x="2915563" y="1837564"/>
                </a:lnTo>
                <a:lnTo>
                  <a:pt x="2915563" y="1803968"/>
                </a:lnTo>
                <a:lnTo>
                  <a:pt x="2746122" y="1803968"/>
                </a:lnTo>
                <a:lnTo>
                  <a:pt x="2746122" y="1760147"/>
                </a:lnTo>
                <a:lnTo>
                  <a:pt x="2670165" y="1760147"/>
                </a:lnTo>
                <a:lnTo>
                  <a:pt x="2670165" y="1744079"/>
                </a:lnTo>
                <a:lnTo>
                  <a:pt x="2651176" y="1744079"/>
                </a:lnTo>
                <a:lnTo>
                  <a:pt x="2651176" y="1726551"/>
                </a:lnTo>
                <a:lnTo>
                  <a:pt x="2614659" y="1726551"/>
                </a:lnTo>
                <a:lnTo>
                  <a:pt x="2614659" y="1673965"/>
                </a:lnTo>
                <a:lnTo>
                  <a:pt x="2505106" y="1673965"/>
                </a:lnTo>
                <a:lnTo>
                  <a:pt x="2505106" y="1673965"/>
                </a:lnTo>
                <a:lnTo>
                  <a:pt x="2494881" y="1673965"/>
                </a:lnTo>
                <a:lnTo>
                  <a:pt x="2494881" y="1644751"/>
                </a:lnTo>
                <a:lnTo>
                  <a:pt x="2461285" y="1644751"/>
                </a:lnTo>
                <a:lnTo>
                  <a:pt x="2461285" y="1627223"/>
                </a:lnTo>
                <a:lnTo>
                  <a:pt x="2413082" y="1627223"/>
                </a:lnTo>
                <a:lnTo>
                  <a:pt x="2413082" y="1615537"/>
                </a:lnTo>
                <a:lnTo>
                  <a:pt x="2361957" y="1615537"/>
                </a:lnTo>
                <a:lnTo>
                  <a:pt x="2361957" y="1596548"/>
                </a:lnTo>
                <a:lnTo>
                  <a:pt x="2303529" y="1596548"/>
                </a:lnTo>
                <a:lnTo>
                  <a:pt x="2303529" y="1577559"/>
                </a:lnTo>
                <a:lnTo>
                  <a:pt x="2267011" y="1577559"/>
                </a:lnTo>
                <a:lnTo>
                  <a:pt x="2267011" y="1548345"/>
                </a:lnTo>
                <a:lnTo>
                  <a:pt x="2199819" y="1548345"/>
                </a:lnTo>
                <a:lnTo>
                  <a:pt x="2199819" y="1542502"/>
                </a:lnTo>
                <a:lnTo>
                  <a:pt x="2180830" y="1542502"/>
                </a:lnTo>
                <a:lnTo>
                  <a:pt x="2180830" y="1522052"/>
                </a:lnTo>
                <a:lnTo>
                  <a:pt x="2123862" y="1522052"/>
                </a:lnTo>
                <a:lnTo>
                  <a:pt x="2123862" y="1516209"/>
                </a:lnTo>
                <a:lnTo>
                  <a:pt x="2093188" y="1516209"/>
                </a:lnTo>
                <a:lnTo>
                  <a:pt x="2093188" y="1476770"/>
                </a:lnTo>
                <a:lnTo>
                  <a:pt x="2061052" y="1476770"/>
                </a:lnTo>
                <a:lnTo>
                  <a:pt x="2061052" y="1459242"/>
                </a:lnTo>
                <a:lnTo>
                  <a:pt x="2036220" y="1459242"/>
                </a:lnTo>
                <a:lnTo>
                  <a:pt x="2036220" y="1447556"/>
                </a:lnTo>
                <a:lnTo>
                  <a:pt x="2017231" y="1447556"/>
                </a:lnTo>
                <a:lnTo>
                  <a:pt x="2017231" y="1438792"/>
                </a:lnTo>
                <a:lnTo>
                  <a:pt x="2009928" y="1438792"/>
                </a:lnTo>
                <a:lnTo>
                  <a:pt x="2009928" y="1418342"/>
                </a:lnTo>
                <a:lnTo>
                  <a:pt x="1990938" y="1418342"/>
                </a:lnTo>
                <a:lnTo>
                  <a:pt x="1990938" y="1400814"/>
                </a:lnTo>
                <a:lnTo>
                  <a:pt x="1974871" y="1400814"/>
                </a:lnTo>
                <a:lnTo>
                  <a:pt x="1974871" y="1378903"/>
                </a:lnTo>
                <a:lnTo>
                  <a:pt x="1951499" y="1378903"/>
                </a:lnTo>
                <a:lnTo>
                  <a:pt x="1951499" y="1354071"/>
                </a:lnTo>
                <a:lnTo>
                  <a:pt x="1923746" y="1354071"/>
                </a:lnTo>
                <a:lnTo>
                  <a:pt x="1923746" y="1342386"/>
                </a:lnTo>
                <a:lnTo>
                  <a:pt x="1897453" y="1342386"/>
                </a:lnTo>
                <a:lnTo>
                  <a:pt x="1897453" y="1332161"/>
                </a:lnTo>
                <a:lnTo>
                  <a:pt x="1872621" y="1332161"/>
                </a:lnTo>
                <a:lnTo>
                  <a:pt x="1872621" y="1311711"/>
                </a:lnTo>
                <a:lnTo>
                  <a:pt x="1784979" y="1311711"/>
                </a:lnTo>
                <a:lnTo>
                  <a:pt x="1784979" y="1298565"/>
                </a:lnTo>
                <a:lnTo>
                  <a:pt x="1777676" y="1298565"/>
                </a:lnTo>
                <a:lnTo>
                  <a:pt x="1777676" y="1281036"/>
                </a:lnTo>
                <a:lnTo>
                  <a:pt x="1765990" y="1281036"/>
                </a:lnTo>
                <a:lnTo>
                  <a:pt x="1765990" y="1266429"/>
                </a:lnTo>
                <a:lnTo>
                  <a:pt x="1744080" y="1266429"/>
                </a:lnTo>
                <a:lnTo>
                  <a:pt x="1738237" y="1260586"/>
                </a:lnTo>
                <a:lnTo>
                  <a:pt x="1707562" y="1260586"/>
                </a:lnTo>
                <a:lnTo>
                  <a:pt x="1707562" y="1241597"/>
                </a:lnTo>
                <a:lnTo>
                  <a:pt x="1684191" y="1241597"/>
                </a:lnTo>
                <a:lnTo>
                  <a:pt x="1684191" y="1222608"/>
                </a:lnTo>
                <a:lnTo>
                  <a:pt x="1653516" y="1222608"/>
                </a:lnTo>
                <a:lnTo>
                  <a:pt x="1653516" y="1209462"/>
                </a:lnTo>
                <a:lnTo>
                  <a:pt x="1627223" y="1209462"/>
                </a:lnTo>
                <a:lnTo>
                  <a:pt x="1627223" y="1184630"/>
                </a:lnTo>
                <a:lnTo>
                  <a:pt x="1605313" y="1184630"/>
                </a:lnTo>
                <a:lnTo>
                  <a:pt x="1605313" y="1151034"/>
                </a:lnTo>
                <a:lnTo>
                  <a:pt x="1543963" y="1151034"/>
                </a:lnTo>
                <a:lnTo>
                  <a:pt x="1543963" y="1139348"/>
                </a:lnTo>
                <a:lnTo>
                  <a:pt x="1510367" y="1139348"/>
                </a:lnTo>
                <a:lnTo>
                  <a:pt x="1510367" y="1120359"/>
                </a:lnTo>
                <a:lnTo>
                  <a:pt x="1468007" y="1120359"/>
                </a:lnTo>
                <a:lnTo>
                  <a:pt x="1468007" y="1107213"/>
                </a:lnTo>
                <a:lnTo>
                  <a:pt x="1453400" y="1107213"/>
                </a:lnTo>
                <a:lnTo>
                  <a:pt x="1449018" y="1102831"/>
                </a:lnTo>
                <a:lnTo>
                  <a:pt x="1416882" y="1102831"/>
                </a:lnTo>
                <a:lnTo>
                  <a:pt x="1416882" y="1085302"/>
                </a:lnTo>
                <a:lnTo>
                  <a:pt x="1394972" y="1085302"/>
                </a:lnTo>
                <a:lnTo>
                  <a:pt x="1394972" y="1059009"/>
                </a:lnTo>
                <a:lnTo>
                  <a:pt x="1378904" y="1059009"/>
                </a:lnTo>
                <a:lnTo>
                  <a:pt x="1378904" y="1047324"/>
                </a:lnTo>
                <a:lnTo>
                  <a:pt x="1348229" y="1047324"/>
                </a:lnTo>
                <a:lnTo>
                  <a:pt x="1348229" y="1022492"/>
                </a:lnTo>
                <a:lnTo>
                  <a:pt x="1330701" y="1022492"/>
                </a:lnTo>
                <a:lnTo>
                  <a:pt x="1330701" y="999121"/>
                </a:lnTo>
                <a:lnTo>
                  <a:pt x="1302947" y="999121"/>
                </a:lnTo>
                <a:lnTo>
                  <a:pt x="1302947" y="985974"/>
                </a:lnTo>
                <a:lnTo>
                  <a:pt x="1254744" y="985974"/>
                </a:lnTo>
                <a:lnTo>
                  <a:pt x="1254744" y="961142"/>
                </a:lnTo>
                <a:lnTo>
                  <a:pt x="1231373" y="961142"/>
                </a:lnTo>
                <a:lnTo>
                  <a:pt x="1231373" y="934850"/>
                </a:lnTo>
                <a:lnTo>
                  <a:pt x="1222609" y="934850"/>
                </a:lnTo>
                <a:lnTo>
                  <a:pt x="1222609" y="927546"/>
                </a:lnTo>
                <a:lnTo>
                  <a:pt x="1209462" y="927546"/>
                </a:lnTo>
                <a:lnTo>
                  <a:pt x="1209462" y="902714"/>
                </a:lnTo>
                <a:lnTo>
                  <a:pt x="1183170" y="902714"/>
                </a:lnTo>
                <a:lnTo>
                  <a:pt x="1183170" y="892489"/>
                </a:lnTo>
                <a:lnTo>
                  <a:pt x="1158338" y="892489"/>
                </a:lnTo>
                <a:lnTo>
                  <a:pt x="1158338" y="883725"/>
                </a:lnTo>
                <a:lnTo>
                  <a:pt x="1133506" y="883725"/>
                </a:lnTo>
                <a:lnTo>
                  <a:pt x="1133506" y="866197"/>
                </a:lnTo>
                <a:lnTo>
                  <a:pt x="1117438" y="866197"/>
                </a:lnTo>
                <a:lnTo>
                  <a:pt x="1117438" y="860354"/>
                </a:lnTo>
                <a:lnTo>
                  <a:pt x="1096988" y="860354"/>
                </a:lnTo>
                <a:lnTo>
                  <a:pt x="1096988" y="842825"/>
                </a:lnTo>
                <a:lnTo>
                  <a:pt x="1091145" y="842825"/>
                </a:lnTo>
                <a:lnTo>
                  <a:pt x="1091145" y="829679"/>
                </a:lnTo>
                <a:lnTo>
                  <a:pt x="1054628" y="829679"/>
                </a:lnTo>
                <a:lnTo>
                  <a:pt x="1054628" y="807769"/>
                </a:lnTo>
                <a:lnTo>
                  <a:pt x="1040021" y="807769"/>
                </a:lnTo>
                <a:lnTo>
                  <a:pt x="1040021" y="799004"/>
                </a:lnTo>
                <a:lnTo>
                  <a:pt x="1013728" y="799004"/>
                </a:lnTo>
                <a:lnTo>
                  <a:pt x="1013728" y="785858"/>
                </a:lnTo>
                <a:lnTo>
                  <a:pt x="987436" y="785858"/>
                </a:lnTo>
                <a:lnTo>
                  <a:pt x="987436" y="774172"/>
                </a:lnTo>
                <a:lnTo>
                  <a:pt x="971368" y="774172"/>
                </a:lnTo>
                <a:lnTo>
                  <a:pt x="971368" y="761026"/>
                </a:lnTo>
                <a:lnTo>
                  <a:pt x="947997" y="761026"/>
                </a:lnTo>
                <a:lnTo>
                  <a:pt x="947997" y="743498"/>
                </a:lnTo>
                <a:lnTo>
                  <a:pt x="920243" y="743498"/>
                </a:lnTo>
                <a:lnTo>
                  <a:pt x="920243" y="730351"/>
                </a:lnTo>
                <a:lnTo>
                  <a:pt x="905636" y="730351"/>
                </a:lnTo>
                <a:lnTo>
                  <a:pt x="905636" y="714284"/>
                </a:lnTo>
                <a:lnTo>
                  <a:pt x="861815" y="714284"/>
                </a:lnTo>
                <a:lnTo>
                  <a:pt x="861815" y="695294"/>
                </a:lnTo>
                <a:lnTo>
                  <a:pt x="829680" y="695294"/>
                </a:lnTo>
                <a:lnTo>
                  <a:pt x="829680" y="669002"/>
                </a:lnTo>
                <a:lnTo>
                  <a:pt x="809230" y="669002"/>
                </a:lnTo>
                <a:lnTo>
                  <a:pt x="809230" y="648552"/>
                </a:lnTo>
                <a:lnTo>
                  <a:pt x="791701" y="648552"/>
                </a:lnTo>
                <a:lnTo>
                  <a:pt x="791701" y="638327"/>
                </a:lnTo>
                <a:lnTo>
                  <a:pt x="765409" y="638327"/>
                </a:lnTo>
                <a:lnTo>
                  <a:pt x="765409" y="612034"/>
                </a:lnTo>
                <a:lnTo>
                  <a:pt x="742037" y="612034"/>
                </a:lnTo>
                <a:lnTo>
                  <a:pt x="742037" y="606192"/>
                </a:lnTo>
                <a:lnTo>
                  <a:pt x="725970" y="606192"/>
                </a:lnTo>
                <a:lnTo>
                  <a:pt x="725970" y="584281"/>
                </a:lnTo>
                <a:lnTo>
                  <a:pt x="698216" y="584281"/>
                </a:lnTo>
                <a:lnTo>
                  <a:pt x="698216" y="575517"/>
                </a:lnTo>
                <a:lnTo>
                  <a:pt x="687991" y="575517"/>
                </a:lnTo>
                <a:lnTo>
                  <a:pt x="687991" y="559449"/>
                </a:lnTo>
                <a:lnTo>
                  <a:pt x="671924" y="559449"/>
                </a:lnTo>
                <a:lnTo>
                  <a:pt x="671924" y="534617"/>
                </a:lnTo>
                <a:lnTo>
                  <a:pt x="658777" y="534617"/>
                </a:lnTo>
                <a:lnTo>
                  <a:pt x="658777" y="515628"/>
                </a:lnTo>
                <a:lnTo>
                  <a:pt x="622260" y="515628"/>
                </a:lnTo>
                <a:lnTo>
                  <a:pt x="622260" y="503942"/>
                </a:lnTo>
                <a:lnTo>
                  <a:pt x="579899" y="503942"/>
                </a:lnTo>
                <a:lnTo>
                  <a:pt x="579899" y="480571"/>
                </a:lnTo>
                <a:lnTo>
                  <a:pt x="560910" y="480571"/>
                </a:lnTo>
                <a:lnTo>
                  <a:pt x="560910" y="467425"/>
                </a:lnTo>
                <a:lnTo>
                  <a:pt x="553606" y="460121"/>
                </a:lnTo>
                <a:lnTo>
                  <a:pt x="553606" y="442593"/>
                </a:lnTo>
                <a:lnTo>
                  <a:pt x="522932" y="442593"/>
                </a:lnTo>
                <a:lnTo>
                  <a:pt x="522932" y="406075"/>
                </a:lnTo>
                <a:lnTo>
                  <a:pt x="508325" y="406075"/>
                </a:lnTo>
                <a:lnTo>
                  <a:pt x="508325" y="376861"/>
                </a:lnTo>
                <a:lnTo>
                  <a:pt x="493718" y="376861"/>
                </a:lnTo>
                <a:lnTo>
                  <a:pt x="493718" y="337422"/>
                </a:lnTo>
                <a:lnTo>
                  <a:pt x="468886" y="337422"/>
                </a:lnTo>
                <a:lnTo>
                  <a:pt x="468886" y="308208"/>
                </a:lnTo>
                <a:lnTo>
                  <a:pt x="444054" y="308208"/>
                </a:lnTo>
                <a:lnTo>
                  <a:pt x="444054" y="283376"/>
                </a:lnTo>
                <a:lnTo>
                  <a:pt x="398772" y="283376"/>
                </a:lnTo>
                <a:lnTo>
                  <a:pt x="398772" y="255623"/>
                </a:lnTo>
                <a:lnTo>
                  <a:pt x="378322" y="255623"/>
                </a:lnTo>
                <a:lnTo>
                  <a:pt x="378322" y="242477"/>
                </a:lnTo>
                <a:lnTo>
                  <a:pt x="360794" y="242477"/>
                </a:lnTo>
                <a:lnTo>
                  <a:pt x="360794" y="214723"/>
                </a:lnTo>
                <a:lnTo>
                  <a:pt x="338883" y="214723"/>
                </a:lnTo>
                <a:lnTo>
                  <a:pt x="338883" y="189891"/>
                </a:lnTo>
                <a:lnTo>
                  <a:pt x="321355" y="189891"/>
                </a:lnTo>
                <a:lnTo>
                  <a:pt x="321355" y="175284"/>
                </a:lnTo>
                <a:lnTo>
                  <a:pt x="297984" y="175284"/>
                </a:lnTo>
                <a:lnTo>
                  <a:pt x="297984" y="162138"/>
                </a:lnTo>
                <a:lnTo>
                  <a:pt x="278995" y="162138"/>
                </a:lnTo>
                <a:lnTo>
                  <a:pt x="278995" y="134384"/>
                </a:lnTo>
                <a:lnTo>
                  <a:pt x="252702" y="134384"/>
                </a:lnTo>
                <a:lnTo>
                  <a:pt x="252702" y="119777"/>
                </a:lnTo>
                <a:lnTo>
                  <a:pt x="241016" y="119777"/>
                </a:lnTo>
                <a:lnTo>
                  <a:pt x="241016" y="96406"/>
                </a:lnTo>
                <a:lnTo>
                  <a:pt x="219106" y="96406"/>
                </a:lnTo>
                <a:lnTo>
                  <a:pt x="219106" y="73035"/>
                </a:lnTo>
                <a:lnTo>
                  <a:pt x="201577" y="73035"/>
                </a:lnTo>
                <a:lnTo>
                  <a:pt x="201577" y="52585"/>
                </a:lnTo>
                <a:lnTo>
                  <a:pt x="178206" y="52585"/>
                </a:lnTo>
                <a:lnTo>
                  <a:pt x="178206" y="42360"/>
                </a:lnTo>
                <a:lnTo>
                  <a:pt x="157756" y="42360"/>
                </a:lnTo>
                <a:lnTo>
                  <a:pt x="157756" y="30675"/>
                </a:lnTo>
                <a:lnTo>
                  <a:pt x="140228" y="30675"/>
                </a:lnTo>
                <a:lnTo>
                  <a:pt x="132924" y="23371"/>
                </a:lnTo>
                <a:lnTo>
                  <a:pt x="97867" y="23371"/>
                </a:lnTo>
                <a:lnTo>
                  <a:pt x="97867" y="11685"/>
                </a:lnTo>
                <a:lnTo>
                  <a:pt x="48204" y="11685"/>
                </a:lnTo>
                <a:lnTo>
                  <a:pt x="48204" y="0"/>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50" name="Group 49">
            <a:extLst>
              <a:ext uri="{FF2B5EF4-FFF2-40B4-BE49-F238E27FC236}">
                <a16:creationId xmlns:a16="http://schemas.microsoft.com/office/drawing/2014/main" id="{54536F88-3B1A-C353-CB84-2F6FDB8FFFB8}"/>
              </a:ext>
            </a:extLst>
          </p:cNvPr>
          <p:cNvGrpSpPr/>
          <p:nvPr/>
        </p:nvGrpSpPr>
        <p:grpSpPr>
          <a:xfrm>
            <a:off x="7217270" y="1997281"/>
            <a:ext cx="3599170" cy="2128242"/>
            <a:chOff x="7135536" y="1964648"/>
            <a:chExt cx="3599170" cy="2128242"/>
          </a:xfrm>
        </p:grpSpPr>
        <p:grpSp>
          <p:nvGrpSpPr>
            <p:cNvPr id="53" name="Group 52">
              <a:extLst>
                <a:ext uri="{FF2B5EF4-FFF2-40B4-BE49-F238E27FC236}">
                  <a16:creationId xmlns:a16="http://schemas.microsoft.com/office/drawing/2014/main" id="{7FA9B339-4234-EA25-872C-7851C989E898}"/>
                </a:ext>
              </a:extLst>
            </p:cNvPr>
            <p:cNvGrpSpPr/>
            <p:nvPr/>
          </p:nvGrpSpPr>
          <p:grpSpPr>
            <a:xfrm>
              <a:off x="7243628" y="1989480"/>
              <a:ext cx="3491078" cy="2103410"/>
              <a:chOff x="7243628" y="1989480"/>
              <a:chExt cx="3491078" cy="2103410"/>
            </a:xfrm>
          </p:grpSpPr>
          <p:grpSp>
            <p:nvGrpSpPr>
              <p:cNvPr id="61" name="Group 60">
                <a:extLst>
                  <a:ext uri="{FF2B5EF4-FFF2-40B4-BE49-F238E27FC236}">
                    <a16:creationId xmlns:a16="http://schemas.microsoft.com/office/drawing/2014/main" id="{CBA25E73-0F2F-954B-540C-EEF142416378}"/>
                  </a:ext>
                </a:extLst>
              </p:cNvPr>
              <p:cNvGrpSpPr/>
              <p:nvPr/>
            </p:nvGrpSpPr>
            <p:grpSpPr>
              <a:xfrm>
                <a:off x="8793433" y="3185795"/>
                <a:ext cx="1941273" cy="907095"/>
                <a:chOff x="8793433" y="3185795"/>
                <a:chExt cx="1941273" cy="907095"/>
              </a:xfrm>
            </p:grpSpPr>
            <p:sp>
              <p:nvSpPr>
                <p:cNvPr id="10260" name="Oval 10259">
                  <a:extLst>
                    <a:ext uri="{FF2B5EF4-FFF2-40B4-BE49-F238E27FC236}">
                      <a16:creationId xmlns:a16="http://schemas.microsoft.com/office/drawing/2014/main" id="{2E7A7426-9A76-08BB-4556-4D6F5CD76B0D}"/>
                    </a:ext>
                  </a:extLst>
                </p:cNvPr>
                <p:cNvSpPr/>
                <p:nvPr/>
              </p:nvSpPr>
              <p:spPr bwMode="auto">
                <a:xfrm>
                  <a:off x="10673356" y="403154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1" name="Oval 10260">
                  <a:extLst>
                    <a:ext uri="{FF2B5EF4-FFF2-40B4-BE49-F238E27FC236}">
                      <a16:creationId xmlns:a16="http://schemas.microsoft.com/office/drawing/2014/main" id="{7C3D81FD-A0EB-2877-B5A3-58A35366F0A2}"/>
                    </a:ext>
                  </a:extLst>
                </p:cNvPr>
                <p:cNvSpPr/>
                <p:nvPr/>
              </p:nvSpPr>
              <p:spPr bwMode="auto">
                <a:xfrm>
                  <a:off x="10623692" y="403154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2" name="Oval 10261">
                  <a:extLst>
                    <a:ext uri="{FF2B5EF4-FFF2-40B4-BE49-F238E27FC236}">
                      <a16:creationId xmlns:a16="http://schemas.microsoft.com/office/drawing/2014/main" id="{0EE82AC3-2E10-2C07-F473-AE8C9D86723D}"/>
                    </a:ext>
                  </a:extLst>
                </p:cNvPr>
                <p:cNvSpPr/>
                <p:nvPr/>
              </p:nvSpPr>
              <p:spPr bwMode="auto">
                <a:xfrm>
                  <a:off x="10413351" y="38416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3" name="Oval 10262">
                  <a:extLst>
                    <a:ext uri="{FF2B5EF4-FFF2-40B4-BE49-F238E27FC236}">
                      <a16:creationId xmlns:a16="http://schemas.microsoft.com/office/drawing/2014/main" id="{BCAD5CA2-8265-1E77-D71E-4F3063EBFB69}"/>
                    </a:ext>
                  </a:extLst>
                </p:cNvPr>
                <p:cNvSpPr/>
                <p:nvPr/>
              </p:nvSpPr>
              <p:spPr bwMode="auto">
                <a:xfrm>
                  <a:off x="10343237" y="38416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4" name="Oval 10263">
                  <a:extLst>
                    <a:ext uri="{FF2B5EF4-FFF2-40B4-BE49-F238E27FC236}">
                      <a16:creationId xmlns:a16="http://schemas.microsoft.com/office/drawing/2014/main" id="{132B2CAF-5B31-E3A6-69A5-45C6AE27EA66}"/>
                    </a:ext>
                  </a:extLst>
                </p:cNvPr>
                <p:cNvSpPr/>
                <p:nvPr/>
              </p:nvSpPr>
              <p:spPr bwMode="auto">
                <a:xfrm>
                  <a:off x="10203009" y="38416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5" name="Oval 10264">
                  <a:extLst>
                    <a:ext uri="{FF2B5EF4-FFF2-40B4-BE49-F238E27FC236}">
                      <a16:creationId xmlns:a16="http://schemas.microsoft.com/office/drawing/2014/main" id="{1A43DBBD-00EE-5C49-92FF-F892F7CD040B}"/>
                    </a:ext>
                  </a:extLst>
                </p:cNvPr>
                <p:cNvSpPr/>
                <p:nvPr/>
              </p:nvSpPr>
              <p:spPr bwMode="auto">
                <a:xfrm>
                  <a:off x="10173795" y="38416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6" name="Oval 10265">
                  <a:extLst>
                    <a:ext uri="{FF2B5EF4-FFF2-40B4-BE49-F238E27FC236}">
                      <a16:creationId xmlns:a16="http://schemas.microsoft.com/office/drawing/2014/main" id="{98C41DF5-F754-5AA6-F91B-C5A7F29241B6}"/>
                    </a:ext>
                  </a:extLst>
                </p:cNvPr>
                <p:cNvSpPr/>
                <p:nvPr/>
              </p:nvSpPr>
              <p:spPr bwMode="auto">
                <a:xfrm>
                  <a:off x="10116828" y="379490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7" name="Oval 10266">
                  <a:extLst>
                    <a:ext uri="{FF2B5EF4-FFF2-40B4-BE49-F238E27FC236}">
                      <a16:creationId xmlns:a16="http://schemas.microsoft.com/office/drawing/2014/main" id="{C5BE918E-6660-0CE2-18E4-9A82713997CB}"/>
                    </a:ext>
                  </a:extLst>
                </p:cNvPr>
                <p:cNvSpPr/>
                <p:nvPr/>
              </p:nvSpPr>
              <p:spPr bwMode="auto">
                <a:xfrm>
                  <a:off x="10102221" y="379490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8" name="Oval 10267">
                  <a:extLst>
                    <a:ext uri="{FF2B5EF4-FFF2-40B4-BE49-F238E27FC236}">
                      <a16:creationId xmlns:a16="http://schemas.microsoft.com/office/drawing/2014/main" id="{7A374700-C8A1-E7F8-9271-83FA4A4F9A87}"/>
                    </a:ext>
                  </a:extLst>
                </p:cNvPr>
                <p:cNvSpPr/>
                <p:nvPr/>
              </p:nvSpPr>
              <p:spPr bwMode="auto">
                <a:xfrm>
                  <a:off x="10080310" y="379490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69" name="Oval 10268">
                  <a:extLst>
                    <a:ext uri="{FF2B5EF4-FFF2-40B4-BE49-F238E27FC236}">
                      <a16:creationId xmlns:a16="http://schemas.microsoft.com/office/drawing/2014/main" id="{CB50E2E2-45BE-AB24-E672-6F42EE10B852}"/>
                    </a:ext>
                  </a:extLst>
                </p:cNvPr>
                <p:cNvSpPr/>
                <p:nvPr/>
              </p:nvSpPr>
              <p:spPr bwMode="auto">
                <a:xfrm>
                  <a:off x="10067164" y="379490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0" name="Oval 10269">
                  <a:extLst>
                    <a:ext uri="{FF2B5EF4-FFF2-40B4-BE49-F238E27FC236}">
                      <a16:creationId xmlns:a16="http://schemas.microsoft.com/office/drawing/2014/main" id="{D985AA25-F511-8678-BDC5-5574000F0B3A}"/>
                    </a:ext>
                  </a:extLst>
                </p:cNvPr>
                <p:cNvSpPr/>
                <p:nvPr/>
              </p:nvSpPr>
              <p:spPr bwMode="auto">
                <a:xfrm>
                  <a:off x="10062782" y="379490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1" name="Oval 10270">
                  <a:extLst>
                    <a:ext uri="{FF2B5EF4-FFF2-40B4-BE49-F238E27FC236}">
                      <a16:creationId xmlns:a16="http://schemas.microsoft.com/office/drawing/2014/main" id="{2BA1AE82-AFB2-6D32-260E-34849A6AE8B5}"/>
                    </a:ext>
                  </a:extLst>
                </p:cNvPr>
                <p:cNvSpPr/>
                <p:nvPr/>
              </p:nvSpPr>
              <p:spPr bwMode="auto">
                <a:xfrm>
                  <a:off x="10010196"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2" name="Oval 10271">
                  <a:extLst>
                    <a:ext uri="{FF2B5EF4-FFF2-40B4-BE49-F238E27FC236}">
                      <a16:creationId xmlns:a16="http://schemas.microsoft.com/office/drawing/2014/main" id="{77281E79-A255-DBAB-DA6B-9E3DC1FEEF30}"/>
                    </a:ext>
                  </a:extLst>
                </p:cNvPr>
                <p:cNvSpPr/>
                <p:nvPr/>
              </p:nvSpPr>
              <p:spPr bwMode="auto">
                <a:xfrm>
                  <a:off x="10005814"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3" name="Oval 10272">
                  <a:extLst>
                    <a:ext uri="{FF2B5EF4-FFF2-40B4-BE49-F238E27FC236}">
                      <a16:creationId xmlns:a16="http://schemas.microsoft.com/office/drawing/2014/main" id="{ED2ABE89-D807-7E1B-9FA4-3DA3197C8154}"/>
                    </a:ext>
                  </a:extLst>
                </p:cNvPr>
                <p:cNvSpPr/>
                <p:nvPr/>
              </p:nvSpPr>
              <p:spPr bwMode="auto">
                <a:xfrm>
                  <a:off x="9989746"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4" name="Oval 10273">
                  <a:extLst>
                    <a:ext uri="{FF2B5EF4-FFF2-40B4-BE49-F238E27FC236}">
                      <a16:creationId xmlns:a16="http://schemas.microsoft.com/office/drawing/2014/main" id="{2DD99D9E-E9BA-8377-8AC5-E5A7328D404B}"/>
                    </a:ext>
                  </a:extLst>
                </p:cNvPr>
                <p:cNvSpPr/>
                <p:nvPr/>
              </p:nvSpPr>
              <p:spPr bwMode="auto">
                <a:xfrm>
                  <a:off x="9972218"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5" name="Oval 10274">
                  <a:extLst>
                    <a:ext uri="{FF2B5EF4-FFF2-40B4-BE49-F238E27FC236}">
                      <a16:creationId xmlns:a16="http://schemas.microsoft.com/office/drawing/2014/main" id="{59948297-5D19-4E5E-C559-49811C1C99B9}"/>
                    </a:ext>
                  </a:extLst>
                </p:cNvPr>
                <p:cNvSpPr/>
                <p:nvPr/>
              </p:nvSpPr>
              <p:spPr bwMode="auto">
                <a:xfrm>
                  <a:off x="9931319"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6" name="Oval 10275">
                  <a:extLst>
                    <a:ext uri="{FF2B5EF4-FFF2-40B4-BE49-F238E27FC236}">
                      <a16:creationId xmlns:a16="http://schemas.microsoft.com/office/drawing/2014/main" id="{06A213CD-F9CA-127B-ED8E-F488854AB0C7}"/>
                    </a:ext>
                  </a:extLst>
                </p:cNvPr>
                <p:cNvSpPr/>
                <p:nvPr/>
              </p:nvSpPr>
              <p:spPr bwMode="auto">
                <a:xfrm>
                  <a:off x="9897722"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7" name="Oval 10276">
                  <a:extLst>
                    <a:ext uri="{FF2B5EF4-FFF2-40B4-BE49-F238E27FC236}">
                      <a16:creationId xmlns:a16="http://schemas.microsoft.com/office/drawing/2014/main" id="{B363165D-C567-0122-5122-45EB1F15A68D}"/>
                    </a:ext>
                  </a:extLst>
                </p:cNvPr>
                <p:cNvSpPr/>
                <p:nvPr/>
              </p:nvSpPr>
              <p:spPr bwMode="auto">
                <a:xfrm>
                  <a:off x="9881655" y="376131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8" name="Oval 10277">
                  <a:extLst>
                    <a:ext uri="{FF2B5EF4-FFF2-40B4-BE49-F238E27FC236}">
                      <a16:creationId xmlns:a16="http://schemas.microsoft.com/office/drawing/2014/main" id="{FE37538D-19ED-AA10-8305-7367CF4266F4}"/>
                    </a:ext>
                  </a:extLst>
                </p:cNvPr>
                <p:cNvSpPr/>
                <p:nvPr/>
              </p:nvSpPr>
              <p:spPr bwMode="auto">
                <a:xfrm>
                  <a:off x="9856823" y="3724793"/>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79" name="Oval 10278">
                  <a:extLst>
                    <a:ext uri="{FF2B5EF4-FFF2-40B4-BE49-F238E27FC236}">
                      <a16:creationId xmlns:a16="http://schemas.microsoft.com/office/drawing/2014/main" id="{2EDEF025-22D6-2304-420C-EFE880AEB1FE}"/>
                    </a:ext>
                  </a:extLst>
                </p:cNvPr>
                <p:cNvSpPr/>
                <p:nvPr/>
              </p:nvSpPr>
              <p:spPr bwMode="auto">
                <a:xfrm>
                  <a:off x="9818844" y="3724793"/>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0" name="Oval 10279">
                  <a:extLst>
                    <a:ext uri="{FF2B5EF4-FFF2-40B4-BE49-F238E27FC236}">
                      <a16:creationId xmlns:a16="http://schemas.microsoft.com/office/drawing/2014/main" id="{4F05D439-709C-69DA-D10E-710B266DDED7}"/>
                    </a:ext>
                  </a:extLst>
                </p:cNvPr>
                <p:cNvSpPr/>
                <p:nvPr/>
              </p:nvSpPr>
              <p:spPr bwMode="auto">
                <a:xfrm>
                  <a:off x="9785248" y="371018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1" name="Oval 10280">
                  <a:extLst>
                    <a:ext uri="{FF2B5EF4-FFF2-40B4-BE49-F238E27FC236}">
                      <a16:creationId xmlns:a16="http://schemas.microsoft.com/office/drawing/2014/main" id="{47FD1977-2A60-E0FF-CBC2-CFFEC7CC8C51}"/>
                    </a:ext>
                  </a:extLst>
                </p:cNvPr>
                <p:cNvSpPr/>
                <p:nvPr/>
              </p:nvSpPr>
              <p:spPr bwMode="auto">
                <a:xfrm>
                  <a:off x="9757495" y="3691197"/>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2" name="Oval 10281">
                  <a:extLst>
                    <a:ext uri="{FF2B5EF4-FFF2-40B4-BE49-F238E27FC236}">
                      <a16:creationId xmlns:a16="http://schemas.microsoft.com/office/drawing/2014/main" id="{89B35748-40D5-6B5D-4B9F-315B975AB7BD}"/>
                    </a:ext>
                  </a:extLst>
                </p:cNvPr>
                <p:cNvSpPr/>
                <p:nvPr/>
              </p:nvSpPr>
              <p:spPr bwMode="auto">
                <a:xfrm>
                  <a:off x="9745810" y="3673669"/>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3" name="Oval 10282">
                  <a:extLst>
                    <a:ext uri="{FF2B5EF4-FFF2-40B4-BE49-F238E27FC236}">
                      <a16:creationId xmlns:a16="http://schemas.microsoft.com/office/drawing/2014/main" id="{223AF305-73DA-3262-92BF-3ACB84993E36}"/>
                    </a:ext>
                  </a:extLst>
                </p:cNvPr>
                <p:cNvSpPr/>
                <p:nvPr/>
              </p:nvSpPr>
              <p:spPr bwMode="auto">
                <a:xfrm>
                  <a:off x="9722439" y="363715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4" name="Oval 10283">
                  <a:extLst>
                    <a:ext uri="{FF2B5EF4-FFF2-40B4-BE49-F238E27FC236}">
                      <a16:creationId xmlns:a16="http://schemas.microsoft.com/office/drawing/2014/main" id="{89978030-03E0-8A2C-8312-F3E6D69FFA10}"/>
                    </a:ext>
                  </a:extLst>
                </p:cNvPr>
                <p:cNvSpPr/>
                <p:nvPr/>
              </p:nvSpPr>
              <p:spPr bwMode="auto">
                <a:xfrm>
                  <a:off x="9712214" y="363715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5" name="Oval 10284">
                  <a:extLst>
                    <a:ext uri="{FF2B5EF4-FFF2-40B4-BE49-F238E27FC236}">
                      <a16:creationId xmlns:a16="http://schemas.microsoft.com/office/drawing/2014/main" id="{5790A15E-DD8D-F14D-6139-51837EA9323B}"/>
                    </a:ext>
                  </a:extLst>
                </p:cNvPr>
                <p:cNvSpPr/>
                <p:nvPr/>
              </p:nvSpPr>
              <p:spPr bwMode="auto">
                <a:xfrm>
                  <a:off x="9690303" y="363715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6" name="Oval 10285">
                  <a:extLst>
                    <a:ext uri="{FF2B5EF4-FFF2-40B4-BE49-F238E27FC236}">
                      <a16:creationId xmlns:a16="http://schemas.microsoft.com/office/drawing/2014/main" id="{D8D6BEE7-7506-6F0F-8C62-4B94FA4CF952}"/>
                    </a:ext>
                  </a:extLst>
                </p:cNvPr>
                <p:cNvSpPr/>
                <p:nvPr/>
              </p:nvSpPr>
              <p:spPr bwMode="auto">
                <a:xfrm>
                  <a:off x="9653785" y="363715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7" name="Oval 10286">
                  <a:extLst>
                    <a:ext uri="{FF2B5EF4-FFF2-40B4-BE49-F238E27FC236}">
                      <a16:creationId xmlns:a16="http://schemas.microsoft.com/office/drawing/2014/main" id="{7563C09D-98EC-A1AD-4327-338A849E0616}"/>
                    </a:ext>
                  </a:extLst>
                </p:cNvPr>
                <p:cNvSpPr/>
                <p:nvPr/>
              </p:nvSpPr>
              <p:spPr bwMode="auto">
                <a:xfrm>
                  <a:off x="9668393" y="363715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8" name="Oval 10287">
                  <a:extLst>
                    <a:ext uri="{FF2B5EF4-FFF2-40B4-BE49-F238E27FC236}">
                      <a16:creationId xmlns:a16="http://schemas.microsoft.com/office/drawing/2014/main" id="{D19932C9-5ED4-B276-BA8E-447E71BE2B9B}"/>
                    </a:ext>
                  </a:extLst>
                </p:cNvPr>
                <p:cNvSpPr/>
                <p:nvPr/>
              </p:nvSpPr>
              <p:spPr bwMode="auto">
                <a:xfrm>
                  <a:off x="9566145" y="3593331"/>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89" name="Oval 10288">
                  <a:extLst>
                    <a:ext uri="{FF2B5EF4-FFF2-40B4-BE49-F238E27FC236}">
                      <a16:creationId xmlns:a16="http://schemas.microsoft.com/office/drawing/2014/main" id="{F4B43F40-90AC-0CEE-4D9A-D20D42731A36}"/>
                    </a:ext>
                  </a:extLst>
                </p:cNvPr>
                <p:cNvSpPr/>
                <p:nvPr/>
              </p:nvSpPr>
              <p:spPr bwMode="auto">
                <a:xfrm>
                  <a:off x="9554459" y="3593331"/>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0" name="Oval 10289">
                  <a:extLst>
                    <a:ext uri="{FF2B5EF4-FFF2-40B4-BE49-F238E27FC236}">
                      <a16:creationId xmlns:a16="http://schemas.microsoft.com/office/drawing/2014/main" id="{9088CEA3-DC66-145F-7356-3BEECA17D5C2}"/>
                    </a:ext>
                  </a:extLst>
                </p:cNvPr>
                <p:cNvSpPr/>
                <p:nvPr/>
              </p:nvSpPr>
              <p:spPr bwMode="auto">
                <a:xfrm>
                  <a:off x="9529627" y="3580184"/>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1" name="Oval 10290">
                  <a:extLst>
                    <a:ext uri="{FF2B5EF4-FFF2-40B4-BE49-F238E27FC236}">
                      <a16:creationId xmlns:a16="http://schemas.microsoft.com/office/drawing/2014/main" id="{A3170E0C-85B0-9D01-4ED2-D2DBAEC690D3}"/>
                    </a:ext>
                  </a:extLst>
                </p:cNvPr>
                <p:cNvSpPr/>
                <p:nvPr/>
              </p:nvSpPr>
              <p:spPr bwMode="auto">
                <a:xfrm>
                  <a:off x="9515020" y="3580184"/>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2" name="Oval 10291">
                  <a:extLst>
                    <a:ext uri="{FF2B5EF4-FFF2-40B4-BE49-F238E27FC236}">
                      <a16:creationId xmlns:a16="http://schemas.microsoft.com/office/drawing/2014/main" id="{622C3A8B-3BA4-55EB-A7F3-05304C815A4A}"/>
                    </a:ext>
                  </a:extLst>
                </p:cNvPr>
                <p:cNvSpPr/>
                <p:nvPr/>
              </p:nvSpPr>
              <p:spPr bwMode="auto">
                <a:xfrm>
                  <a:off x="9490188" y="356703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3" name="Oval 10292">
                  <a:extLst>
                    <a:ext uri="{FF2B5EF4-FFF2-40B4-BE49-F238E27FC236}">
                      <a16:creationId xmlns:a16="http://schemas.microsoft.com/office/drawing/2014/main" id="{FF90236A-CBD9-6FB6-B3EE-0EDED36FAEAB}"/>
                    </a:ext>
                  </a:extLst>
                </p:cNvPr>
                <p:cNvSpPr/>
                <p:nvPr/>
              </p:nvSpPr>
              <p:spPr bwMode="auto">
                <a:xfrm>
                  <a:off x="9452210" y="3559734"/>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4" name="Oval 10293">
                  <a:extLst>
                    <a:ext uri="{FF2B5EF4-FFF2-40B4-BE49-F238E27FC236}">
                      <a16:creationId xmlns:a16="http://schemas.microsoft.com/office/drawing/2014/main" id="{CB3B5C63-00DC-B9D7-B83E-7A0A67380238}"/>
                    </a:ext>
                  </a:extLst>
                </p:cNvPr>
                <p:cNvSpPr/>
                <p:nvPr/>
              </p:nvSpPr>
              <p:spPr bwMode="auto">
                <a:xfrm>
                  <a:off x="9406928" y="3545127"/>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5" name="Oval 10294">
                  <a:extLst>
                    <a:ext uri="{FF2B5EF4-FFF2-40B4-BE49-F238E27FC236}">
                      <a16:creationId xmlns:a16="http://schemas.microsoft.com/office/drawing/2014/main" id="{0B5199C1-3500-7BBC-3130-FFBC182D10B9}"/>
                    </a:ext>
                  </a:extLst>
                </p:cNvPr>
                <p:cNvSpPr/>
                <p:nvPr/>
              </p:nvSpPr>
              <p:spPr bwMode="auto">
                <a:xfrm>
                  <a:off x="9389400" y="352321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6" name="Oval 10295">
                  <a:extLst>
                    <a:ext uri="{FF2B5EF4-FFF2-40B4-BE49-F238E27FC236}">
                      <a16:creationId xmlns:a16="http://schemas.microsoft.com/office/drawing/2014/main" id="{ABC39664-2718-A6D0-7359-F48A14BFDC84}"/>
                    </a:ext>
                  </a:extLst>
                </p:cNvPr>
                <p:cNvSpPr/>
                <p:nvPr/>
              </p:nvSpPr>
              <p:spPr bwMode="auto">
                <a:xfrm>
                  <a:off x="9399625" y="354658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7" name="Oval 10296">
                  <a:extLst>
                    <a:ext uri="{FF2B5EF4-FFF2-40B4-BE49-F238E27FC236}">
                      <a16:creationId xmlns:a16="http://schemas.microsoft.com/office/drawing/2014/main" id="{6E4ED5BE-33BD-EB7F-6640-774E9DB12317}"/>
                    </a:ext>
                  </a:extLst>
                </p:cNvPr>
                <p:cNvSpPr/>
                <p:nvPr/>
              </p:nvSpPr>
              <p:spPr bwMode="auto">
                <a:xfrm>
                  <a:off x="9336815" y="3517374"/>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8" name="Oval 10297">
                  <a:extLst>
                    <a:ext uri="{FF2B5EF4-FFF2-40B4-BE49-F238E27FC236}">
                      <a16:creationId xmlns:a16="http://schemas.microsoft.com/office/drawing/2014/main" id="{000CB811-EEBC-2616-94DD-24D91CE64666}"/>
                    </a:ext>
                  </a:extLst>
                </p:cNvPr>
                <p:cNvSpPr/>
                <p:nvPr/>
              </p:nvSpPr>
              <p:spPr bwMode="auto">
                <a:xfrm>
                  <a:off x="9252094" y="3477935"/>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99" name="Oval 10298">
                  <a:extLst>
                    <a:ext uri="{FF2B5EF4-FFF2-40B4-BE49-F238E27FC236}">
                      <a16:creationId xmlns:a16="http://schemas.microsoft.com/office/drawing/2014/main" id="{EF88B300-0621-49A6-C0EB-6CE313C68EEF}"/>
                    </a:ext>
                  </a:extLst>
                </p:cNvPr>
                <p:cNvSpPr/>
                <p:nvPr/>
              </p:nvSpPr>
              <p:spPr bwMode="auto">
                <a:xfrm>
                  <a:off x="9221419" y="3477935"/>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00" name="Oval 10299">
                  <a:extLst>
                    <a:ext uri="{FF2B5EF4-FFF2-40B4-BE49-F238E27FC236}">
                      <a16:creationId xmlns:a16="http://schemas.microsoft.com/office/drawing/2014/main" id="{84245273-CC57-2B9B-63C0-975E0C720609}"/>
                    </a:ext>
                  </a:extLst>
                </p:cNvPr>
                <p:cNvSpPr/>
                <p:nvPr/>
              </p:nvSpPr>
              <p:spPr bwMode="auto">
                <a:xfrm>
                  <a:off x="9211194" y="344580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01" name="Oval 10300">
                  <a:extLst>
                    <a:ext uri="{FF2B5EF4-FFF2-40B4-BE49-F238E27FC236}">
                      <a16:creationId xmlns:a16="http://schemas.microsoft.com/office/drawing/2014/main" id="{B5525F48-7384-4024-2E2F-A4B994D2E554}"/>
                    </a:ext>
                  </a:extLst>
                </p:cNvPr>
                <p:cNvSpPr/>
                <p:nvPr/>
              </p:nvSpPr>
              <p:spPr bwMode="auto">
                <a:xfrm>
                  <a:off x="9190744" y="3431193"/>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02" name="Oval 10301">
                  <a:extLst>
                    <a:ext uri="{FF2B5EF4-FFF2-40B4-BE49-F238E27FC236}">
                      <a16:creationId xmlns:a16="http://schemas.microsoft.com/office/drawing/2014/main" id="{C8977CFB-9D54-F288-B7E6-BE5225C132DA}"/>
                    </a:ext>
                  </a:extLst>
                </p:cNvPr>
                <p:cNvSpPr/>
                <p:nvPr/>
              </p:nvSpPr>
              <p:spPr bwMode="auto">
                <a:xfrm>
                  <a:off x="9160069" y="3422429"/>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03" name="Oval 10302">
                  <a:extLst>
                    <a:ext uri="{FF2B5EF4-FFF2-40B4-BE49-F238E27FC236}">
                      <a16:creationId xmlns:a16="http://schemas.microsoft.com/office/drawing/2014/main" id="{0A0A0E8E-7835-E7E7-267E-7BA45B779B05}"/>
                    </a:ext>
                  </a:extLst>
                </p:cNvPr>
                <p:cNvSpPr/>
                <p:nvPr/>
              </p:nvSpPr>
              <p:spPr bwMode="auto">
                <a:xfrm>
                  <a:off x="9084113" y="334501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04" name="Oval 10303">
                  <a:extLst>
                    <a:ext uri="{FF2B5EF4-FFF2-40B4-BE49-F238E27FC236}">
                      <a16:creationId xmlns:a16="http://schemas.microsoft.com/office/drawing/2014/main" id="{0A2F8E85-55CE-7D35-772C-F35C12E2BD57}"/>
                    </a:ext>
                  </a:extLst>
                </p:cNvPr>
                <p:cNvSpPr/>
                <p:nvPr/>
              </p:nvSpPr>
              <p:spPr bwMode="auto">
                <a:xfrm>
                  <a:off x="8853322" y="3219391"/>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05" name="Oval 10304">
                  <a:extLst>
                    <a:ext uri="{FF2B5EF4-FFF2-40B4-BE49-F238E27FC236}">
                      <a16:creationId xmlns:a16="http://schemas.microsoft.com/office/drawing/2014/main" id="{21C2FD6C-FFAF-90B7-228B-53644EA63D25}"/>
                    </a:ext>
                  </a:extLst>
                </p:cNvPr>
                <p:cNvSpPr/>
                <p:nvPr/>
              </p:nvSpPr>
              <p:spPr bwMode="auto">
                <a:xfrm>
                  <a:off x="8793433" y="3185795"/>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62A25D20-9EDB-D831-C504-E8E41C619AAC}"/>
                  </a:ext>
                </a:extLst>
              </p:cNvPr>
              <p:cNvGrpSpPr/>
              <p:nvPr/>
            </p:nvGrpSpPr>
            <p:grpSpPr>
              <a:xfrm>
                <a:off x="7243628" y="1989480"/>
                <a:ext cx="1082381" cy="923164"/>
                <a:chOff x="7243628" y="1989480"/>
                <a:chExt cx="1082381" cy="923164"/>
              </a:xfrm>
            </p:grpSpPr>
            <p:sp>
              <p:nvSpPr>
                <p:cNvPr id="63" name="Oval 62">
                  <a:extLst>
                    <a:ext uri="{FF2B5EF4-FFF2-40B4-BE49-F238E27FC236}">
                      <a16:creationId xmlns:a16="http://schemas.microsoft.com/office/drawing/2014/main" id="{085E1E8D-3554-86DA-A992-155ABED75B75}"/>
                    </a:ext>
                  </a:extLst>
                </p:cNvPr>
                <p:cNvSpPr/>
                <p:nvPr/>
              </p:nvSpPr>
              <p:spPr bwMode="auto">
                <a:xfrm>
                  <a:off x="8264659" y="2851294"/>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40" name="Oval 10239">
                  <a:extLst>
                    <a:ext uri="{FF2B5EF4-FFF2-40B4-BE49-F238E27FC236}">
                      <a16:creationId xmlns:a16="http://schemas.microsoft.com/office/drawing/2014/main" id="{E28C9B14-F788-2AAA-F568-14C93679E718}"/>
                    </a:ext>
                  </a:extLst>
                </p:cNvPr>
                <p:cNvSpPr/>
                <p:nvPr/>
              </p:nvSpPr>
              <p:spPr bwMode="auto">
                <a:xfrm>
                  <a:off x="8190163" y="2789945"/>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41" name="Oval 10240">
                  <a:extLst>
                    <a:ext uri="{FF2B5EF4-FFF2-40B4-BE49-F238E27FC236}">
                      <a16:creationId xmlns:a16="http://schemas.microsoft.com/office/drawing/2014/main" id="{01EC44E3-1DBB-05FB-709B-EDEDC6FBFD67}"/>
                    </a:ext>
                  </a:extLst>
                </p:cNvPr>
                <p:cNvSpPr/>
                <p:nvPr/>
              </p:nvSpPr>
              <p:spPr bwMode="auto">
                <a:xfrm>
                  <a:off x="7848359" y="2564997"/>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47" name="Oval 10246">
                  <a:extLst>
                    <a:ext uri="{FF2B5EF4-FFF2-40B4-BE49-F238E27FC236}">
                      <a16:creationId xmlns:a16="http://schemas.microsoft.com/office/drawing/2014/main" id="{8790A953-6A57-8E26-0CB0-CBB7988F5A70}"/>
                    </a:ext>
                  </a:extLst>
                </p:cNvPr>
                <p:cNvSpPr/>
                <p:nvPr/>
              </p:nvSpPr>
              <p:spPr bwMode="auto">
                <a:xfrm>
                  <a:off x="7810381" y="255039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48" name="Oval 10247">
                  <a:extLst>
                    <a:ext uri="{FF2B5EF4-FFF2-40B4-BE49-F238E27FC236}">
                      <a16:creationId xmlns:a16="http://schemas.microsoft.com/office/drawing/2014/main" id="{521043DF-FCFB-79B4-2021-0683D60DE686}"/>
                    </a:ext>
                  </a:extLst>
                </p:cNvPr>
                <p:cNvSpPr/>
                <p:nvPr/>
              </p:nvSpPr>
              <p:spPr bwMode="auto">
                <a:xfrm>
                  <a:off x="7735885" y="247151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49" name="Oval 10248">
                  <a:extLst>
                    <a:ext uri="{FF2B5EF4-FFF2-40B4-BE49-F238E27FC236}">
                      <a16:creationId xmlns:a16="http://schemas.microsoft.com/office/drawing/2014/main" id="{B104D7E4-E537-805C-1DAD-A4104B085A1C}"/>
                    </a:ext>
                  </a:extLst>
                </p:cNvPr>
                <p:cNvSpPr/>
                <p:nvPr/>
              </p:nvSpPr>
              <p:spPr bwMode="auto">
                <a:xfrm>
                  <a:off x="7702289" y="2439377"/>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0" name="Oval 10249">
                  <a:extLst>
                    <a:ext uri="{FF2B5EF4-FFF2-40B4-BE49-F238E27FC236}">
                      <a16:creationId xmlns:a16="http://schemas.microsoft.com/office/drawing/2014/main" id="{CBC82164-DADA-400F-43A6-10DAEDC47C97}"/>
                    </a:ext>
                  </a:extLst>
                </p:cNvPr>
                <p:cNvSpPr/>
                <p:nvPr/>
              </p:nvSpPr>
              <p:spPr bwMode="auto">
                <a:xfrm>
                  <a:off x="7655547" y="239847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1" name="Oval 10250">
                  <a:extLst>
                    <a:ext uri="{FF2B5EF4-FFF2-40B4-BE49-F238E27FC236}">
                      <a16:creationId xmlns:a16="http://schemas.microsoft.com/office/drawing/2014/main" id="{D98AC97B-470E-FB9D-D5BA-A0D01022367E}"/>
                    </a:ext>
                  </a:extLst>
                </p:cNvPr>
                <p:cNvSpPr/>
                <p:nvPr/>
              </p:nvSpPr>
              <p:spPr bwMode="auto">
                <a:xfrm>
                  <a:off x="7588354" y="2275779"/>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2" name="Oval 10251">
                  <a:extLst>
                    <a:ext uri="{FF2B5EF4-FFF2-40B4-BE49-F238E27FC236}">
                      <a16:creationId xmlns:a16="http://schemas.microsoft.com/office/drawing/2014/main" id="{A1B2E8E9-EC3B-2193-F271-D99A329BDC7A}"/>
                    </a:ext>
                  </a:extLst>
                </p:cNvPr>
                <p:cNvSpPr/>
                <p:nvPr/>
              </p:nvSpPr>
              <p:spPr bwMode="auto">
                <a:xfrm>
                  <a:off x="7446666" y="214869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3" name="Oval 10252">
                  <a:extLst>
                    <a:ext uri="{FF2B5EF4-FFF2-40B4-BE49-F238E27FC236}">
                      <a16:creationId xmlns:a16="http://schemas.microsoft.com/office/drawing/2014/main" id="{118B34F3-FA2E-0F9B-6877-71BEC3B0C6C0}"/>
                    </a:ext>
                  </a:extLst>
                </p:cNvPr>
                <p:cNvSpPr/>
                <p:nvPr/>
              </p:nvSpPr>
              <p:spPr bwMode="auto">
                <a:xfrm>
                  <a:off x="7437902" y="2137012"/>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5" name="Oval 10254">
                  <a:extLst>
                    <a:ext uri="{FF2B5EF4-FFF2-40B4-BE49-F238E27FC236}">
                      <a16:creationId xmlns:a16="http://schemas.microsoft.com/office/drawing/2014/main" id="{DD43E8E6-84B8-284D-37B6-3E3511A0BAA0}"/>
                    </a:ext>
                  </a:extLst>
                </p:cNvPr>
                <p:cNvSpPr/>
                <p:nvPr/>
              </p:nvSpPr>
              <p:spPr bwMode="auto">
                <a:xfrm>
                  <a:off x="7380934" y="2097573"/>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6" name="Oval 10255">
                  <a:extLst>
                    <a:ext uri="{FF2B5EF4-FFF2-40B4-BE49-F238E27FC236}">
                      <a16:creationId xmlns:a16="http://schemas.microsoft.com/office/drawing/2014/main" id="{33F51995-97C2-4538-AC82-4BF7653D3B1A}"/>
                    </a:ext>
                  </a:extLst>
                </p:cNvPr>
                <p:cNvSpPr/>
                <p:nvPr/>
              </p:nvSpPr>
              <p:spPr bwMode="auto">
                <a:xfrm>
                  <a:off x="7375091" y="20873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7" name="Oval 10256">
                  <a:extLst>
                    <a:ext uri="{FF2B5EF4-FFF2-40B4-BE49-F238E27FC236}">
                      <a16:creationId xmlns:a16="http://schemas.microsoft.com/office/drawing/2014/main" id="{3F865080-3795-68C9-A222-B46FD64652D6}"/>
                    </a:ext>
                  </a:extLst>
                </p:cNvPr>
                <p:cNvSpPr/>
                <p:nvPr/>
              </p:nvSpPr>
              <p:spPr bwMode="auto">
                <a:xfrm>
                  <a:off x="7300595" y="202161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8" name="Oval 10257">
                  <a:extLst>
                    <a:ext uri="{FF2B5EF4-FFF2-40B4-BE49-F238E27FC236}">
                      <a16:creationId xmlns:a16="http://schemas.microsoft.com/office/drawing/2014/main" id="{E724982B-0362-D9FC-951A-B412F32BB0D0}"/>
                    </a:ext>
                  </a:extLst>
                </p:cNvPr>
                <p:cNvSpPr/>
                <p:nvPr/>
              </p:nvSpPr>
              <p:spPr bwMode="auto">
                <a:xfrm>
                  <a:off x="7265538" y="1996784"/>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259" name="Oval 10258">
                  <a:extLst>
                    <a:ext uri="{FF2B5EF4-FFF2-40B4-BE49-F238E27FC236}">
                      <a16:creationId xmlns:a16="http://schemas.microsoft.com/office/drawing/2014/main" id="{1815C478-5EF7-BF01-A10D-22784EF0D599}"/>
                    </a:ext>
                  </a:extLst>
                </p:cNvPr>
                <p:cNvSpPr/>
                <p:nvPr/>
              </p:nvSpPr>
              <p:spPr bwMode="auto">
                <a:xfrm>
                  <a:off x="7243628" y="1989480"/>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sp>
          <p:nvSpPr>
            <p:cNvPr id="54" name="Oval 53">
              <a:extLst>
                <a:ext uri="{FF2B5EF4-FFF2-40B4-BE49-F238E27FC236}">
                  <a16:creationId xmlns:a16="http://schemas.microsoft.com/office/drawing/2014/main" id="{728B4FC1-E53E-5C9E-89A6-532AD3DA0A66}"/>
                </a:ext>
              </a:extLst>
            </p:cNvPr>
            <p:cNvSpPr/>
            <p:nvPr/>
          </p:nvSpPr>
          <p:spPr bwMode="auto">
            <a:xfrm>
              <a:off x="7237785" y="198071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5" name="Oval 54">
              <a:extLst>
                <a:ext uri="{FF2B5EF4-FFF2-40B4-BE49-F238E27FC236}">
                  <a16:creationId xmlns:a16="http://schemas.microsoft.com/office/drawing/2014/main" id="{768F4FB7-91EB-2EB3-66B4-BC08681869FC}"/>
                </a:ext>
              </a:extLst>
            </p:cNvPr>
            <p:cNvSpPr/>
            <p:nvPr/>
          </p:nvSpPr>
          <p:spPr bwMode="auto">
            <a:xfrm>
              <a:off x="7218796" y="198071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6" name="Oval 55">
              <a:extLst>
                <a:ext uri="{FF2B5EF4-FFF2-40B4-BE49-F238E27FC236}">
                  <a16:creationId xmlns:a16="http://schemas.microsoft.com/office/drawing/2014/main" id="{4F8E8AC4-4A56-D67C-4F9A-7320F26A75A8}"/>
                </a:ext>
              </a:extLst>
            </p:cNvPr>
            <p:cNvSpPr/>
            <p:nvPr/>
          </p:nvSpPr>
          <p:spPr bwMode="auto">
            <a:xfrm>
              <a:off x="7202728" y="198071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7" name="Oval 56">
              <a:extLst>
                <a:ext uri="{FF2B5EF4-FFF2-40B4-BE49-F238E27FC236}">
                  <a16:creationId xmlns:a16="http://schemas.microsoft.com/office/drawing/2014/main" id="{659BDB7E-145F-FBC4-1AA8-7EFF75BE615C}"/>
                </a:ext>
              </a:extLst>
            </p:cNvPr>
            <p:cNvSpPr/>
            <p:nvPr/>
          </p:nvSpPr>
          <p:spPr bwMode="auto">
            <a:xfrm>
              <a:off x="7192503" y="1980716"/>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8" name="Oval 57">
              <a:extLst>
                <a:ext uri="{FF2B5EF4-FFF2-40B4-BE49-F238E27FC236}">
                  <a16:creationId xmlns:a16="http://schemas.microsoft.com/office/drawing/2014/main" id="{40997BCA-92FC-8092-209A-114AFF705F74}"/>
                </a:ext>
              </a:extLst>
            </p:cNvPr>
            <p:cNvSpPr/>
            <p:nvPr/>
          </p:nvSpPr>
          <p:spPr bwMode="auto">
            <a:xfrm>
              <a:off x="7173514" y="1974873"/>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9" name="Oval 58">
              <a:extLst>
                <a:ext uri="{FF2B5EF4-FFF2-40B4-BE49-F238E27FC236}">
                  <a16:creationId xmlns:a16="http://schemas.microsoft.com/office/drawing/2014/main" id="{064DCEF4-CA0B-5663-CBE2-5950CCC1231B}"/>
                </a:ext>
              </a:extLst>
            </p:cNvPr>
            <p:cNvSpPr/>
            <p:nvPr/>
          </p:nvSpPr>
          <p:spPr bwMode="auto">
            <a:xfrm>
              <a:off x="7135536" y="19646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0" name="Oval 59">
              <a:extLst>
                <a:ext uri="{FF2B5EF4-FFF2-40B4-BE49-F238E27FC236}">
                  <a16:creationId xmlns:a16="http://schemas.microsoft.com/office/drawing/2014/main" id="{6664DF2D-CBD7-FFC9-D2D3-36E516E1000F}"/>
                </a:ext>
              </a:extLst>
            </p:cNvPr>
            <p:cNvSpPr/>
            <p:nvPr/>
          </p:nvSpPr>
          <p:spPr bwMode="auto">
            <a:xfrm>
              <a:off x="7147221" y="1964648"/>
              <a:ext cx="61350" cy="61350"/>
            </a:xfrm>
            <a:prstGeom prst="ellipse">
              <a:avLst/>
            </a:prstGeom>
            <a:noFill/>
            <a:ln w="1270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51" name="TextBox 50">
            <a:extLst>
              <a:ext uri="{FF2B5EF4-FFF2-40B4-BE49-F238E27FC236}">
                <a16:creationId xmlns:a16="http://schemas.microsoft.com/office/drawing/2014/main" id="{CF2CCBB1-FDF4-A291-61E1-49B37DF4F8AE}"/>
              </a:ext>
            </a:extLst>
          </p:cNvPr>
          <p:cNvSpPr txBox="1"/>
          <p:nvPr/>
        </p:nvSpPr>
        <p:spPr bwMode="auto">
          <a:xfrm>
            <a:off x="8839023" y="2670732"/>
            <a:ext cx="2373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30000" noProof="0" dirty="0">
                <a:ln>
                  <a:noFill/>
                </a:ln>
                <a:solidFill>
                  <a:srgbClr val="015873"/>
                </a:solidFill>
                <a:effectLst/>
                <a:uLnTx/>
                <a:uFillTx/>
                <a:latin typeface="Calibri" panose="020F0502020204030204" pitchFamily="34" charset="0"/>
                <a:ea typeface="+mn-ea"/>
                <a:cs typeface="Calibri" panose="020F0502020204030204" pitchFamily="34" charset="0"/>
              </a:rPr>
              <a:t>177</a:t>
            </a:r>
            <a:r>
              <a:rPr kumimoji="0" lang="en-US" sz="1200" b="1" i="0" u="none" strike="noStrike" kern="120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Lu-PSMA-617 + SOC</a:t>
            </a:r>
          </a:p>
        </p:txBody>
      </p:sp>
    </p:spTree>
    <p:extLst>
      <p:ext uri="{BB962C8B-B14F-4D97-AF65-F5344CB8AC3E}">
        <p14:creationId xmlns:p14="http://schemas.microsoft.com/office/powerpoint/2010/main" val="10889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59FA2BDC-D13E-6EC5-FEEC-4D0ED2F2513F}"/>
              </a:ext>
            </a:extLst>
          </p:cNvPr>
          <p:cNvPicPr>
            <a:picLocks noChangeAspect="1"/>
          </p:cNvPicPr>
          <p:nvPr/>
        </p:nvPicPr>
        <p:blipFill>
          <a:blip r:embed="rId3">
            <a:extLst>
              <a:ext uri="{28A0092B-C50C-407E-A947-70E740481C1C}">
                <a14:useLocalDpi xmlns:a14="http://schemas.microsoft.com/office/drawing/2010/main" val="0"/>
              </a:ext>
            </a:extLst>
          </a:blip>
          <a:srcRect l="-310" t="6091" r="2455" b="38166"/>
          <a:stretch>
            <a:fillRect/>
          </a:stretch>
        </p:blipFill>
        <p:spPr>
          <a:xfrm>
            <a:off x="7464152" y="1268760"/>
            <a:ext cx="3610744" cy="27424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1123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B61D-BFA0-121F-6011-9DBA6A34B006}"/>
              </a:ext>
            </a:extLst>
          </p:cNvPr>
          <p:cNvSpPr>
            <a:spLocks noGrp="1"/>
          </p:cNvSpPr>
          <p:nvPr>
            <p:ph type="title"/>
          </p:nvPr>
        </p:nvSpPr>
        <p:spPr/>
        <p:txBody>
          <a:bodyPr>
            <a:noAutofit/>
          </a:bodyPr>
          <a:lstStyle/>
          <a:p>
            <a:r>
              <a:rPr lang="en-US" sz="3800" dirty="0"/>
              <a:t>VISION: Safety</a:t>
            </a:r>
          </a:p>
        </p:txBody>
      </p:sp>
      <p:graphicFrame>
        <p:nvGraphicFramePr>
          <p:cNvPr id="10" name="Table 7">
            <a:extLst>
              <a:ext uri="{FF2B5EF4-FFF2-40B4-BE49-F238E27FC236}">
                <a16:creationId xmlns:a16="http://schemas.microsoft.com/office/drawing/2014/main" id="{750DDC7B-A469-D9A9-8B5D-C1B67DA72AB0}"/>
              </a:ext>
            </a:extLst>
          </p:cNvPr>
          <p:cNvGraphicFramePr>
            <a:graphicFrameLocks noGrp="1"/>
          </p:cNvGraphicFramePr>
          <p:nvPr>
            <p:ph idx="1"/>
          </p:nvPr>
        </p:nvGraphicFramePr>
        <p:xfrm>
          <a:off x="719310" y="1066800"/>
          <a:ext cx="10786889" cy="5029200"/>
        </p:xfrm>
        <a:graphic>
          <a:graphicData uri="http://schemas.openxmlformats.org/drawingml/2006/table">
            <a:tbl>
              <a:tblPr firstRow="1" bandRow="1">
                <a:tableStyleId>{6E25E649-3F16-4E02-A733-19D2CDBF48F0}</a:tableStyleId>
              </a:tblPr>
              <a:tblGrid>
                <a:gridCol w="3241117">
                  <a:extLst>
                    <a:ext uri="{9D8B030D-6E8A-4147-A177-3AD203B41FA5}">
                      <a16:colId xmlns:a16="http://schemas.microsoft.com/office/drawing/2014/main" val="1174569226"/>
                    </a:ext>
                  </a:extLst>
                </a:gridCol>
                <a:gridCol w="1886443">
                  <a:extLst>
                    <a:ext uri="{9D8B030D-6E8A-4147-A177-3AD203B41FA5}">
                      <a16:colId xmlns:a16="http://schemas.microsoft.com/office/drawing/2014/main" val="4192188846"/>
                    </a:ext>
                  </a:extLst>
                </a:gridCol>
                <a:gridCol w="1886443">
                  <a:extLst>
                    <a:ext uri="{9D8B030D-6E8A-4147-A177-3AD203B41FA5}">
                      <a16:colId xmlns:a16="http://schemas.microsoft.com/office/drawing/2014/main" val="551447594"/>
                    </a:ext>
                  </a:extLst>
                </a:gridCol>
                <a:gridCol w="1886443">
                  <a:extLst>
                    <a:ext uri="{9D8B030D-6E8A-4147-A177-3AD203B41FA5}">
                      <a16:colId xmlns:a16="http://schemas.microsoft.com/office/drawing/2014/main" val="493405416"/>
                    </a:ext>
                  </a:extLst>
                </a:gridCol>
                <a:gridCol w="1886443">
                  <a:extLst>
                    <a:ext uri="{9D8B030D-6E8A-4147-A177-3AD203B41FA5}">
                      <a16:colId xmlns:a16="http://schemas.microsoft.com/office/drawing/2014/main" val="1565638963"/>
                    </a:ext>
                  </a:extLst>
                </a:gridCol>
              </a:tblGrid>
              <a:tr h="185430">
                <a:tc rowSpan="2">
                  <a:txBody>
                    <a:bodyPr/>
                    <a:lstStyle/>
                    <a:p>
                      <a:r>
                        <a:rPr lang="en-GB" sz="1500" dirty="0">
                          <a:solidFill>
                            <a:schemeClr val="bg1"/>
                          </a:solidFill>
                        </a:rPr>
                        <a:t>Patients, n (%)</a:t>
                      </a:r>
                      <a:endParaRPr lang="en-GB" sz="1500" dirty="0">
                        <a:solidFill>
                          <a:schemeClr val="bg1"/>
                        </a:solidFill>
                        <a:latin typeface="+mn-lt"/>
                      </a:endParaRPr>
                    </a:p>
                  </a:txBody>
                  <a:tcPr marL="45720" marR="45720" anchor="ctr"/>
                </a:tc>
                <a:tc gridSpan="2">
                  <a:txBody>
                    <a:bodyPr/>
                    <a:lstStyle/>
                    <a:p>
                      <a:pPr algn="ctr"/>
                      <a:r>
                        <a:rPr lang="en-GB" sz="1500" dirty="0">
                          <a:solidFill>
                            <a:schemeClr val="bg1"/>
                          </a:solidFill>
                        </a:rPr>
                        <a:t>All Grades</a:t>
                      </a:r>
                      <a:endParaRPr lang="en-GB" sz="1500" dirty="0">
                        <a:solidFill>
                          <a:schemeClr val="bg1"/>
                        </a:solidFill>
                        <a:latin typeface="+mn-lt"/>
                      </a:endParaRPr>
                    </a:p>
                  </a:txBody>
                  <a:tcPr marL="45720" marR="45720" anchor="ctr">
                    <a:lnB w="25400" cmpd="sng">
                      <a:noFill/>
                    </a:lnB>
                  </a:tcPr>
                </a:tc>
                <a:tc hMerge="1">
                  <a:txBody>
                    <a:bodyPr/>
                    <a:lstStyle/>
                    <a:p>
                      <a:pPr algn="ctr"/>
                      <a:endParaRPr lang="en-GB" dirty="0"/>
                    </a:p>
                  </a:txBody>
                  <a:tcPr anchor="ctr"/>
                </a:tc>
                <a:tc gridSpan="2">
                  <a:txBody>
                    <a:bodyPr/>
                    <a:lstStyle/>
                    <a:p>
                      <a:pPr algn="ctr"/>
                      <a:r>
                        <a:rPr lang="en-GB" sz="1500" dirty="0">
                          <a:solidFill>
                            <a:schemeClr val="bg1"/>
                          </a:solidFill>
                        </a:rPr>
                        <a:t>Grade 3-5</a:t>
                      </a:r>
                      <a:endParaRPr lang="en-GB" sz="1500" dirty="0">
                        <a:solidFill>
                          <a:schemeClr val="bg1"/>
                        </a:solidFill>
                        <a:latin typeface="+mn-lt"/>
                      </a:endParaRPr>
                    </a:p>
                  </a:txBody>
                  <a:tcPr marL="45720" marR="45720" anchor="ctr">
                    <a:lnB w="25400" cmpd="sng">
                      <a:noFill/>
                    </a:lnB>
                  </a:tcPr>
                </a:tc>
                <a:tc hMerge="1">
                  <a:txBody>
                    <a:bodyPr/>
                    <a:lstStyle/>
                    <a:p>
                      <a:pPr algn="ctr"/>
                      <a:endParaRPr lang="en-GB" dirty="0"/>
                    </a:p>
                  </a:txBody>
                  <a:tcPr anchor="ctr"/>
                </a:tc>
                <a:extLst>
                  <a:ext uri="{0D108BD9-81ED-4DB2-BD59-A6C34878D82A}">
                    <a16:rowId xmlns:a16="http://schemas.microsoft.com/office/drawing/2014/main" val="3948425924"/>
                  </a:ext>
                </a:extLst>
              </a:tr>
              <a:tr h="311369">
                <a:tc vMerge="1">
                  <a:txBody>
                    <a:bodyPr/>
                    <a:lstStyle/>
                    <a:p>
                      <a:endParaRPr lang="en-GB" sz="3200" dirty="0"/>
                    </a:p>
                  </a:txBody>
                  <a:tcPr marT="108000" marB="108000" anchor="ctr">
                    <a:solidFill>
                      <a:srgbClr val="D1ECF6"/>
                    </a:solidFill>
                  </a:tcPr>
                </a:tc>
                <a:tc>
                  <a:txBody>
                    <a:bodyPr/>
                    <a:lstStyle/>
                    <a:p>
                      <a:pPr algn="ctr"/>
                      <a:r>
                        <a:rPr lang="en-GB" sz="1500" baseline="30000" dirty="0">
                          <a:solidFill>
                            <a:schemeClr val="bg1"/>
                          </a:solidFill>
                        </a:rPr>
                        <a:t>177</a:t>
                      </a:r>
                      <a:r>
                        <a:rPr lang="en-GB" sz="1500" dirty="0">
                          <a:solidFill>
                            <a:schemeClr val="bg1"/>
                          </a:solidFill>
                        </a:rPr>
                        <a:t>Lu-PSMA-617 </a:t>
                      </a:r>
                      <a:br>
                        <a:rPr lang="en-GB" sz="1500" dirty="0">
                          <a:solidFill>
                            <a:schemeClr val="bg1"/>
                          </a:solidFill>
                        </a:rPr>
                      </a:br>
                      <a:r>
                        <a:rPr lang="en-GB" sz="1500" dirty="0">
                          <a:solidFill>
                            <a:schemeClr val="bg1"/>
                          </a:solidFill>
                        </a:rPr>
                        <a:t>+ SoC (n = 529)</a:t>
                      </a:r>
                      <a:endParaRPr lang="en-GB" sz="1500" b="1" dirty="0">
                        <a:solidFill>
                          <a:schemeClr val="bg1"/>
                        </a:solidFill>
                        <a:latin typeface="+mn-lt"/>
                      </a:endParaRPr>
                    </a:p>
                  </a:txBody>
                  <a:tcPr marL="45720" marR="45720" anchor="ctr">
                    <a:lnL w="25400" cmpd="sng">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500" dirty="0">
                          <a:solidFill>
                            <a:schemeClr val="bg1"/>
                          </a:solidFill>
                        </a:rPr>
                        <a:t>SoC Alone</a:t>
                      </a:r>
                      <a:br>
                        <a:rPr lang="en-GB" sz="1500" dirty="0">
                          <a:solidFill>
                            <a:schemeClr val="bg1"/>
                          </a:solidFill>
                        </a:rPr>
                      </a:br>
                      <a:r>
                        <a:rPr lang="en-GB" sz="1500" dirty="0">
                          <a:solidFill>
                            <a:schemeClr val="bg1"/>
                          </a:solidFill>
                        </a:rPr>
                        <a:t>(n = 205)</a:t>
                      </a:r>
                      <a:endParaRPr lang="en-GB" sz="1500" b="1" dirty="0">
                        <a:solidFill>
                          <a:schemeClr val="bg1"/>
                        </a:solidFill>
                        <a:latin typeface="+mn-lt"/>
                      </a:endParaRPr>
                    </a:p>
                  </a:txBody>
                  <a:tcPr marL="45720" marR="45720"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500" baseline="30000" dirty="0">
                          <a:solidFill>
                            <a:schemeClr val="bg1"/>
                          </a:solidFill>
                        </a:rPr>
                        <a:t>177</a:t>
                      </a:r>
                      <a:r>
                        <a:rPr lang="en-GB" sz="1500" dirty="0">
                          <a:solidFill>
                            <a:schemeClr val="bg1"/>
                          </a:solidFill>
                        </a:rPr>
                        <a:t>Lu-PSMA-617 </a:t>
                      </a:r>
                      <a:br>
                        <a:rPr lang="en-GB" sz="1500" dirty="0">
                          <a:solidFill>
                            <a:schemeClr val="bg1"/>
                          </a:solidFill>
                        </a:rPr>
                      </a:br>
                      <a:r>
                        <a:rPr lang="en-GB" sz="1500" dirty="0">
                          <a:solidFill>
                            <a:schemeClr val="bg1"/>
                          </a:solidFill>
                        </a:rPr>
                        <a:t>+ SoC (n = 529)</a:t>
                      </a:r>
                      <a:endParaRPr lang="en-GB" sz="1500" b="1" dirty="0">
                        <a:solidFill>
                          <a:schemeClr val="bg1"/>
                        </a:solidFill>
                        <a:latin typeface="+mn-lt"/>
                      </a:endParaRPr>
                    </a:p>
                  </a:txBody>
                  <a:tcPr marL="45720" marR="45720"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500" dirty="0">
                          <a:solidFill>
                            <a:schemeClr val="bg1"/>
                          </a:solidFill>
                        </a:rPr>
                        <a:t>SoC Alone</a:t>
                      </a:r>
                      <a:br>
                        <a:rPr lang="en-GB" sz="1500" dirty="0">
                          <a:solidFill>
                            <a:schemeClr val="bg1"/>
                          </a:solidFill>
                        </a:rPr>
                      </a:br>
                      <a:r>
                        <a:rPr lang="en-GB" sz="1500" dirty="0">
                          <a:solidFill>
                            <a:schemeClr val="bg1"/>
                          </a:solidFill>
                        </a:rPr>
                        <a:t>(n = 205)</a:t>
                      </a:r>
                      <a:endParaRPr lang="en-GB" sz="1500" b="1" dirty="0">
                        <a:solidFill>
                          <a:schemeClr val="bg1"/>
                        </a:solidFill>
                        <a:latin typeface="+mn-lt"/>
                      </a:endParaRPr>
                    </a:p>
                  </a:txBody>
                  <a:tcPr marL="45720" marR="45720"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2717420"/>
                  </a:ext>
                </a:extLst>
              </a:tr>
              <a:tr h="161202">
                <a:tc>
                  <a:txBody>
                    <a:bodyPr/>
                    <a:lstStyle/>
                    <a:p>
                      <a:pPr algn="l" rtl="0" fontAlgn="ctr"/>
                      <a:r>
                        <a:rPr lang="en-US" sz="1500" u="none" strike="noStrike" dirty="0">
                          <a:effectLst/>
                        </a:rPr>
                        <a:t>Fatigue</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228 (43.1)</a:t>
                      </a:r>
                      <a:endParaRPr lang="en-US" sz="1500" b="0" i="0" u="none" strike="noStrike" dirty="0">
                        <a:solidFill>
                          <a:srgbClr val="000000"/>
                        </a:solidFill>
                        <a:effectLst/>
                        <a:latin typeface="+mn-lt"/>
                      </a:endParaRPr>
                    </a:p>
                  </a:txBody>
                  <a:tcPr marL="45720" marR="45720" anchor="ctr">
                    <a:lnT w="28575" cap="flat" cmpd="sng" algn="ctr">
                      <a:solidFill>
                        <a:schemeClr val="tx1"/>
                      </a:solidFill>
                      <a:prstDash val="solid"/>
                      <a:round/>
                      <a:headEnd type="none" w="med" len="med"/>
                      <a:tailEnd type="none" w="med" len="med"/>
                    </a:lnT>
                  </a:tcPr>
                </a:tc>
                <a:tc>
                  <a:txBody>
                    <a:bodyPr/>
                    <a:lstStyle/>
                    <a:p>
                      <a:pPr algn="ctr" rtl="0" fontAlgn="ctr"/>
                      <a:r>
                        <a:rPr lang="en-US" sz="1500" u="none" strike="noStrike" dirty="0">
                          <a:effectLst/>
                        </a:rPr>
                        <a:t>47 (22.9)</a:t>
                      </a:r>
                      <a:endParaRPr lang="en-US" sz="1500" b="0" i="0" u="none" strike="noStrike" dirty="0">
                        <a:solidFill>
                          <a:srgbClr val="000000"/>
                        </a:solidFill>
                        <a:effectLst/>
                        <a:latin typeface="+mn-lt"/>
                      </a:endParaRPr>
                    </a:p>
                  </a:txBody>
                  <a:tcPr marL="45720" marR="45720" anchor="ctr">
                    <a:lnT w="28575" cap="flat" cmpd="sng" algn="ctr">
                      <a:solidFill>
                        <a:schemeClr val="tx1"/>
                      </a:solidFill>
                      <a:prstDash val="solid"/>
                      <a:round/>
                      <a:headEnd type="none" w="med" len="med"/>
                      <a:tailEnd type="none" w="med" len="med"/>
                    </a:lnT>
                  </a:tcPr>
                </a:tc>
                <a:tc>
                  <a:txBody>
                    <a:bodyPr/>
                    <a:lstStyle/>
                    <a:p>
                      <a:pPr algn="ctr" rtl="0" fontAlgn="ctr"/>
                      <a:r>
                        <a:rPr lang="en-US" sz="1500" u="none" strike="noStrike" dirty="0">
                          <a:effectLst/>
                        </a:rPr>
                        <a:t>31 (5.9)</a:t>
                      </a:r>
                      <a:endParaRPr lang="en-US" sz="1500" b="0" i="0" u="none" strike="noStrike" dirty="0">
                        <a:solidFill>
                          <a:srgbClr val="000000"/>
                        </a:solidFill>
                        <a:effectLst/>
                        <a:latin typeface="+mn-lt"/>
                      </a:endParaRPr>
                    </a:p>
                  </a:txBody>
                  <a:tcPr marL="45720" marR="45720" anchor="ctr">
                    <a:lnT w="28575" cap="flat" cmpd="sng" algn="ctr">
                      <a:solidFill>
                        <a:schemeClr val="tx1"/>
                      </a:solidFill>
                      <a:prstDash val="solid"/>
                      <a:round/>
                      <a:headEnd type="none" w="med" len="med"/>
                      <a:tailEnd type="none" w="med" len="med"/>
                    </a:lnT>
                  </a:tcPr>
                </a:tc>
                <a:tc>
                  <a:txBody>
                    <a:bodyPr/>
                    <a:lstStyle/>
                    <a:p>
                      <a:pPr algn="ctr" rtl="0" fontAlgn="ctr"/>
                      <a:r>
                        <a:rPr lang="en-US" sz="1500" u="none" strike="noStrike" dirty="0">
                          <a:effectLst/>
                        </a:rPr>
                        <a:t>3 (1.5)</a:t>
                      </a:r>
                      <a:endParaRPr lang="en-US" sz="1500" b="0" i="0" u="none" strike="noStrike" dirty="0">
                        <a:solidFill>
                          <a:srgbClr val="000000"/>
                        </a:solidFill>
                        <a:effectLst/>
                        <a:latin typeface="+mn-lt"/>
                      </a:endParaRPr>
                    </a:p>
                  </a:txBody>
                  <a:tcPr marL="45720" marR="4572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38839411"/>
                  </a:ext>
                </a:extLst>
              </a:tr>
              <a:tr h="161202">
                <a:tc>
                  <a:txBody>
                    <a:bodyPr/>
                    <a:lstStyle/>
                    <a:p>
                      <a:pPr algn="l" rtl="0" fontAlgn="ctr"/>
                      <a:r>
                        <a:rPr lang="en-US" sz="1500" u="none" strike="noStrike" dirty="0">
                          <a:effectLst/>
                        </a:rPr>
                        <a:t>Dry mouth</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205 (38.8)</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0</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0</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982490972"/>
                  </a:ext>
                </a:extLst>
              </a:tr>
              <a:tr h="161202">
                <a:tc>
                  <a:txBody>
                    <a:bodyPr/>
                    <a:lstStyle/>
                    <a:p>
                      <a:pPr algn="l" rtl="0" fontAlgn="ctr"/>
                      <a:r>
                        <a:rPr lang="en-US" sz="1500" u="none" strike="noStrike" dirty="0">
                          <a:effectLst/>
                        </a:rPr>
                        <a:t>Nausea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187 (35.3)</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34 (16.6)</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7 (1.3)</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286101066"/>
                  </a:ext>
                </a:extLst>
              </a:tr>
              <a:tr h="161202">
                <a:tc>
                  <a:txBody>
                    <a:bodyPr/>
                    <a:lstStyle/>
                    <a:p>
                      <a:pPr algn="l" rtl="0" fontAlgn="ctr"/>
                      <a:r>
                        <a:rPr lang="en-US" sz="1500" u="none" strike="noStrike" dirty="0">
                          <a:effectLst/>
                        </a:rPr>
                        <a:t>Anemia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168 (31.8)</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27 (13.2)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68 (12.9)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10 (4.9)</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796416012"/>
                  </a:ext>
                </a:extLst>
              </a:tr>
              <a:tr h="161202">
                <a:tc>
                  <a:txBody>
                    <a:bodyPr/>
                    <a:lstStyle/>
                    <a:p>
                      <a:pPr algn="l" rtl="0" fontAlgn="ctr"/>
                      <a:r>
                        <a:rPr lang="en-US" sz="1500" u="none" strike="noStrike" dirty="0">
                          <a:effectLst/>
                        </a:rPr>
                        <a:t>Back pain</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124 (23.4)</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30 (14.6)</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17 (3.2)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7 (3.4)</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509119168"/>
                  </a:ext>
                </a:extLst>
              </a:tr>
              <a:tr h="161202">
                <a:tc>
                  <a:txBody>
                    <a:bodyPr/>
                    <a:lstStyle/>
                    <a:p>
                      <a:pPr algn="l" rtl="0" fontAlgn="ctr"/>
                      <a:r>
                        <a:rPr lang="en-US" sz="1500" u="none" strike="noStrike" dirty="0">
                          <a:effectLst/>
                        </a:rPr>
                        <a:t>Arthralgia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118 (22.3)</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26 (12.7)</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6 (1.1)</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067445720"/>
                  </a:ext>
                </a:extLst>
              </a:tr>
              <a:tr h="161202">
                <a:tc>
                  <a:txBody>
                    <a:bodyPr/>
                    <a:lstStyle/>
                    <a:p>
                      <a:pPr algn="l" rtl="0" fontAlgn="ctr"/>
                      <a:r>
                        <a:rPr lang="en-US" sz="1500" u="none" strike="noStrike" dirty="0">
                          <a:effectLst/>
                        </a:rPr>
                        <a:t>Decreased appetite</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112 (21.2)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30 (14.6)</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10 (1.9)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2141775351"/>
                  </a:ext>
                </a:extLst>
              </a:tr>
              <a:tr h="161202">
                <a:tc>
                  <a:txBody>
                    <a:bodyPr/>
                    <a:lstStyle/>
                    <a:p>
                      <a:pPr algn="l" rtl="0" fontAlgn="ctr"/>
                      <a:r>
                        <a:rPr lang="en-US" sz="1500" u="none" strike="noStrike" dirty="0">
                          <a:effectLst/>
                        </a:rPr>
                        <a:t>Constipation</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107 (20.2)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23 (11.2)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6 (1.1)</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3752685024"/>
                  </a:ext>
                </a:extLst>
              </a:tr>
              <a:tr h="161202">
                <a:tc>
                  <a:txBody>
                    <a:bodyPr/>
                    <a:lstStyle/>
                    <a:p>
                      <a:pPr algn="l" rtl="0" fontAlgn="ctr"/>
                      <a:r>
                        <a:rPr lang="en-US" sz="1500" u="none" strike="noStrike" dirty="0">
                          <a:effectLst/>
                        </a:rPr>
                        <a:t>Diarrhea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100 (18.9)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6 (2.9)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4 (0.8)</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875038851"/>
                  </a:ext>
                </a:extLst>
              </a:tr>
              <a:tr h="161202">
                <a:tc>
                  <a:txBody>
                    <a:bodyPr/>
                    <a:lstStyle/>
                    <a:p>
                      <a:pPr algn="l" rtl="0" fontAlgn="ctr"/>
                      <a:r>
                        <a:rPr lang="en-US" sz="1500" u="none" strike="noStrike" dirty="0">
                          <a:effectLst/>
                        </a:rPr>
                        <a:t>Vomiting</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100 (18.9)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13 (6.3)</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5 (0.9)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307179089"/>
                  </a:ext>
                </a:extLst>
              </a:tr>
              <a:tr h="161202">
                <a:tc>
                  <a:txBody>
                    <a:bodyPr/>
                    <a:lstStyle/>
                    <a:p>
                      <a:pPr algn="l" rtl="0" fontAlgn="ctr"/>
                      <a:r>
                        <a:rPr lang="en-US" sz="1500" u="none" strike="noStrike" dirty="0">
                          <a:effectLst/>
                        </a:rPr>
                        <a:t>Thrombocytopenia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91 (17.2)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9 (4.4)</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42 (7.9)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2 (1.0)</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173850072"/>
                  </a:ext>
                </a:extLst>
              </a:tr>
              <a:tr h="161202">
                <a:tc>
                  <a:txBody>
                    <a:bodyPr/>
                    <a:lstStyle/>
                    <a:p>
                      <a:pPr algn="l" rtl="0" fontAlgn="ctr"/>
                      <a:r>
                        <a:rPr lang="en-US" sz="1500" u="none" strike="noStrike" dirty="0">
                          <a:effectLst/>
                        </a:rPr>
                        <a:t>Lymphopenia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75 (14.2)</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8 (3.9)</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41 (7.8)</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1020284953"/>
                  </a:ext>
                </a:extLst>
              </a:tr>
              <a:tr h="161202">
                <a:tc>
                  <a:txBody>
                    <a:bodyPr/>
                    <a:lstStyle/>
                    <a:p>
                      <a:pPr algn="l" rtl="0" fontAlgn="ctr"/>
                      <a:r>
                        <a:rPr lang="en-US" sz="1500" u="none" strike="noStrike" dirty="0">
                          <a:effectLst/>
                        </a:rPr>
                        <a:t>Leukopenia</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66 (12.5)</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4 (2.0)</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13 (2.5)</a:t>
                      </a:r>
                      <a:endParaRPr lang="en-US" sz="1500" b="0" i="0" u="none" strike="noStrike" dirty="0">
                        <a:solidFill>
                          <a:srgbClr val="000000"/>
                        </a:solidFill>
                        <a:effectLst/>
                        <a:latin typeface="+mn-lt"/>
                      </a:endParaRPr>
                    </a:p>
                  </a:txBody>
                  <a:tcPr marL="45720" marR="45720" anchor="ctr"/>
                </a:tc>
                <a:tc>
                  <a:txBody>
                    <a:bodyPr/>
                    <a:lstStyle/>
                    <a:p>
                      <a:pPr algn="ctr" rtl="0" fontAlgn="ctr"/>
                      <a:r>
                        <a:rPr lang="en-US" sz="1500" u="none" strike="noStrike" dirty="0">
                          <a:effectLst/>
                        </a:rPr>
                        <a:t>1 (0.5)</a:t>
                      </a:r>
                      <a:endParaRPr lang="en-US" sz="1500" b="0" i="0" u="none" strike="noStrike" dirty="0">
                        <a:solidFill>
                          <a:srgbClr val="000000"/>
                        </a:solidFill>
                        <a:effectLst/>
                        <a:latin typeface="+mn-lt"/>
                      </a:endParaRPr>
                    </a:p>
                  </a:txBody>
                  <a:tcPr marL="45720" marR="45720" anchor="ctr"/>
                </a:tc>
                <a:extLst>
                  <a:ext uri="{0D108BD9-81ED-4DB2-BD59-A6C34878D82A}">
                    <a16:rowId xmlns:a16="http://schemas.microsoft.com/office/drawing/2014/main" val="350721932"/>
                  </a:ext>
                </a:extLst>
              </a:tr>
            </a:tbl>
          </a:graphicData>
        </a:graphic>
      </p:graphicFrame>
      <p:sp>
        <p:nvSpPr>
          <p:cNvPr id="5" name="Text Box 11">
            <a:extLst>
              <a:ext uri="{FF2B5EF4-FFF2-40B4-BE49-F238E27FC236}">
                <a16:creationId xmlns:a16="http://schemas.microsoft.com/office/drawing/2014/main" id="{4695D48F-F903-8E3F-3974-D2B5909A55B7}"/>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Sartor et al. NEJM. 2021;385:1091.</a:t>
            </a:r>
          </a:p>
        </p:txBody>
      </p:sp>
    </p:spTree>
    <p:extLst>
      <p:ext uri="{BB962C8B-B14F-4D97-AF65-F5344CB8AC3E}">
        <p14:creationId xmlns:p14="http://schemas.microsoft.com/office/powerpoint/2010/main" val="9395228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186812"/>
            <a:ext cx="11353800" cy="495300"/>
          </a:xfrm>
        </p:spPr>
        <p:txBody>
          <a:bodyPr/>
          <a:lstStyle/>
          <a:p>
            <a:r>
              <a:rPr lang="en-US" dirty="0" err="1"/>
              <a:t>PSMAFore</a:t>
            </a:r>
            <a:r>
              <a:rPr lang="en-US" dirty="0"/>
              <a:t> </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 y="886028"/>
            <a:ext cx="5257800" cy="2665323"/>
          </a:xfrm>
          <a:prstGeom prst="rect">
            <a:avLst/>
          </a:prstGeom>
        </p:spPr>
      </p:pic>
      <p:sp>
        <p:nvSpPr>
          <p:cNvPr id="10" name="Text Box 11">
            <a:extLst>
              <a:ext uri="{FF2B5EF4-FFF2-40B4-BE49-F238E27FC236}">
                <a16:creationId xmlns:a16="http://schemas.microsoft.com/office/drawing/2014/main" id="{4695D48F-F903-8E3F-3974-D2B5909A55B7}"/>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Morris et al, Lancet, 2024</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67600" y="149263"/>
            <a:ext cx="3886200" cy="3410194"/>
          </a:xfrm>
          <a:prstGeom prst="rect">
            <a:avLst/>
          </a:prstGeom>
        </p:spPr>
      </p:pic>
      <p:pic>
        <p:nvPicPr>
          <p:cNvPr id="1026" name="Picture 2">
            <a:extLst>
              <a:ext uri="{FF2B5EF4-FFF2-40B4-BE49-F238E27FC236}">
                <a16:creationId xmlns:a16="http://schemas.microsoft.com/office/drawing/2014/main" id="{A15952B8-4634-4837-9742-8FDB4057E4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 r="-1180" b="63931"/>
          <a:stretch>
            <a:fillRect/>
          </a:stretch>
        </p:blipFill>
        <p:spPr bwMode="auto">
          <a:xfrm>
            <a:off x="914400" y="3755267"/>
            <a:ext cx="9525000" cy="247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372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BCF5-28C3-4502-A608-72C32DF2BF73}"/>
              </a:ext>
            </a:extLst>
          </p:cNvPr>
          <p:cNvSpPr>
            <a:spLocks noGrp="1"/>
          </p:cNvSpPr>
          <p:nvPr>
            <p:ph type="title"/>
          </p:nvPr>
        </p:nvSpPr>
        <p:spPr/>
        <p:txBody>
          <a:bodyPr/>
          <a:lstStyle/>
          <a:p>
            <a:r>
              <a:rPr lang="en-US" dirty="0"/>
              <a:t>ENZA-P</a:t>
            </a:r>
          </a:p>
        </p:txBody>
      </p:sp>
      <p:sp>
        <p:nvSpPr>
          <p:cNvPr id="7" name="Text Box 11">
            <a:extLst>
              <a:ext uri="{FF2B5EF4-FFF2-40B4-BE49-F238E27FC236}">
                <a16:creationId xmlns:a16="http://schemas.microsoft.com/office/drawing/2014/main" id="{5791F18E-EA83-495C-9562-0AA25FC9802B}"/>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Emmett et al, GU ASCO, 2025</a:t>
            </a:r>
          </a:p>
        </p:txBody>
      </p:sp>
      <p:pic>
        <p:nvPicPr>
          <p:cNvPr id="9" name="Picture 8">
            <a:extLst>
              <a:ext uri="{FF2B5EF4-FFF2-40B4-BE49-F238E27FC236}">
                <a16:creationId xmlns:a16="http://schemas.microsoft.com/office/drawing/2014/main" id="{45687542-41DA-4030-99F1-66432A11B937}"/>
              </a:ext>
            </a:extLst>
          </p:cNvPr>
          <p:cNvPicPr>
            <a:picLocks noChangeAspect="1"/>
          </p:cNvPicPr>
          <p:nvPr/>
        </p:nvPicPr>
        <p:blipFill>
          <a:blip r:embed="rId2"/>
          <a:stretch>
            <a:fillRect/>
          </a:stretch>
        </p:blipFill>
        <p:spPr>
          <a:xfrm>
            <a:off x="381000" y="1828800"/>
            <a:ext cx="6081409" cy="2969387"/>
          </a:xfrm>
          <a:prstGeom prst="rect">
            <a:avLst/>
          </a:prstGeom>
        </p:spPr>
      </p:pic>
      <p:pic>
        <p:nvPicPr>
          <p:cNvPr id="11" name="Picture 10">
            <a:extLst>
              <a:ext uri="{FF2B5EF4-FFF2-40B4-BE49-F238E27FC236}">
                <a16:creationId xmlns:a16="http://schemas.microsoft.com/office/drawing/2014/main" id="{E5A70624-70BF-417B-AFCE-FAF44B9ABB5B}"/>
              </a:ext>
            </a:extLst>
          </p:cNvPr>
          <p:cNvPicPr>
            <a:picLocks noChangeAspect="1"/>
          </p:cNvPicPr>
          <p:nvPr/>
        </p:nvPicPr>
        <p:blipFill>
          <a:blip r:embed="rId3"/>
          <a:stretch>
            <a:fillRect/>
          </a:stretch>
        </p:blipFill>
        <p:spPr>
          <a:xfrm>
            <a:off x="6614809" y="1828800"/>
            <a:ext cx="5301593" cy="2969387"/>
          </a:xfrm>
          <a:prstGeom prst="rect">
            <a:avLst/>
          </a:prstGeom>
        </p:spPr>
      </p:pic>
    </p:spTree>
    <p:extLst>
      <p:ext uri="{BB962C8B-B14F-4D97-AF65-F5344CB8AC3E}">
        <p14:creationId xmlns:p14="http://schemas.microsoft.com/office/powerpoint/2010/main" val="42872175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BCF5-28C3-4502-A608-72C32DF2BF73}"/>
              </a:ext>
            </a:extLst>
          </p:cNvPr>
          <p:cNvSpPr>
            <a:spLocks noGrp="1"/>
          </p:cNvSpPr>
          <p:nvPr>
            <p:ph type="title"/>
          </p:nvPr>
        </p:nvSpPr>
        <p:spPr/>
        <p:txBody>
          <a:bodyPr/>
          <a:lstStyle/>
          <a:p>
            <a:r>
              <a:rPr lang="en-US" dirty="0"/>
              <a:t>ENZA-P</a:t>
            </a:r>
          </a:p>
        </p:txBody>
      </p:sp>
      <p:sp>
        <p:nvSpPr>
          <p:cNvPr id="7" name="Text Box 11">
            <a:extLst>
              <a:ext uri="{FF2B5EF4-FFF2-40B4-BE49-F238E27FC236}">
                <a16:creationId xmlns:a16="http://schemas.microsoft.com/office/drawing/2014/main" id="{5791F18E-EA83-495C-9562-0AA25FC9802B}"/>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Emmett et al, GU ASCO, 2025</a:t>
            </a:r>
          </a:p>
        </p:txBody>
      </p:sp>
      <p:pic>
        <p:nvPicPr>
          <p:cNvPr id="13" name="Picture 12">
            <a:extLst>
              <a:ext uri="{FF2B5EF4-FFF2-40B4-BE49-F238E27FC236}">
                <a16:creationId xmlns:a16="http://schemas.microsoft.com/office/drawing/2014/main" id="{D840EA53-2C71-46F2-AC4E-9718A26553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6925" y="1215957"/>
            <a:ext cx="4591050" cy="4105275"/>
          </a:xfrm>
          <a:prstGeom prst="rect">
            <a:avLst/>
          </a:prstGeom>
        </p:spPr>
      </p:pic>
      <p:pic>
        <p:nvPicPr>
          <p:cNvPr id="15" name="Picture 14">
            <a:extLst>
              <a:ext uri="{FF2B5EF4-FFF2-40B4-BE49-F238E27FC236}">
                <a16:creationId xmlns:a16="http://schemas.microsoft.com/office/drawing/2014/main" id="{373B8411-F4D1-4F36-A6AA-EB8C59FC49B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572"/>
          <a:stretch/>
        </p:blipFill>
        <p:spPr>
          <a:xfrm>
            <a:off x="5105400" y="1215957"/>
            <a:ext cx="6809675" cy="4105274"/>
          </a:xfrm>
          <a:prstGeom prst="rect">
            <a:avLst/>
          </a:prstGeom>
        </p:spPr>
      </p:pic>
    </p:spTree>
    <p:extLst>
      <p:ext uri="{BB962C8B-B14F-4D97-AF65-F5344CB8AC3E}">
        <p14:creationId xmlns:p14="http://schemas.microsoft.com/office/powerpoint/2010/main" val="11060476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F1CF-F9C6-4213-B753-DEE126D86EAF}"/>
              </a:ext>
            </a:extLst>
          </p:cNvPr>
          <p:cNvSpPr>
            <a:spLocks noGrp="1"/>
          </p:cNvSpPr>
          <p:nvPr>
            <p:ph type="title"/>
          </p:nvPr>
        </p:nvSpPr>
        <p:spPr/>
        <p:txBody>
          <a:bodyPr/>
          <a:lstStyle/>
          <a:p>
            <a:r>
              <a:rPr lang="en-US" dirty="0"/>
              <a:t>SPLASH Study Design </a:t>
            </a:r>
          </a:p>
        </p:txBody>
      </p:sp>
      <p:pic>
        <p:nvPicPr>
          <p:cNvPr id="8" name="Picture 7">
            <a:extLst>
              <a:ext uri="{FF2B5EF4-FFF2-40B4-BE49-F238E27FC236}">
                <a16:creationId xmlns:a16="http://schemas.microsoft.com/office/drawing/2014/main" id="{3A84AE84-4856-4DA0-A782-B9B862BA72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10198"/>
          <a:stretch/>
        </p:blipFill>
        <p:spPr>
          <a:xfrm>
            <a:off x="883128" y="1524000"/>
            <a:ext cx="10425744" cy="4696808"/>
          </a:xfrm>
          <a:prstGeom prst="rect">
            <a:avLst/>
          </a:prstGeom>
        </p:spPr>
      </p:pic>
      <p:sp>
        <p:nvSpPr>
          <p:cNvPr id="9" name="Text Box 11">
            <a:extLst>
              <a:ext uri="{FF2B5EF4-FFF2-40B4-BE49-F238E27FC236}">
                <a16:creationId xmlns:a16="http://schemas.microsoft.com/office/drawing/2014/main" id="{F1C83F98-79C7-4A9C-B73F-C55DFEE84B78}"/>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Sartor et al, ESMO, 2024</a:t>
            </a:r>
          </a:p>
        </p:txBody>
      </p:sp>
    </p:spTree>
    <p:extLst>
      <p:ext uri="{BB962C8B-B14F-4D97-AF65-F5344CB8AC3E}">
        <p14:creationId xmlns:p14="http://schemas.microsoft.com/office/powerpoint/2010/main" val="20355934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F1CF-F9C6-4213-B753-DEE126D86EAF}"/>
              </a:ext>
            </a:extLst>
          </p:cNvPr>
          <p:cNvSpPr>
            <a:spLocks noGrp="1"/>
          </p:cNvSpPr>
          <p:nvPr>
            <p:ph type="title"/>
          </p:nvPr>
        </p:nvSpPr>
        <p:spPr>
          <a:xfrm>
            <a:off x="419100" y="348844"/>
            <a:ext cx="11353800" cy="495300"/>
          </a:xfrm>
        </p:spPr>
        <p:txBody>
          <a:bodyPr/>
          <a:lstStyle/>
          <a:p>
            <a:r>
              <a:rPr lang="en-US" dirty="0"/>
              <a:t>SPLASH – </a:t>
            </a:r>
            <a:r>
              <a:rPr lang="en-US" dirty="0" err="1"/>
              <a:t>rPFS</a:t>
            </a:r>
            <a:r>
              <a:rPr lang="en-US" dirty="0"/>
              <a:t>, ORR, PSA Response  </a:t>
            </a:r>
          </a:p>
        </p:txBody>
      </p:sp>
      <p:sp>
        <p:nvSpPr>
          <p:cNvPr id="7" name="Text Box 11">
            <a:extLst>
              <a:ext uri="{FF2B5EF4-FFF2-40B4-BE49-F238E27FC236}">
                <a16:creationId xmlns:a16="http://schemas.microsoft.com/office/drawing/2014/main" id="{A827FC8B-CA00-45F2-9D79-EAEDDF1337DA}"/>
              </a:ext>
            </a:extLst>
          </p:cNvPr>
          <p:cNvSpPr txBox="1">
            <a:spLocks noChangeArrowheads="1"/>
          </p:cNvSpPr>
          <p:nvPr/>
        </p:nvSpPr>
        <p:spPr bwMode="auto">
          <a:xfrm>
            <a:off x="4165262"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Sartor et al, ESMO, 2024</a:t>
            </a:r>
          </a:p>
        </p:txBody>
      </p:sp>
      <p:pic>
        <p:nvPicPr>
          <p:cNvPr id="9" name="Picture 8">
            <a:extLst>
              <a:ext uri="{FF2B5EF4-FFF2-40B4-BE49-F238E27FC236}">
                <a16:creationId xmlns:a16="http://schemas.microsoft.com/office/drawing/2014/main" id="{26DD1F1A-8EBA-4BC8-9DBC-4AB0D24BD7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1600200"/>
            <a:ext cx="7642459" cy="3429000"/>
          </a:xfrm>
          <a:prstGeom prst="rect">
            <a:avLst/>
          </a:prstGeom>
        </p:spPr>
      </p:pic>
      <p:pic>
        <p:nvPicPr>
          <p:cNvPr id="11" name="Picture 10">
            <a:extLst>
              <a:ext uri="{FF2B5EF4-FFF2-40B4-BE49-F238E27FC236}">
                <a16:creationId xmlns:a16="http://schemas.microsoft.com/office/drawing/2014/main" id="{A9A74623-22C6-49DD-8A72-E27F803F2E4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6307"/>
          <a:stretch/>
        </p:blipFill>
        <p:spPr>
          <a:xfrm>
            <a:off x="7871059" y="1600200"/>
            <a:ext cx="4168541" cy="3929670"/>
          </a:xfrm>
          <a:prstGeom prst="rect">
            <a:avLst/>
          </a:prstGeom>
        </p:spPr>
      </p:pic>
      <p:sp>
        <p:nvSpPr>
          <p:cNvPr id="12" name="TextBox 11">
            <a:extLst>
              <a:ext uri="{FF2B5EF4-FFF2-40B4-BE49-F238E27FC236}">
                <a16:creationId xmlns:a16="http://schemas.microsoft.com/office/drawing/2014/main" id="{16FED58E-1E9B-4E26-A1B1-DEEB249A5742}"/>
              </a:ext>
            </a:extLst>
          </p:cNvPr>
          <p:cNvSpPr txBox="1"/>
          <p:nvPr/>
        </p:nvSpPr>
        <p:spPr>
          <a:xfrm>
            <a:off x="8215877" y="5514867"/>
            <a:ext cx="364637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D"/>
                </a:solidFill>
                <a:effectLst/>
                <a:uLnTx/>
                <a:uFillTx/>
                <a:latin typeface="Arial"/>
                <a:ea typeface="+mn-ea"/>
                <a:cs typeface="+mn-cs"/>
              </a:rPr>
              <a:t>PSA ≥50%: 35.7% vs. 14.6% </a:t>
            </a:r>
          </a:p>
        </p:txBody>
      </p:sp>
    </p:spTree>
    <p:extLst>
      <p:ext uri="{BB962C8B-B14F-4D97-AF65-F5344CB8AC3E}">
        <p14:creationId xmlns:p14="http://schemas.microsoft.com/office/powerpoint/2010/main" val="41408432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79C8-4677-4B74-BB36-10D83AC5861B}"/>
              </a:ext>
            </a:extLst>
          </p:cNvPr>
          <p:cNvSpPr>
            <a:spLocks noGrp="1"/>
          </p:cNvSpPr>
          <p:nvPr>
            <p:ph type="title"/>
          </p:nvPr>
        </p:nvSpPr>
        <p:spPr/>
        <p:txBody>
          <a:bodyPr/>
          <a:lstStyle/>
          <a:p>
            <a:r>
              <a:rPr lang="en-US" dirty="0" err="1"/>
              <a:t>UpFrontPSMA</a:t>
            </a:r>
            <a:endParaRPr lang="en-US" dirty="0"/>
          </a:p>
        </p:txBody>
      </p:sp>
      <p:pic>
        <p:nvPicPr>
          <p:cNvPr id="8" name="Picture 7">
            <a:extLst>
              <a:ext uri="{FF2B5EF4-FFF2-40B4-BE49-F238E27FC236}">
                <a16:creationId xmlns:a16="http://schemas.microsoft.com/office/drawing/2014/main" id="{1E820027-04DC-48BF-8A0A-62E3AA496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600" y="1219200"/>
            <a:ext cx="11828506" cy="4736626"/>
          </a:xfrm>
          <a:prstGeom prst="rect">
            <a:avLst/>
          </a:prstGeom>
        </p:spPr>
      </p:pic>
      <p:sp>
        <p:nvSpPr>
          <p:cNvPr id="9" name="Text Box 11">
            <a:extLst>
              <a:ext uri="{FF2B5EF4-FFF2-40B4-BE49-F238E27FC236}">
                <a16:creationId xmlns:a16="http://schemas.microsoft.com/office/drawing/2014/main" id="{6556CEC9-F774-4931-8A2B-9FB88A5BAB94}"/>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Azad et al, ESMO, 2024</a:t>
            </a:r>
          </a:p>
        </p:txBody>
      </p:sp>
    </p:spTree>
    <p:extLst>
      <p:ext uri="{BB962C8B-B14F-4D97-AF65-F5344CB8AC3E}">
        <p14:creationId xmlns:p14="http://schemas.microsoft.com/office/powerpoint/2010/main" val="3564100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79C8-4677-4B74-BB36-10D83AC5861B}"/>
              </a:ext>
            </a:extLst>
          </p:cNvPr>
          <p:cNvSpPr>
            <a:spLocks noGrp="1"/>
          </p:cNvSpPr>
          <p:nvPr>
            <p:ph type="title"/>
          </p:nvPr>
        </p:nvSpPr>
        <p:spPr/>
        <p:txBody>
          <a:bodyPr/>
          <a:lstStyle/>
          <a:p>
            <a:r>
              <a:rPr lang="en-US" dirty="0" err="1"/>
              <a:t>UpFrontPSMA</a:t>
            </a:r>
            <a:endParaRPr lang="en-US" dirty="0"/>
          </a:p>
        </p:txBody>
      </p:sp>
      <p:pic>
        <p:nvPicPr>
          <p:cNvPr id="4" name="Picture 3">
            <a:extLst>
              <a:ext uri="{FF2B5EF4-FFF2-40B4-BE49-F238E27FC236}">
                <a16:creationId xmlns:a16="http://schemas.microsoft.com/office/drawing/2014/main" id="{47B7AF7A-F8C3-49D9-963E-35D8CE2D3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2500"/>
          <a:stretch/>
        </p:blipFill>
        <p:spPr>
          <a:xfrm>
            <a:off x="1638300" y="990600"/>
            <a:ext cx="8915400" cy="2735329"/>
          </a:xfrm>
          <a:prstGeom prst="rect">
            <a:avLst/>
          </a:prstGeom>
        </p:spPr>
      </p:pic>
      <p:pic>
        <p:nvPicPr>
          <p:cNvPr id="6" name="Picture 5">
            <a:extLst>
              <a:ext uri="{FF2B5EF4-FFF2-40B4-BE49-F238E27FC236}">
                <a16:creationId xmlns:a16="http://schemas.microsoft.com/office/drawing/2014/main" id="{D1632E5A-C2E9-4AD6-BFA5-34E6EDB15F9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355" t="10000"/>
          <a:stretch/>
        </p:blipFill>
        <p:spPr>
          <a:xfrm>
            <a:off x="0" y="3840229"/>
            <a:ext cx="6584115" cy="2440375"/>
          </a:xfrm>
          <a:prstGeom prst="rect">
            <a:avLst/>
          </a:prstGeom>
        </p:spPr>
      </p:pic>
      <p:pic>
        <p:nvPicPr>
          <p:cNvPr id="9" name="Picture 8">
            <a:extLst>
              <a:ext uri="{FF2B5EF4-FFF2-40B4-BE49-F238E27FC236}">
                <a16:creationId xmlns:a16="http://schemas.microsoft.com/office/drawing/2014/main" id="{A8F84575-581A-4CFC-9EEE-9EF1A846FED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r="3339"/>
          <a:stretch/>
        </p:blipFill>
        <p:spPr>
          <a:xfrm>
            <a:off x="6324600" y="3840229"/>
            <a:ext cx="5726121" cy="2484371"/>
          </a:xfrm>
          <a:prstGeom prst="rect">
            <a:avLst/>
          </a:prstGeom>
        </p:spPr>
      </p:pic>
      <p:sp>
        <p:nvSpPr>
          <p:cNvPr id="10" name="Text Box 11">
            <a:extLst>
              <a:ext uri="{FF2B5EF4-FFF2-40B4-BE49-F238E27FC236}">
                <a16:creationId xmlns:a16="http://schemas.microsoft.com/office/drawing/2014/main" id="{5D81D2B4-BDEF-4235-A279-5AD342401611}"/>
              </a:ext>
            </a:extLst>
          </p:cNvPr>
          <p:cNvSpPr txBox="1">
            <a:spLocks noChangeArrowheads="1"/>
          </p:cNvSpPr>
          <p:nvPr/>
        </p:nvSpPr>
        <p:spPr bwMode="auto">
          <a:xfrm>
            <a:off x="4165433" y="6220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e-DE" altLang="fr-FR" sz="1200" b="0" i="0" u="none" strike="noStrike" kern="1200" cap="none" spc="0" normalizeH="0" baseline="0" noProof="0" dirty="0">
                <a:ln>
                  <a:noFill/>
                </a:ln>
                <a:solidFill>
                  <a:srgbClr val="455560"/>
                </a:solidFill>
                <a:effectLst/>
                <a:uLnTx/>
                <a:uFillTx/>
                <a:latin typeface="Calibri"/>
                <a:ea typeface="ヒラギノ角ゴ Pro W3" charset="-128"/>
                <a:cs typeface="Arial" panose="020B0604020202020204" pitchFamily="34" charset="0"/>
              </a:rPr>
              <a:t>Azad et al, ESMO, 2024</a:t>
            </a:r>
          </a:p>
        </p:txBody>
      </p:sp>
    </p:spTree>
    <p:extLst>
      <p:ext uri="{BB962C8B-B14F-4D97-AF65-F5344CB8AC3E}">
        <p14:creationId xmlns:p14="http://schemas.microsoft.com/office/powerpoint/2010/main" val="25427478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57B7-806F-4371-8111-9608F78E893B}"/>
              </a:ext>
            </a:extLst>
          </p:cNvPr>
          <p:cNvSpPr>
            <a:spLocks noGrp="1"/>
          </p:cNvSpPr>
          <p:nvPr>
            <p:ph type="title"/>
          </p:nvPr>
        </p:nvSpPr>
        <p:spPr/>
        <p:txBody>
          <a:bodyPr/>
          <a:lstStyle/>
          <a:p>
            <a:r>
              <a:rPr lang="en-US" dirty="0"/>
              <a:t>Conclusions </a:t>
            </a:r>
          </a:p>
        </p:txBody>
      </p:sp>
      <p:sp>
        <p:nvSpPr>
          <p:cNvPr id="3" name="Text Placeholder 2">
            <a:extLst>
              <a:ext uri="{FF2B5EF4-FFF2-40B4-BE49-F238E27FC236}">
                <a16:creationId xmlns:a16="http://schemas.microsoft.com/office/drawing/2014/main" id="{80B0937B-434E-4ADD-BD5D-21374310D2AB}"/>
              </a:ext>
            </a:extLst>
          </p:cNvPr>
          <p:cNvSpPr>
            <a:spLocks noGrp="1"/>
          </p:cNvSpPr>
          <p:nvPr>
            <p:ph type="body" sz="quarter" idx="13"/>
          </p:nvPr>
        </p:nvSpPr>
        <p:spPr/>
        <p:txBody>
          <a:bodyPr>
            <a:normAutofit/>
          </a:bodyPr>
          <a:lstStyle/>
          <a:p>
            <a:r>
              <a:rPr lang="en-US" sz="2000" b="1" dirty="0"/>
              <a:t>Radium-223 </a:t>
            </a:r>
          </a:p>
          <a:p>
            <a:pPr lvl="1"/>
            <a:r>
              <a:rPr lang="en-US" sz="2000" dirty="0"/>
              <a:t>First FDA-approved alpha-emitter (2013) with calcium-mimetic properties that specifically targets bone metastases, extending overall survival in the ALSYMPCA trial with a manageable safety profile, though effectiveness is limited to bone disease with minimal impact on PSA levels.</a:t>
            </a:r>
          </a:p>
          <a:p>
            <a:r>
              <a:rPr lang="en-US" sz="2000" b="1" dirty="0"/>
              <a:t>177Lu-PSMA-617</a:t>
            </a:r>
          </a:p>
          <a:p>
            <a:pPr lvl="1"/>
            <a:r>
              <a:rPr lang="en-US" sz="2000" dirty="0"/>
              <a:t>First PSMA-targeted radiopharmaceutical (approved 2022) that demonstrated significant survival benefits in the VISION trial, effectively targeting PSMA-expressing metastatic sites with robust PSA responses, which received FDA approval expansion in March 2025 for pre-chemotherapy use based on the </a:t>
            </a:r>
            <a:r>
              <a:rPr lang="en-US" sz="2000" dirty="0" err="1"/>
              <a:t>PSMAfore</a:t>
            </a:r>
            <a:r>
              <a:rPr lang="en-US" sz="2000" dirty="0"/>
              <a:t> trial</a:t>
            </a:r>
          </a:p>
          <a:p>
            <a:r>
              <a:rPr lang="en-US" sz="2000" b="1" dirty="0"/>
              <a:t>Future Directions </a:t>
            </a:r>
          </a:p>
          <a:p>
            <a:pPr lvl="1"/>
            <a:r>
              <a:rPr lang="en-US" sz="2000" dirty="0"/>
              <a:t>The field is rapidly evolving with numerous promising agents in development, including Actinium-225-PSMA (with higher energy alpha particles) and combination approaches</a:t>
            </a:r>
          </a:p>
          <a:p>
            <a:endParaRPr lang="en-US" sz="2400" dirty="0"/>
          </a:p>
        </p:txBody>
      </p:sp>
    </p:spTree>
    <p:extLst>
      <p:ext uri="{BB962C8B-B14F-4D97-AF65-F5344CB8AC3E}">
        <p14:creationId xmlns:p14="http://schemas.microsoft.com/office/powerpoint/2010/main" val="4523077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C81E9-B87F-81C6-0FCB-6D9FE8771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2B4B49-9559-D89F-268D-0B0FF8F70F04}"/>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9933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87EE-729B-8F4C-8FA7-86BEDAB37F6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C7A7CDC-7D24-5A53-EBB9-84C2BCECBBB3}"/>
              </a:ext>
            </a:extLst>
          </p:cNvPr>
          <p:cNvSpPr>
            <a:spLocks noGrp="1" noChangeArrowheads="1"/>
          </p:cNvSpPr>
          <p:nvPr>
            <p:ph type="title"/>
          </p:nvPr>
        </p:nvSpPr>
        <p:spPr>
          <a:xfrm>
            <a:off x="-26623" y="341700"/>
            <a:ext cx="12192000" cy="1143000"/>
          </a:xfrm>
        </p:spPr>
        <p:txBody>
          <a:bodyPr wrap="square" anchor="ctr">
            <a:noAutofit/>
          </a:bodyPr>
          <a:lstStyle/>
          <a:p>
            <a:r>
              <a:rPr lang="en-US" sz="3600" dirty="0"/>
              <a:t>Data + Perspectives: Clinical Investigators Discuss the Current and Future Clinical Care of Patients with Prostate Cancer</a:t>
            </a:r>
          </a:p>
        </p:txBody>
      </p:sp>
      <p:sp>
        <p:nvSpPr>
          <p:cNvPr id="12" name="Text Box 3">
            <a:extLst>
              <a:ext uri="{FF2B5EF4-FFF2-40B4-BE49-F238E27FC236}">
                <a16:creationId xmlns:a16="http://schemas.microsoft.com/office/drawing/2014/main" id="{C504A6FF-A0D3-46BE-C084-F90006A0C870}"/>
              </a:ext>
            </a:extLst>
          </p:cNvPr>
          <p:cNvSpPr txBox="1">
            <a:spLocks noChangeArrowheads="1"/>
          </p:cNvSpPr>
          <p:nvPr/>
        </p:nvSpPr>
        <p:spPr bwMode="auto">
          <a:xfrm>
            <a:off x="0" y="5599015"/>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
        <p:nvSpPr>
          <p:cNvPr id="13" name="Text Box 7">
            <a:extLst>
              <a:ext uri="{FF2B5EF4-FFF2-40B4-BE49-F238E27FC236}">
                <a16:creationId xmlns:a16="http://schemas.microsoft.com/office/drawing/2014/main" id="{CD1C2FE9-6B3A-312D-A8B2-CD4513EBAFC0}"/>
              </a:ext>
            </a:extLst>
          </p:cNvPr>
          <p:cNvSpPr txBox="1">
            <a:spLocks noChangeArrowheads="1"/>
          </p:cNvSpPr>
          <p:nvPr/>
        </p:nvSpPr>
        <p:spPr bwMode="auto">
          <a:xfrm>
            <a:off x="4647392" y="307648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DC696B3-46EA-7454-665A-BF04673D502B}"/>
              </a:ext>
            </a:extLst>
          </p:cNvPr>
          <p:cNvSpPr txBox="1">
            <a:spLocks noChangeArrowheads="1"/>
          </p:cNvSpPr>
          <p:nvPr/>
        </p:nvSpPr>
        <p:spPr bwMode="auto">
          <a:xfrm>
            <a:off x="0" y="16598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CT (8:00 PM – 10:00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BE08E40D-4080-C8AA-AB4F-2D1133C0F1EB}"/>
              </a:ext>
            </a:extLst>
          </p:cNvPr>
          <p:cNvSpPr txBox="1">
            <a:spLocks noChangeArrowheads="1"/>
          </p:cNvSpPr>
          <p:nvPr/>
        </p:nvSpPr>
        <p:spPr bwMode="auto">
          <a:xfrm>
            <a:off x="152400" y="360887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Neeraj Agarwal, MD,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Andrew J Armstrong, MD, </a:t>
            </a:r>
            <a:r>
              <a:rPr kumimoji="0" lang="en-US" altLang="x-none"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endPar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Himisha Beltran,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Fred Saad, MD</a:t>
            </a:r>
            <a:endParaRPr kumimoji="0" lang="en-US" altLang="x-none"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30202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D78D134-E03C-EF60-E0E2-406E2703053A}"/>
              </a:ext>
            </a:extLst>
          </p:cNvPr>
          <p:cNvPicPr>
            <a:picLocks noChangeAspect="1"/>
          </p:cNvPicPr>
          <p:nvPr/>
        </p:nvPicPr>
        <p:blipFill>
          <a:blip r:embed="rId3">
            <a:extLst>
              <a:ext uri="{28A0092B-C50C-407E-A947-70E740481C1C}">
                <a14:useLocalDpi xmlns:a14="http://schemas.microsoft.com/office/drawing/2010/main" val="0"/>
              </a:ext>
            </a:extLst>
          </a:blip>
          <a:srcRect l="8844" t="3133" r="3209" b="14791"/>
          <a:stretch/>
        </p:blipFill>
        <p:spPr>
          <a:xfrm>
            <a:off x="842681" y="1604269"/>
            <a:ext cx="5194141" cy="4724270"/>
          </a:xfrm>
          <a:prstGeom prst="rect">
            <a:avLst/>
          </a:prstGeom>
        </p:spPr>
      </p:pic>
      <p:grpSp>
        <p:nvGrpSpPr>
          <p:cNvPr id="17" name="Group 16">
            <a:extLst>
              <a:ext uri="{FF2B5EF4-FFF2-40B4-BE49-F238E27FC236}">
                <a16:creationId xmlns:a16="http://schemas.microsoft.com/office/drawing/2014/main" id="{03E32E45-6615-03A2-817F-54F1F2E7A74D}"/>
              </a:ext>
            </a:extLst>
          </p:cNvPr>
          <p:cNvGrpSpPr/>
          <p:nvPr/>
        </p:nvGrpSpPr>
        <p:grpSpPr>
          <a:xfrm>
            <a:off x="209349" y="5553187"/>
            <a:ext cx="11670632" cy="819616"/>
            <a:chOff x="125128" y="4918740"/>
            <a:chExt cx="11670632" cy="819616"/>
          </a:xfrm>
        </p:grpSpPr>
        <p:pic>
          <p:nvPicPr>
            <p:cNvPr id="18" name="Picture 17">
              <a:extLst>
                <a:ext uri="{FF2B5EF4-FFF2-40B4-BE49-F238E27FC236}">
                  <a16:creationId xmlns:a16="http://schemas.microsoft.com/office/drawing/2014/main" id="{FFA29ECF-1FE5-D651-735A-5E5E224B6213}"/>
                </a:ext>
              </a:extLst>
            </p:cNvPr>
            <p:cNvPicPr>
              <a:picLocks noChangeAspect="1"/>
            </p:cNvPicPr>
            <p:nvPr/>
          </p:nvPicPr>
          <p:blipFill>
            <a:blip r:embed="rId4"/>
            <a:stretch>
              <a:fillRect/>
            </a:stretch>
          </p:blipFill>
          <p:spPr>
            <a:xfrm>
              <a:off x="125128" y="4918740"/>
              <a:ext cx="11670632" cy="819616"/>
            </a:xfrm>
            <a:prstGeom prst="rect">
              <a:avLst/>
            </a:prstGeom>
          </p:spPr>
        </p:pic>
        <p:sp>
          <p:nvSpPr>
            <p:cNvPr id="19" name="Rectangle 18">
              <a:extLst>
                <a:ext uri="{FF2B5EF4-FFF2-40B4-BE49-F238E27FC236}">
                  <a16:creationId xmlns:a16="http://schemas.microsoft.com/office/drawing/2014/main" id="{7EED944B-CC12-7F37-64B5-EB1002FB44BB}"/>
                </a:ext>
              </a:extLst>
            </p:cNvPr>
            <p:cNvSpPr/>
            <p:nvPr/>
          </p:nvSpPr>
          <p:spPr>
            <a:xfrm>
              <a:off x="3927107" y="5428648"/>
              <a:ext cx="1386038" cy="2117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2EB8E089-9F73-C9E7-4C04-E254A318F6E2}"/>
              </a:ext>
            </a:extLst>
          </p:cNvPr>
          <p:cNvSpPr/>
          <p:nvPr/>
        </p:nvSpPr>
        <p:spPr>
          <a:xfrm>
            <a:off x="6529446" y="1138105"/>
            <a:ext cx="4653467" cy="4218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Bone scan showing multiple bone metastases</a:t>
            </a:r>
          </a:p>
        </p:txBody>
      </p:sp>
      <p:sp>
        <p:nvSpPr>
          <p:cNvPr id="8" name="Title 2">
            <a:extLst>
              <a:ext uri="{FF2B5EF4-FFF2-40B4-BE49-F238E27FC236}">
                <a16:creationId xmlns:a16="http://schemas.microsoft.com/office/drawing/2014/main" id="{F63898DE-A427-8753-7243-36408146CFFF}"/>
              </a:ext>
            </a:extLst>
          </p:cNvPr>
          <p:cNvSpPr>
            <a:spLocks noGrp="1"/>
          </p:cNvSpPr>
          <p:nvPr>
            <p:ph type="title"/>
          </p:nvPr>
        </p:nvSpPr>
        <p:spPr>
          <a:xfrm>
            <a:off x="0" y="0"/>
            <a:ext cx="12192000" cy="883919"/>
          </a:xfrm>
        </p:spPr>
        <p:txBody>
          <a:bodyPr>
            <a:normAutofit/>
          </a:bodyPr>
          <a:lstStyle/>
          <a:p>
            <a:pPr algn="ctr"/>
            <a:r>
              <a:rPr lang="en-US" sz="3600" dirty="0">
                <a:solidFill>
                  <a:schemeClr val="tx1"/>
                </a:solidFill>
              </a:rPr>
              <a:t>Case Presentation </a:t>
            </a:r>
            <a:r>
              <a:rPr lang="en-US" dirty="0"/>
              <a:t>– Dr Agarwal: </a:t>
            </a:r>
            <a:r>
              <a:rPr lang="en-US" sz="3600" dirty="0">
                <a:solidFill>
                  <a:schemeClr val="tx1"/>
                </a:solidFill>
              </a:rPr>
              <a:t>Enza + Radium-223 in </a:t>
            </a:r>
            <a:r>
              <a:rPr lang="en-US" sz="3600" dirty="0" err="1">
                <a:solidFill>
                  <a:schemeClr val="tx1"/>
                </a:solidFill>
              </a:rPr>
              <a:t>mCRPC</a:t>
            </a:r>
            <a:endParaRPr lang="en-US" sz="3600" dirty="0">
              <a:solidFill>
                <a:schemeClr val="tx1"/>
              </a:solidFill>
            </a:endParaRPr>
          </a:p>
        </p:txBody>
      </p:sp>
      <p:pic>
        <p:nvPicPr>
          <p:cNvPr id="34" name="Picture 33">
            <a:extLst>
              <a:ext uri="{FF2B5EF4-FFF2-40B4-BE49-F238E27FC236}">
                <a16:creationId xmlns:a16="http://schemas.microsoft.com/office/drawing/2014/main" id="{8BEA33B8-6BF6-B1F6-77BD-3C7176931DC3}"/>
              </a:ext>
            </a:extLst>
          </p:cNvPr>
          <p:cNvPicPr>
            <a:picLocks noChangeAspect="1"/>
          </p:cNvPicPr>
          <p:nvPr/>
        </p:nvPicPr>
        <p:blipFill>
          <a:blip r:embed="rId5"/>
          <a:stretch>
            <a:fillRect/>
          </a:stretch>
        </p:blipFill>
        <p:spPr>
          <a:xfrm>
            <a:off x="6460263" y="1673140"/>
            <a:ext cx="4940146" cy="3924524"/>
          </a:xfrm>
          <a:prstGeom prst="rect">
            <a:avLst/>
          </a:prstGeom>
        </p:spPr>
      </p:pic>
      <p:cxnSp>
        <p:nvCxnSpPr>
          <p:cNvPr id="35" name="Straight Arrow Connector 34">
            <a:extLst>
              <a:ext uri="{FF2B5EF4-FFF2-40B4-BE49-F238E27FC236}">
                <a16:creationId xmlns:a16="http://schemas.microsoft.com/office/drawing/2014/main" id="{378FA16F-5621-36BF-1E28-E0E70FA6A381}"/>
              </a:ext>
            </a:extLst>
          </p:cNvPr>
          <p:cNvCxnSpPr>
            <a:cxnSpLocks/>
          </p:cNvCxnSpPr>
          <p:nvPr/>
        </p:nvCxnSpPr>
        <p:spPr>
          <a:xfrm>
            <a:off x="6690115" y="2048448"/>
            <a:ext cx="697724" cy="276803"/>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cxnSp>
        <p:nvCxnSpPr>
          <p:cNvPr id="36" name="Straight Arrow Connector 35">
            <a:extLst>
              <a:ext uri="{FF2B5EF4-FFF2-40B4-BE49-F238E27FC236}">
                <a16:creationId xmlns:a16="http://schemas.microsoft.com/office/drawing/2014/main" id="{084A5B00-AB51-6CBE-6224-06F910F999E2}"/>
              </a:ext>
            </a:extLst>
          </p:cNvPr>
          <p:cNvCxnSpPr>
            <a:cxnSpLocks/>
          </p:cNvCxnSpPr>
          <p:nvPr/>
        </p:nvCxnSpPr>
        <p:spPr>
          <a:xfrm>
            <a:off x="9181918" y="2643906"/>
            <a:ext cx="761077" cy="315810"/>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cxnSp>
        <p:nvCxnSpPr>
          <p:cNvPr id="37" name="Straight Arrow Connector 36">
            <a:extLst>
              <a:ext uri="{FF2B5EF4-FFF2-40B4-BE49-F238E27FC236}">
                <a16:creationId xmlns:a16="http://schemas.microsoft.com/office/drawing/2014/main" id="{9FB23E1E-66F7-FDDB-536D-4E7E4403D8F0}"/>
              </a:ext>
            </a:extLst>
          </p:cNvPr>
          <p:cNvCxnSpPr>
            <a:cxnSpLocks/>
          </p:cNvCxnSpPr>
          <p:nvPr/>
        </p:nvCxnSpPr>
        <p:spPr>
          <a:xfrm>
            <a:off x="6989850" y="4233245"/>
            <a:ext cx="1231736" cy="407487"/>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mc:AlternateContent xmlns:mc="http://schemas.openxmlformats.org/markup-compatibility/2006" xmlns:p14="http://schemas.microsoft.com/office/powerpoint/2010/main">
        <mc:Choice Requires="p14">
          <p:contentPart p14:bwMode="auto" r:id="rId6">
            <p14:nvContentPartPr>
              <p14:cNvPr id="38" name="Ink 37">
                <a:extLst>
                  <a:ext uri="{FF2B5EF4-FFF2-40B4-BE49-F238E27FC236}">
                    <a16:creationId xmlns:a16="http://schemas.microsoft.com/office/drawing/2014/main" id="{2D046C5D-29F6-A7EC-BB23-6D7A6DC2770D}"/>
                  </a:ext>
                </a:extLst>
              </p14:cNvPr>
              <p14:cNvContentPartPr/>
              <p14:nvPr/>
            </p14:nvContentPartPr>
            <p14:xfrm>
              <a:off x="8252732" y="4640732"/>
              <a:ext cx="39960" cy="30240"/>
            </p14:xfrm>
          </p:contentPart>
        </mc:Choice>
        <mc:Fallback xmlns="">
          <p:pic>
            <p:nvPicPr>
              <p:cNvPr id="38" name="Ink 37">
                <a:extLst>
                  <a:ext uri="{FF2B5EF4-FFF2-40B4-BE49-F238E27FC236}">
                    <a16:creationId xmlns:a16="http://schemas.microsoft.com/office/drawing/2014/main" id="{2D046C5D-29F6-A7EC-BB23-6D7A6DC2770D}"/>
                  </a:ext>
                </a:extLst>
              </p:cNvPr>
              <p:cNvPicPr/>
              <p:nvPr/>
            </p:nvPicPr>
            <p:blipFill>
              <a:blip r:embed="rId7"/>
              <a:stretch>
                <a:fillRect/>
              </a:stretch>
            </p:blipFill>
            <p:spPr>
              <a:xfrm>
                <a:off x="8243812" y="4631732"/>
                <a:ext cx="57443"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9" name="Ink 38">
                <a:extLst>
                  <a:ext uri="{FF2B5EF4-FFF2-40B4-BE49-F238E27FC236}">
                    <a16:creationId xmlns:a16="http://schemas.microsoft.com/office/drawing/2014/main" id="{DC2013CE-8972-A479-65CC-206C3AB2F844}"/>
                  </a:ext>
                </a:extLst>
              </p14:cNvPr>
              <p14:cNvContentPartPr/>
              <p14:nvPr/>
            </p14:nvContentPartPr>
            <p14:xfrm>
              <a:off x="7407608" y="2327027"/>
              <a:ext cx="39960" cy="30240"/>
            </p14:xfrm>
          </p:contentPart>
        </mc:Choice>
        <mc:Fallback xmlns="">
          <p:pic>
            <p:nvPicPr>
              <p:cNvPr id="39" name="Ink 38">
                <a:extLst>
                  <a:ext uri="{FF2B5EF4-FFF2-40B4-BE49-F238E27FC236}">
                    <a16:creationId xmlns:a16="http://schemas.microsoft.com/office/drawing/2014/main" id="{DC2013CE-8972-A479-65CC-206C3AB2F844}"/>
                  </a:ext>
                </a:extLst>
              </p:cNvPr>
              <p:cNvPicPr/>
              <p:nvPr/>
            </p:nvPicPr>
            <p:blipFill>
              <a:blip r:embed="rId7"/>
              <a:stretch>
                <a:fillRect/>
              </a:stretch>
            </p:blipFill>
            <p:spPr>
              <a:xfrm>
                <a:off x="7398688" y="2318027"/>
                <a:ext cx="57443"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Ink 39">
                <a:extLst>
                  <a:ext uri="{FF2B5EF4-FFF2-40B4-BE49-F238E27FC236}">
                    <a16:creationId xmlns:a16="http://schemas.microsoft.com/office/drawing/2014/main" id="{212BB2A3-109A-F604-97E5-B9322C51DF00}"/>
                  </a:ext>
                </a:extLst>
              </p14:cNvPr>
              <p14:cNvContentPartPr/>
              <p14:nvPr/>
            </p14:nvContentPartPr>
            <p14:xfrm>
              <a:off x="9942995" y="2959716"/>
              <a:ext cx="39960" cy="30240"/>
            </p14:xfrm>
          </p:contentPart>
        </mc:Choice>
        <mc:Fallback xmlns="">
          <p:pic>
            <p:nvPicPr>
              <p:cNvPr id="40" name="Ink 39">
                <a:extLst>
                  <a:ext uri="{FF2B5EF4-FFF2-40B4-BE49-F238E27FC236}">
                    <a16:creationId xmlns:a16="http://schemas.microsoft.com/office/drawing/2014/main" id="{212BB2A3-109A-F604-97E5-B9322C51DF00}"/>
                  </a:ext>
                </a:extLst>
              </p:cNvPr>
              <p:cNvPicPr/>
              <p:nvPr/>
            </p:nvPicPr>
            <p:blipFill>
              <a:blip r:embed="rId7"/>
              <a:stretch>
                <a:fillRect/>
              </a:stretch>
            </p:blipFill>
            <p:spPr>
              <a:xfrm>
                <a:off x="9934075" y="2950716"/>
                <a:ext cx="57443" cy="47880"/>
              </a:xfrm>
              <a:prstGeom prst="rect">
                <a:avLst/>
              </a:prstGeom>
            </p:spPr>
          </p:pic>
        </mc:Fallback>
      </mc:AlternateContent>
      <p:sp>
        <p:nvSpPr>
          <p:cNvPr id="41" name="TextBox 40">
            <a:extLst>
              <a:ext uri="{FF2B5EF4-FFF2-40B4-BE49-F238E27FC236}">
                <a16:creationId xmlns:a16="http://schemas.microsoft.com/office/drawing/2014/main" id="{27D17A95-969C-757A-ACB4-91D366555E51}"/>
              </a:ext>
            </a:extLst>
          </p:cNvPr>
          <p:cNvSpPr txBox="1"/>
          <p:nvPr/>
        </p:nvSpPr>
        <p:spPr>
          <a:xfrm>
            <a:off x="1574991" y="1010014"/>
            <a:ext cx="2838450" cy="523220"/>
          </a:xfrm>
          <a:prstGeom prst="rect">
            <a:avLst/>
          </a:prstGeom>
          <a:noFill/>
          <a:ln w="1905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May 2021</a:t>
            </a:r>
          </a:p>
        </p:txBody>
      </p:sp>
    </p:spTree>
    <p:extLst>
      <p:ext uri="{BB962C8B-B14F-4D97-AF65-F5344CB8AC3E}">
        <p14:creationId xmlns:p14="http://schemas.microsoft.com/office/powerpoint/2010/main" val="8469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human body">
            <a:extLst>
              <a:ext uri="{FF2B5EF4-FFF2-40B4-BE49-F238E27FC236}">
                <a16:creationId xmlns:a16="http://schemas.microsoft.com/office/drawing/2014/main" id="{19CDB65C-C257-3633-C9AA-F669B7676789}"/>
              </a:ext>
            </a:extLst>
          </p:cNvPr>
          <p:cNvPicPr>
            <a:picLocks noChangeAspect="1"/>
          </p:cNvPicPr>
          <p:nvPr/>
        </p:nvPicPr>
        <p:blipFill>
          <a:blip r:embed="rId3"/>
          <a:srcRect t="2691" r="60248"/>
          <a:stretch/>
        </p:blipFill>
        <p:spPr>
          <a:xfrm>
            <a:off x="4531301" y="2059571"/>
            <a:ext cx="2838450" cy="4254308"/>
          </a:xfrm>
          <a:prstGeom prst="rect">
            <a:avLst/>
          </a:prstGeom>
        </p:spPr>
      </p:pic>
      <p:pic>
        <p:nvPicPr>
          <p:cNvPr id="9" name="Picture 8" descr="A diagram of a human body&#10;&#10;Description automatically generated">
            <a:extLst>
              <a:ext uri="{FF2B5EF4-FFF2-40B4-BE49-F238E27FC236}">
                <a16:creationId xmlns:a16="http://schemas.microsoft.com/office/drawing/2014/main" id="{D514CE54-078B-6059-5002-F9AAA1B9F51E}"/>
              </a:ext>
            </a:extLst>
          </p:cNvPr>
          <p:cNvPicPr>
            <a:picLocks noChangeAspect="1"/>
          </p:cNvPicPr>
          <p:nvPr/>
        </p:nvPicPr>
        <p:blipFill>
          <a:blip r:embed="rId3"/>
          <a:srcRect l="36316" t="3317" r="6224" b="70385"/>
          <a:stretch/>
        </p:blipFill>
        <p:spPr>
          <a:xfrm>
            <a:off x="7975709" y="1303698"/>
            <a:ext cx="4102929" cy="1314450"/>
          </a:xfrm>
          <a:prstGeom prst="rect">
            <a:avLst/>
          </a:prstGeom>
        </p:spPr>
      </p:pic>
      <p:pic>
        <p:nvPicPr>
          <p:cNvPr id="10" name="Picture 9">
            <a:extLst>
              <a:ext uri="{FF2B5EF4-FFF2-40B4-BE49-F238E27FC236}">
                <a16:creationId xmlns:a16="http://schemas.microsoft.com/office/drawing/2014/main" id="{A6717869-B25F-EB6C-884F-BA9FB57F1404}"/>
              </a:ext>
            </a:extLst>
          </p:cNvPr>
          <p:cNvPicPr>
            <a:picLocks noChangeAspect="1"/>
          </p:cNvPicPr>
          <p:nvPr/>
        </p:nvPicPr>
        <p:blipFill>
          <a:blip r:embed="rId4"/>
          <a:srcRect t="50000"/>
          <a:stretch/>
        </p:blipFill>
        <p:spPr>
          <a:xfrm>
            <a:off x="9817100" y="3333666"/>
            <a:ext cx="2374900" cy="444501"/>
          </a:xfrm>
          <a:prstGeom prst="rect">
            <a:avLst/>
          </a:prstGeom>
        </p:spPr>
      </p:pic>
      <p:pic>
        <p:nvPicPr>
          <p:cNvPr id="5" name="Picture 4">
            <a:extLst>
              <a:ext uri="{FF2B5EF4-FFF2-40B4-BE49-F238E27FC236}">
                <a16:creationId xmlns:a16="http://schemas.microsoft.com/office/drawing/2014/main" id="{DC78AC07-5CFB-3B9F-B68C-A7704B662C42}"/>
              </a:ext>
            </a:extLst>
          </p:cNvPr>
          <p:cNvPicPr>
            <a:picLocks noChangeAspect="1"/>
          </p:cNvPicPr>
          <p:nvPr/>
        </p:nvPicPr>
        <p:blipFill>
          <a:blip r:embed="rId5"/>
          <a:stretch>
            <a:fillRect/>
          </a:stretch>
        </p:blipFill>
        <p:spPr>
          <a:xfrm>
            <a:off x="7235687" y="3741182"/>
            <a:ext cx="4956313" cy="2257141"/>
          </a:xfrm>
          <a:prstGeom prst="rect">
            <a:avLst/>
          </a:prstGeom>
        </p:spPr>
      </p:pic>
      <p:pic>
        <p:nvPicPr>
          <p:cNvPr id="12" name="Picture 11">
            <a:extLst>
              <a:ext uri="{FF2B5EF4-FFF2-40B4-BE49-F238E27FC236}">
                <a16:creationId xmlns:a16="http://schemas.microsoft.com/office/drawing/2014/main" id="{A1A82266-5635-6BE9-D369-324B6AFC460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b="458"/>
          <a:stretch/>
        </p:blipFill>
        <p:spPr>
          <a:xfrm>
            <a:off x="353468" y="1219551"/>
            <a:ext cx="3571875" cy="4778771"/>
          </a:xfrm>
          <a:prstGeom prst="rect">
            <a:avLst/>
          </a:prstGeom>
        </p:spPr>
      </p:pic>
      <p:sp>
        <p:nvSpPr>
          <p:cNvPr id="3" name="TextBox 2">
            <a:extLst>
              <a:ext uri="{FF2B5EF4-FFF2-40B4-BE49-F238E27FC236}">
                <a16:creationId xmlns:a16="http://schemas.microsoft.com/office/drawing/2014/main" id="{A242BD03-B784-F4BB-2AF9-EE68DC2056E0}"/>
              </a:ext>
            </a:extLst>
          </p:cNvPr>
          <p:cNvSpPr txBox="1"/>
          <p:nvPr/>
        </p:nvSpPr>
        <p:spPr>
          <a:xfrm>
            <a:off x="1837765" y="4047837"/>
            <a:ext cx="259552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6B4D94-FD64-77C8-C2C3-05F1562605AF}"/>
              </a:ext>
            </a:extLst>
          </p:cNvPr>
          <p:cNvSpPr txBox="1"/>
          <p:nvPr/>
        </p:nvSpPr>
        <p:spPr>
          <a:xfrm>
            <a:off x="2967318" y="4948144"/>
            <a:ext cx="1465975"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2">
            <a:extLst>
              <a:ext uri="{FF2B5EF4-FFF2-40B4-BE49-F238E27FC236}">
                <a16:creationId xmlns:a16="http://schemas.microsoft.com/office/drawing/2014/main" id="{C30CEC66-AD6E-C45F-48FA-44908D62D764}"/>
              </a:ext>
            </a:extLst>
          </p:cNvPr>
          <p:cNvSpPr>
            <a:spLocks noGrp="1"/>
          </p:cNvSpPr>
          <p:nvPr>
            <p:ph type="title"/>
          </p:nvPr>
        </p:nvSpPr>
        <p:spPr>
          <a:xfrm>
            <a:off x="0" y="0"/>
            <a:ext cx="12192000" cy="883919"/>
          </a:xfrm>
        </p:spPr>
        <p:txBody>
          <a:bodyPr>
            <a:normAutofit fontScale="90000"/>
          </a:bodyPr>
          <a:lstStyle/>
          <a:p>
            <a:pPr algn="ctr"/>
            <a:r>
              <a:rPr lang="en-US" sz="3600" dirty="0">
                <a:solidFill>
                  <a:schemeClr val="tx1"/>
                </a:solidFill>
              </a:rPr>
              <a:t>Case Presentation – Dr Agarwal: Enza + Radium-223 in </a:t>
            </a:r>
            <a:r>
              <a:rPr lang="en-US" sz="3600" dirty="0" err="1">
                <a:solidFill>
                  <a:schemeClr val="tx1"/>
                </a:solidFill>
              </a:rPr>
              <a:t>mCRPC</a:t>
            </a:r>
            <a:r>
              <a:rPr lang="en-US" dirty="0"/>
              <a:t> (cont’d)</a:t>
            </a:r>
            <a:endParaRPr lang="en-US" sz="3600" dirty="0">
              <a:solidFill>
                <a:schemeClr val="tx1"/>
              </a:solidFill>
            </a:endParaRPr>
          </a:p>
        </p:txBody>
      </p:sp>
      <p:sp>
        <p:nvSpPr>
          <p:cNvPr id="14" name="TextBox 13">
            <a:extLst>
              <a:ext uri="{FF2B5EF4-FFF2-40B4-BE49-F238E27FC236}">
                <a16:creationId xmlns:a16="http://schemas.microsoft.com/office/drawing/2014/main" id="{713B5AE0-A78F-A2FB-F34A-2AD621F6442A}"/>
              </a:ext>
            </a:extLst>
          </p:cNvPr>
          <p:cNvSpPr txBox="1"/>
          <p:nvPr/>
        </p:nvSpPr>
        <p:spPr>
          <a:xfrm>
            <a:off x="4531301" y="973905"/>
            <a:ext cx="2838450" cy="1015663"/>
          </a:xfrm>
          <a:prstGeom prst="rect">
            <a:avLst/>
          </a:prstGeom>
          <a:noFill/>
          <a:ln w="1905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May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Onset of castration-resistant disease</a:t>
            </a:r>
          </a:p>
        </p:txBody>
      </p:sp>
    </p:spTree>
    <p:extLst>
      <p:ext uri="{BB962C8B-B14F-4D97-AF65-F5344CB8AC3E}">
        <p14:creationId xmlns:p14="http://schemas.microsoft.com/office/powerpoint/2010/main" val="188802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5CB4142-6F29-9674-6C8F-8D517CD23FB5}"/>
              </a:ext>
            </a:extLst>
          </p:cNvPr>
          <p:cNvPicPr>
            <a:picLocks noChangeAspect="1"/>
          </p:cNvPicPr>
          <p:nvPr/>
        </p:nvPicPr>
        <p:blipFill>
          <a:blip r:embed="rId3" cstate="print">
            <a:extLst>
              <a:ext uri="{28A0092B-C50C-407E-A947-70E740481C1C}">
                <a14:useLocalDpi xmlns:a14="http://schemas.microsoft.com/office/drawing/2010/main" val="0"/>
              </a:ext>
            </a:extLst>
          </a:blip>
          <a:srcRect l="32675" t="7171" r="29339" b="5122"/>
          <a:stretch/>
        </p:blipFill>
        <p:spPr>
          <a:xfrm>
            <a:off x="1740260" y="2439867"/>
            <a:ext cx="1538649" cy="3462354"/>
          </a:xfrm>
          <a:prstGeom prst="rect">
            <a:avLst/>
          </a:prstGeom>
        </p:spPr>
      </p:pic>
      <p:sp>
        <p:nvSpPr>
          <p:cNvPr id="4" name="Title 2">
            <a:extLst>
              <a:ext uri="{FF2B5EF4-FFF2-40B4-BE49-F238E27FC236}">
                <a16:creationId xmlns:a16="http://schemas.microsoft.com/office/drawing/2014/main" id="{5AE97FBB-25C5-5CCE-E80E-9EDB86515E17}"/>
              </a:ext>
            </a:extLst>
          </p:cNvPr>
          <p:cNvSpPr>
            <a:spLocks noGrp="1"/>
          </p:cNvSpPr>
          <p:nvPr>
            <p:ph type="title"/>
          </p:nvPr>
        </p:nvSpPr>
        <p:spPr>
          <a:xfrm>
            <a:off x="0" y="0"/>
            <a:ext cx="12192000" cy="883919"/>
          </a:xfrm>
        </p:spPr>
        <p:txBody>
          <a:bodyPr>
            <a:normAutofit fontScale="90000"/>
          </a:bodyPr>
          <a:lstStyle/>
          <a:p>
            <a:pPr algn="ctr"/>
            <a:r>
              <a:rPr lang="en-US" sz="3600" dirty="0">
                <a:solidFill>
                  <a:schemeClr val="tx1"/>
                </a:solidFill>
              </a:rPr>
              <a:t>Case Presentation – Dr Agarwal: Enza + Radium-223 in </a:t>
            </a:r>
            <a:r>
              <a:rPr lang="en-US" sz="3600" dirty="0" err="1">
                <a:solidFill>
                  <a:schemeClr val="tx1"/>
                </a:solidFill>
              </a:rPr>
              <a:t>mCRPC</a:t>
            </a:r>
            <a:r>
              <a:rPr lang="en-US" dirty="0"/>
              <a:t> (cont’d)</a:t>
            </a:r>
            <a:endParaRPr lang="en-US" sz="3600" dirty="0">
              <a:solidFill>
                <a:schemeClr val="tx1"/>
              </a:solidFill>
            </a:endParaRPr>
          </a:p>
        </p:txBody>
      </p:sp>
      <p:sp>
        <p:nvSpPr>
          <p:cNvPr id="5" name="Rectangle 4">
            <a:extLst>
              <a:ext uri="{FF2B5EF4-FFF2-40B4-BE49-F238E27FC236}">
                <a16:creationId xmlns:a16="http://schemas.microsoft.com/office/drawing/2014/main" id="{A865ED74-2068-5C69-1DCC-FB370B53F9D1}"/>
              </a:ext>
            </a:extLst>
          </p:cNvPr>
          <p:cNvSpPr/>
          <p:nvPr/>
        </p:nvSpPr>
        <p:spPr>
          <a:xfrm>
            <a:off x="950846" y="1099128"/>
            <a:ext cx="10142026" cy="11202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June 2021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Patient started on Enzalutamide + Radium-223</a:t>
            </a:r>
          </a:p>
        </p:txBody>
      </p:sp>
      <p:pic>
        <p:nvPicPr>
          <p:cNvPr id="7" name="Picture 6">
            <a:extLst>
              <a:ext uri="{FF2B5EF4-FFF2-40B4-BE49-F238E27FC236}">
                <a16:creationId xmlns:a16="http://schemas.microsoft.com/office/drawing/2014/main" id="{07F15910-CB38-58A8-38C5-489B175837AD}"/>
              </a:ext>
            </a:extLst>
          </p:cNvPr>
          <p:cNvPicPr>
            <a:picLocks noChangeAspect="1"/>
          </p:cNvPicPr>
          <p:nvPr/>
        </p:nvPicPr>
        <p:blipFill>
          <a:blip r:embed="rId4"/>
          <a:stretch>
            <a:fillRect/>
          </a:stretch>
        </p:blipFill>
        <p:spPr>
          <a:xfrm>
            <a:off x="5156184" y="2674713"/>
            <a:ext cx="5927202" cy="3380509"/>
          </a:xfrm>
          <a:prstGeom prst="rect">
            <a:avLst/>
          </a:prstGeom>
        </p:spPr>
      </p:pic>
      <p:sp>
        <p:nvSpPr>
          <p:cNvPr id="17" name="Rectangle 16">
            <a:extLst>
              <a:ext uri="{FF2B5EF4-FFF2-40B4-BE49-F238E27FC236}">
                <a16:creationId xmlns:a16="http://schemas.microsoft.com/office/drawing/2014/main" id="{38EECA65-7A46-2205-90DE-7C8BD42AA832}"/>
              </a:ext>
            </a:extLst>
          </p:cNvPr>
          <p:cNvSpPr/>
          <p:nvPr/>
        </p:nvSpPr>
        <p:spPr>
          <a:xfrm>
            <a:off x="453532" y="4965438"/>
            <a:ext cx="4054214" cy="7934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Zoledronic acid added to the regimen</a:t>
            </a:r>
          </a:p>
        </p:txBody>
      </p:sp>
      <p:sp>
        <p:nvSpPr>
          <p:cNvPr id="3" name="TextBox 2">
            <a:extLst>
              <a:ext uri="{FF2B5EF4-FFF2-40B4-BE49-F238E27FC236}">
                <a16:creationId xmlns:a16="http://schemas.microsoft.com/office/drawing/2014/main" id="{432E3DD6-39D0-AA5B-86EF-2FD02659D837}"/>
              </a:ext>
            </a:extLst>
          </p:cNvPr>
          <p:cNvSpPr txBox="1"/>
          <p:nvPr/>
        </p:nvSpPr>
        <p:spPr>
          <a:xfrm>
            <a:off x="1001177" y="3406695"/>
            <a:ext cx="3241964" cy="830997"/>
          </a:xfrm>
          <a:prstGeom prst="rect">
            <a:avLst/>
          </a:prstGeom>
          <a:solidFill>
            <a:schemeClr val="bg1"/>
          </a:solidFill>
          <a:ln w="38100">
            <a:solidFill>
              <a:schemeClr val="accent4">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fractures or skeletal-related events</a:t>
            </a:r>
          </a:p>
        </p:txBody>
      </p:sp>
      <p:sp>
        <p:nvSpPr>
          <p:cNvPr id="6" name="TextBox 5">
            <a:extLst>
              <a:ext uri="{FF2B5EF4-FFF2-40B4-BE49-F238E27FC236}">
                <a16:creationId xmlns:a16="http://schemas.microsoft.com/office/drawing/2014/main" id="{47287D62-C612-1FE8-256F-1C3D94A0BFE0}"/>
              </a:ext>
            </a:extLst>
          </p:cNvPr>
          <p:cNvSpPr txBox="1"/>
          <p:nvPr/>
        </p:nvSpPr>
        <p:spPr>
          <a:xfrm>
            <a:off x="6105486" y="4661426"/>
            <a:ext cx="498738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C5B3699-E9E7-3B6F-58F9-002DEC60F1C4}"/>
              </a:ext>
            </a:extLst>
          </p:cNvPr>
          <p:cNvSpPr txBox="1"/>
          <p:nvPr/>
        </p:nvSpPr>
        <p:spPr>
          <a:xfrm>
            <a:off x="7148946" y="2434569"/>
            <a:ext cx="439730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53BA2958-F4C6-8FCE-2279-A2E2A697CE1B}"/>
              </a:ext>
            </a:extLst>
          </p:cNvPr>
          <p:cNvCxnSpPr>
            <a:cxnSpLocks/>
          </p:cNvCxnSpPr>
          <p:nvPr/>
        </p:nvCxnSpPr>
        <p:spPr>
          <a:xfrm flipH="1">
            <a:off x="6964219" y="5116945"/>
            <a:ext cx="31680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C772F98-E586-B5BB-8D27-C8189337B130}"/>
              </a:ext>
            </a:extLst>
          </p:cNvPr>
          <p:cNvSpPr/>
          <p:nvPr/>
        </p:nvSpPr>
        <p:spPr>
          <a:xfrm>
            <a:off x="6021859" y="3686273"/>
            <a:ext cx="4048701" cy="801942"/>
          </a:xfrm>
          <a:prstGeom prst="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Disease control for ~2 years</a:t>
            </a:r>
          </a:p>
        </p:txBody>
      </p:sp>
    </p:spTree>
    <p:extLst>
      <p:ext uri="{BB962C8B-B14F-4D97-AF65-F5344CB8AC3E}">
        <p14:creationId xmlns:p14="http://schemas.microsoft.com/office/powerpoint/2010/main" val="151953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3" grpId="0" animBg="1"/>
      <p:bldP spid="6" grpId="0" animBg="1"/>
      <p:bldP spid="8" grpId="0" animBg="1"/>
      <p:bldP spid="1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871F2-704C-A97D-458E-1DB6E1D471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B00FFA-B48E-D6A7-DAC3-BD7A7B99F24E}"/>
              </a:ext>
            </a:extLst>
          </p:cNvPr>
          <p:cNvSpPr txBox="1"/>
          <p:nvPr/>
        </p:nvSpPr>
        <p:spPr>
          <a:xfrm>
            <a:off x="974109" y="1196752"/>
            <a:ext cx="1007489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Which patients with mCRPC do you feel are ideal candidates for radium-223?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are the practical applications of the PEACE III trial for patients who have been exposed to AR pathway inhibitors in a prior line of therapy? Would you consider radium-223 in combination with enzalutamide in such a scenario? Would this depend at all on the specific AR pathway inhibitor the patient had received or how long ago they had received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often do you see prolonged disease control with radium-223-based therapy as in this patient’s case?</a:t>
            </a:r>
          </a:p>
        </p:txBody>
      </p:sp>
      <p:sp>
        <p:nvSpPr>
          <p:cNvPr id="2" name="Title 1">
            <a:extLst>
              <a:ext uri="{FF2B5EF4-FFF2-40B4-BE49-F238E27FC236}">
                <a16:creationId xmlns:a16="http://schemas.microsoft.com/office/drawing/2014/main" id="{2C08B308-2B63-7E13-4906-CF81A33F3D2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4178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D8C2-B60B-F6B7-ADC3-7416BE19D21B}"/>
              </a:ext>
            </a:extLst>
          </p:cNvPr>
          <p:cNvSpPr>
            <a:spLocks noGrp="1"/>
          </p:cNvSpPr>
          <p:nvPr>
            <p:ph type="title"/>
          </p:nvPr>
        </p:nvSpPr>
        <p:spPr/>
        <p:txBody>
          <a:bodyPr/>
          <a:lstStyle/>
          <a:p>
            <a:r>
              <a:rPr lang="en-US" dirty="0"/>
              <a:t>Case Presentation – Dr Saad: 70-year-old patient</a:t>
            </a:r>
          </a:p>
        </p:txBody>
      </p:sp>
      <p:sp>
        <p:nvSpPr>
          <p:cNvPr id="3" name="Content Placeholder 2">
            <a:extLst>
              <a:ext uri="{FF2B5EF4-FFF2-40B4-BE49-F238E27FC236}">
                <a16:creationId xmlns:a16="http://schemas.microsoft.com/office/drawing/2014/main" id="{276914D5-8973-192A-4330-AF2C7593BD72}"/>
              </a:ext>
            </a:extLst>
          </p:cNvPr>
          <p:cNvSpPr>
            <a:spLocks noGrp="1"/>
          </p:cNvSpPr>
          <p:nvPr>
            <p:ph idx="1"/>
          </p:nvPr>
        </p:nvSpPr>
        <p:spPr/>
        <p:txBody>
          <a:bodyPr/>
          <a:lstStyle/>
          <a:p>
            <a:r>
              <a:rPr lang="en-US" dirty="0"/>
              <a:t>Treated with </a:t>
            </a:r>
            <a:r>
              <a:rPr lang="en-US" dirty="0" err="1"/>
              <a:t>RoRx</a:t>
            </a:r>
            <a:r>
              <a:rPr lang="en-US" dirty="0"/>
              <a:t> in 2018 for cT2 Gleason 4+3 prostate cancer</a:t>
            </a:r>
          </a:p>
          <a:p>
            <a:r>
              <a:rPr lang="en-US" dirty="0"/>
              <a:t>Recurrence: </a:t>
            </a:r>
            <a:r>
              <a:rPr lang="en-US" dirty="0" err="1"/>
              <a:t>mHSPC</a:t>
            </a:r>
            <a:r>
              <a:rPr lang="en-US" dirty="0"/>
              <a:t> in 6-2021 treated with ADT + APALUTAMIDE </a:t>
            </a:r>
          </a:p>
          <a:p>
            <a:r>
              <a:rPr lang="en-US" dirty="0"/>
              <a:t>Progression on APA with PSA 5.7 in 07-2023</a:t>
            </a:r>
          </a:p>
          <a:p>
            <a:endParaRPr lang="en-US" dirty="0"/>
          </a:p>
          <a:p>
            <a:r>
              <a:rPr lang="en-US" dirty="0"/>
              <a:t>PLUDO trial randomized to lutetium 09-2023</a:t>
            </a:r>
          </a:p>
          <a:p>
            <a:r>
              <a:rPr lang="en-US" dirty="0"/>
              <a:t>PSA post C1 3.76,  	C2 1.31,  	C3 0.29, 	C4 0.02</a:t>
            </a:r>
          </a:p>
          <a:p>
            <a:r>
              <a:rPr lang="en-US" dirty="0"/>
              <a:t>Last seen May 2025 PSA remains 0.02 ECOG 0 </a:t>
            </a:r>
          </a:p>
          <a:p>
            <a:r>
              <a:rPr lang="en-US" dirty="0"/>
              <a:t>No radiographic progression </a:t>
            </a:r>
          </a:p>
          <a:p>
            <a:endParaRPr lang="en-US" dirty="0"/>
          </a:p>
        </p:txBody>
      </p:sp>
    </p:spTree>
    <p:extLst>
      <p:ext uri="{BB962C8B-B14F-4D97-AF65-F5344CB8AC3E}">
        <p14:creationId xmlns:p14="http://schemas.microsoft.com/office/powerpoint/2010/main" val="11808681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E30A9-AB8B-B420-30DC-C6C02F5778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108BA8-58CA-4B4E-0B1D-31250F694130}"/>
              </a:ext>
            </a:extLst>
          </p:cNvPr>
          <p:cNvSpPr txBox="1"/>
          <p:nvPr/>
        </p:nvSpPr>
        <p:spPr>
          <a:xfrm>
            <a:off x="974109" y="1196752"/>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are you currently employing lutetium Lu 177 vipivotide tetraxetan for patients with mCRPC vis-à-vis other evidence-based options? Given the recent expansion of its indication, in which situations are you prioritizing it over taxane-based chemotherapy?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other novel radiopharmaceuticals do you believe may soon enter the treatment armamentarium for patients with PSMA-expressing mCRPC? If these therapies become available, how will you select between them and lutetium Lu 177 vipivotide tetraxetan?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3706B809-C76E-A2CA-F31B-0B07BE969B9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516537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A089-EC4A-A8F7-70EE-B36342CF711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41B545-A793-FC4B-1A2B-3CBB881B3CC4}"/>
              </a:ext>
            </a:extLst>
          </p:cNvPr>
          <p:cNvSpPr/>
          <p:nvPr/>
        </p:nvSpPr>
        <p:spPr bwMode="auto">
          <a:xfrm>
            <a:off x="767408" y="4941168"/>
            <a:ext cx="10801200" cy="86409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00D43957-B3AF-EE24-D7B9-7302863BBF3A}"/>
              </a:ext>
            </a:extLst>
          </p:cNvPr>
          <p:cNvSpPr>
            <a:spLocks noGrp="1"/>
          </p:cNvSpPr>
          <p:nvPr>
            <p:ph type="title"/>
          </p:nvPr>
        </p:nvSpPr>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F5A7093E-9038-A664-6378-CB2860E32613}"/>
              </a:ext>
            </a:extLst>
          </p:cNvPr>
          <p:cNvSpPr txBox="1">
            <a:spLocks/>
          </p:cNvSpPr>
          <p:nvPr/>
        </p:nvSpPr>
        <p:spPr bwMode="auto">
          <a:xfrm>
            <a:off x="1055440" y="1486422"/>
            <a:ext cx="9721080"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1600"/>
              </a:spcAft>
              <a:buNone/>
            </a:pPr>
            <a:r>
              <a:rPr lang="en-US" sz="2500" kern="0" dirty="0">
                <a:solidFill>
                  <a:srgbClr val="3133FF"/>
                </a:solidFill>
              </a:rPr>
              <a:t>MODULE 1: </a:t>
            </a:r>
            <a:r>
              <a:rPr lang="en-US" sz="2500" kern="0" dirty="0">
                <a:solidFill>
                  <a:schemeClr val="tx1"/>
                </a:solidFill>
              </a:rPr>
              <a:t>Evolving Management of Nonmetastatic Hormone-Sensitive Prostate Cancer (HSPC) — Dr Saad</a:t>
            </a:r>
          </a:p>
          <a:p>
            <a:pPr marL="98425" indent="0">
              <a:lnSpc>
                <a:spcPct val="100000"/>
              </a:lnSpc>
              <a:spcBef>
                <a:spcPts val="0"/>
              </a:spcBef>
              <a:spcAft>
                <a:spcPts val="1600"/>
              </a:spcAft>
              <a:buNone/>
            </a:pPr>
            <a:r>
              <a:rPr lang="en-US" sz="2500" kern="0" dirty="0">
                <a:solidFill>
                  <a:srgbClr val="3133FF"/>
                </a:solidFill>
              </a:rPr>
              <a:t>MODULE 2: </a:t>
            </a:r>
            <a:r>
              <a:rPr lang="en-US" sz="2500" kern="0" dirty="0">
                <a:solidFill>
                  <a:schemeClr val="tx1"/>
                </a:solidFill>
              </a:rPr>
              <a:t>Current Treatment for Metastatic HSPC — Dr Armstrong</a:t>
            </a:r>
          </a:p>
          <a:p>
            <a:pPr marL="98425" indent="0">
              <a:lnSpc>
                <a:spcPct val="100000"/>
              </a:lnSpc>
              <a:spcBef>
                <a:spcPts val="0"/>
              </a:spcBef>
              <a:spcAft>
                <a:spcPts val="1600"/>
              </a:spcAft>
              <a:buNone/>
            </a:pPr>
            <a:r>
              <a:rPr lang="en-US" sz="2500" kern="0" dirty="0">
                <a:solidFill>
                  <a:srgbClr val="3133FF"/>
                </a:solidFill>
              </a:rPr>
              <a:t>MODULE 3: </a:t>
            </a:r>
            <a:r>
              <a:rPr lang="en-US" sz="2500" kern="0" dirty="0">
                <a:solidFill>
                  <a:schemeClr val="tx1"/>
                </a:solidFill>
              </a:rPr>
              <a:t>Role of PARP Inhibition in Metastatic Castration-Resistant Prostate Cancer (</a:t>
            </a:r>
            <a:r>
              <a:rPr lang="en-US" sz="2500" kern="0" dirty="0" err="1">
                <a:solidFill>
                  <a:schemeClr val="tx1"/>
                </a:solidFill>
              </a:rPr>
              <a:t>mCRPC</a:t>
            </a:r>
            <a:r>
              <a:rPr lang="en-US" sz="2500" kern="0" dirty="0">
                <a:solidFill>
                  <a:schemeClr val="tx1"/>
                </a:solidFill>
              </a:rPr>
              <a:t>) — Dr Agarwal</a:t>
            </a:r>
          </a:p>
          <a:p>
            <a:pPr marL="98425" indent="0">
              <a:lnSpc>
                <a:spcPct val="100000"/>
              </a:lnSpc>
              <a:spcBef>
                <a:spcPts val="0"/>
              </a:spcBef>
              <a:spcAft>
                <a:spcPts val="1600"/>
              </a:spcAft>
              <a:buNone/>
            </a:pPr>
            <a:r>
              <a:rPr lang="en-US" sz="2500" kern="0" dirty="0">
                <a:solidFill>
                  <a:srgbClr val="3133FF"/>
                </a:solidFill>
              </a:rPr>
              <a:t>MODULE 4: </a:t>
            </a:r>
            <a:r>
              <a:rPr lang="en-US" sz="2500" kern="0" dirty="0">
                <a:solidFill>
                  <a:schemeClr val="tx1"/>
                </a:solidFill>
              </a:rPr>
              <a:t>Current and Future Use of Radiopharmaceuticals for </a:t>
            </a:r>
            <a:r>
              <a:rPr lang="en-US" sz="2500" kern="0" dirty="0" err="1">
                <a:solidFill>
                  <a:schemeClr val="tx1"/>
                </a:solidFill>
              </a:rPr>
              <a:t>mCRPC</a:t>
            </a:r>
            <a:r>
              <a:rPr lang="en-US" sz="2500" kern="0" dirty="0">
                <a:solidFill>
                  <a:schemeClr val="tx1"/>
                </a:solidFill>
              </a:rPr>
              <a:t> — Dr McKay</a:t>
            </a:r>
          </a:p>
          <a:p>
            <a:pPr marL="98425" indent="0">
              <a:lnSpc>
                <a:spcPct val="100000"/>
              </a:lnSpc>
              <a:spcBef>
                <a:spcPts val="0"/>
              </a:spcBef>
              <a:spcAft>
                <a:spcPts val="1600"/>
              </a:spcAft>
              <a:buNone/>
            </a:pPr>
            <a:r>
              <a:rPr lang="en-US" sz="2500" kern="0" dirty="0">
                <a:solidFill>
                  <a:schemeClr val="bg1"/>
                </a:solidFill>
              </a:rPr>
              <a:t>MODULE 5: Promising Novel Agents and Strategies Under Investigation for the Management of Prostate Cancer — Dr Beltran</a:t>
            </a:r>
          </a:p>
        </p:txBody>
      </p:sp>
    </p:spTree>
    <p:extLst>
      <p:ext uri="{BB962C8B-B14F-4D97-AF65-F5344CB8AC3E}">
        <p14:creationId xmlns:p14="http://schemas.microsoft.com/office/powerpoint/2010/main" val="1388241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926A-F882-9124-94C5-2C915A4A26B3}"/>
              </a:ext>
            </a:extLst>
          </p:cNvPr>
          <p:cNvSpPr>
            <a:spLocks noGrp="1"/>
          </p:cNvSpPr>
          <p:nvPr>
            <p:ph type="ctrTitle"/>
          </p:nvPr>
        </p:nvSpPr>
        <p:spPr>
          <a:xfrm>
            <a:off x="1371600" y="431797"/>
            <a:ext cx="9895114" cy="2637973"/>
          </a:xfrm>
        </p:spPr>
        <p:txBody>
          <a:bodyPr>
            <a:normAutofit/>
          </a:bodyPr>
          <a:lstStyle/>
          <a:p>
            <a:pPr>
              <a:lnSpc>
                <a:spcPct val="100000"/>
              </a:lnSpc>
            </a:pPr>
            <a:r>
              <a:rPr lang="en-US" sz="3600" b="1" dirty="0">
                <a:effectLst/>
                <a:latin typeface="Arial" panose="020B0604020202020204" pitchFamily="34" charset="0"/>
                <a:cs typeface="Arial" panose="020B0604020202020204" pitchFamily="34" charset="0"/>
              </a:rPr>
              <a:t>Promising Novel Agents and Strategies Under Investigation for the Management of Prostate Cancer</a:t>
            </a:r>
            <a:endParaRPr lang="en-US" sz="360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4E3B613-F946-FE96-2F54-08BCBCF400E2}"/>
              </a:ext>
            </a:extLst>
          </p:cNvPr>
          <p:cNvSpPr>
            <a:spLocks noGrp="1"/>
          </p:cNvSpPr>
          <p:nvPr>
            <p:ph type="subTitle" idx="1"/>
          </p:nvPr>
        </p:nvSpPr>
        <p:spPr>
          <a:xfrm>
            <a:off x="1371600" y="3888419"/>
            <a:ext cx="9144000" cy="1831344"/>
          </a:xfrm>
        </p:spPr>
        <p:txBody>
          <a:bodyPr/>
          <a:lstStyle/>
          <a:p>
            <a:r>
              <a:rPr lang="en-US" b="1" dirty="0" err="1"/>
              <a:t>Himisha</a:t>
            </a:r>
            <a:r>
              <a:rPr lang="en-US" b="1" dirty="0"/>
              <a:t> Beltran, MD</a:t>
            </a:r>
          </a:p>
          <a:p>
            <a:r>
              <a:rPr lang="en-US" dirty="0"/>
              <a:t>Dana-Farber Cancer Institute</a:t>
            </a:r>
          </a:p>
          <a:p>
            <a:r>
              <a:rPr lang="en-US" dirty="0"/>
              <a:t>Boston, Massachusetts, United States</a:t>
            </a:r>
          </a:p>
        </p:txBody>
      </p:sp>
      <p:pic>
        <p:nvPicPr>
          <p:cNvPr id="4" name="Picture 3">
            <a:extLst>
              <a:ext uri="{FF2B5EF4-FFF2-40B4-BE49-F238E27FC236}">
                <a16:creationId xmlns:a16="http://schemas.microsoft.com/office/drawing/2014/main" id="{B8B0C715-5F84-6DFC-0476-291C06A86E17}"/>
              </a:ext>
            </a:extLst>
          </p:cNvPr>
          <p:cNvPicPr>
            <a:picLocks noChangeAspect="1"/>
          </p:cNvPicPr>
          <p:nvPr/>
        </p:nvPicPr>
        <p:blipFill>
          <a:blip r:embed="rId2"/>
          <a:stretch>
            <a:fillRect/>
          </a:stretch>
        </p:blipFill>
        <p:spPr>
          <a:xfrm>
            <a:off x="4742391" y="5428721"/>
            <a:ext cx="2402417" cy="582084"/>
          </a:xfrm>
          <a:prstGeom prst="rect">
            <a:avLst/>
          </a:prstGeom>
        </p:spPr>
      </p:pic>
    </p:spTree>
    <p:extLst>
      <p:ext uri="{BB962C8B-B14F-4D97-AF65-F5344CB8AC3E}">
        <p14:creationId xmlns:p14="http://schemas.microsoft.com/office/powerpoint/2010/main" val="9056969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10B3-79C7-7555-F261-763340E4D481}"/>
              </a:ext>
            </a:extLst>
          </p:cNvPr>
          <p:cNvSpPr>
            <a:spLocks noGrp="1"/>
          </p:cNvSpPr>
          <p:nvPr>
            <p:ph type="title"/>
          </p:nvPr>
        </p:nvSpPr>
        <p:spPr>
          <a:xfrm>
            <a:off x="838199" y="0"/>
            <a:ext cx="10894621" cy="1325563"/>
          </a:xfrm>
        </p:spPr>
        <p:txBody>
          <a:bodyPr/>
          <a:lstStyle/>
          <a:p>
            <a:r>
              <a:rPr lang="en-US" b="1" dirty="0"/>
              <a:t>New therapies across the disease continuum </a:t>
            </a:r>
          </a:p>
        </p:txBody>
      </p:sp>
      <p:sp>
        <p:nvSpPr>
          <p:cNvPr id="3" name="Content Placeholder 2">
            <a:extLst>
              <a:ext uri="{FF2B5EF4-FFF2-40B4-BE49-F238E27FC236}">
                <a16:creationId xmlns:a16="http://schemas.microsoft.com/office/drawing/2014/main" id="{CE018AD1-FDCD-5B3F-18E2-6EC311D5D6A1}"/>
              </a:ext>
            </a:extLst>
          </p:cNvPr>
          <p:cNvSpPr>
            <a:spLocks noGrp="1"/>
          </p:cNvSpPr>
          <p:nvPr>
            <p:ph idx="1"/>
          </p:nvPr>
        </p:nvSpPr>
        <p:spPr>
          <a:xfrm>
            <a:off x="731321" y="1325563"/>
            <a:ext cx="10799619" cy="5532437"/>
          </a:xfrm>
        </p:spPr>
        <p:txBody>
          <a:bodyPr>
            <a:normAutofit/>
          </a:bodyPr>
          <a:lstStyle/>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Localized prostate cancer</a:t>
            </a:r>
            <a:r>
              <a:rPr lang="en-US" dirty="0">
                <a:effectLst/>
                <a:latin typeface="Arial" panose="020B0604020202020204" pitchFamily="34" charset="0"/>
                <a:cs typeface="Arial" panose="020B0604020202020204" pitchFamily="34" charset="0"/>
              </a:rPr>
              <a:t>: Phase III trial of CAN-2409+prodrug in combination with standard of care EBRT for newly diagnosed localized prostate cancer</a:t>
            </a:r>
          </a:p>
          <a:p>
            <a:pPr>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De novo metastatic hormone sensitive prostate cancer</a:t>
            </a:r>
            <a:r>
              <a:rPr lang="en-US" dirty="0">
                <a:effectLst/>
                <a:latin typeface="Arial" panose="020B0604020202020204" pitchFamily="34" charset="0"/>
                <a:cs typeface="Arial" panose="020B0604020202020204" pitchFamily="34" charset="0"/>
              </a:rPr>
              <a:t>: Phase III CAPItello-281 trial assessing capivasertib plus abiraterone/ADT in patients with PTEN deficiency</a:t>
            </a:r>
          </a:p>
          <a:p>
            <a:pPr>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Metastatic CRPC</a:t>
            </a:r>
            <a:r>
              <a:rPr lang="en-US" dirty="0">
                <a:effectLst/>
                <a:latin typeface="Arial" panose="020B0604020202020204" pitchFamily="34" charset="0"/>
                <a:cs typeface="Arial" panose="020B0604020202020204" pitchFamily="34" charset="0"/>
              </a:rPr>
              <a:t>: Early phase </a:t>
            </a:r>
            <a:r>
              <a:rPr lang="en-US" dirty="0">
                <a:latin typeface="Arial" panose="020B0604020202020204" pitchFamily="34" charset="0"/>
                <a:cs typeface="Arial" panose="020B0604020202020204" pitchFamily="34" charset="0"/>
              </a:rPr>
              <a:t>data supporting m</a:t>
            </a:r>
            <a:r>
              <a:rPr lang="en-US" dirty="0">
                <a:effectLst/>
                <a:latin typeface="Arial" panose="020B0604020202020204" pitchFamily="34" charset="0"/>
                <a:cs typeface="Arial" panose="020B0604020202020204" pitchFamily="34" charset="0"/>
              </a:rPr>
              <a:t>evrometostat in combination with enzalutamide</a:t>
            </a:r>
          </a:p>
          <a:p>
            <a:endParaRPr lang="en-US" dirty="0"/>
          </a:p>
        </p:txBody>
      </p:sp>
    </p:spTree>
    <p:extLst>
      <p:ext uri="{BB962C8B-B14F-4D97-AF65-F5344CB8AC3E}">
        <p14:creationId xmlns:p14="http://schemas.microsoft.com/office/powerpoint/2010/main" val="27609608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F10392-61D3-6B8E-D2A6-1E25A178FAFA}"/>
              </a:ext>
            </a:extLst>
          </p:cNvPr>
          <p:cNvSpPr/>
          <p:nvPr/>
        </p:nvSpPr>
        <p:spPr>
          <a:xfrm>
            <a:off x="447633" y="585673"/>
            <a:ext cx="5648367" cy="866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A4F5BC8B-EF81-7292-919E-87348685FC15}"/>
              </a:ext>
            </a:extLst>
          </p:cNvPr>
          <p:cNvSpPr/>
          <p:nvPr/>
        </p:nvSpPr>
        <p:spPr>
          <a:xfrm>
            <a:off x="708434" y="1333252"/>
            <a:ext cx="426709" cy="3332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0F1539E8-FCD8-337A-691A-1A701557F1FD}"/>
              </a:ext>
            </a:extLst>
          </p:cNvPr>
          <p:cNvSpPr txBox="1"/>
          <p:nvPr/>
        </p:nvSpPr>
        <p:spPr>
          <a:xfrm>
            <a:off x="708434" y="529883"/>
            <a:ext cx="1056919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t>CAN-2409</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9E84065E-62DC-3D9E-3BC1-5826A2743844}"/>
              </a:ext>
            </a:extLst>
          </p:cNvPr>
          <p:cNvSpPr/>
          <p:nvPr/>
        </p:nvSpPr>
        <p:spPr>
          <a:xfrm>
            <a:off x="2924622" y="6226349"/>
            <a:ext cx="6650699" cy="63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E1DB4D6-4ACA-7567-6220-99967B51718A}"/>
              </a:ext>
            </a:extLst>
          </p:cNvPr>
          <p:cNvSpPr>
            <a:spLocks noGrp="1"/>
          </p:cNvSpPr>
          <p:nvPr>
            <p:ph idx="1"/>
          </p:nvPr>
        </p:nvSpPr>
        <p:spPr>
          <a:xfrm>
            <a:off x="555120" y="1381043"/>
            <a:ext cx="11189247" cy="5182525"/>
          </a:xfrm>
        </p:spPr>
        <p:txBody>
          <a:bodyPr>
            <a:normAutofit/>
          </a:bodyPr>
          <a:lstStyle/>
          <a:p>
            <a:r>
              <a:rPr lang="en-US" dirty="0">
                <a:solidFill>
                  <a:srgbClr val="07193F"/>
                </a:solidFill>
                <a:latin typeface="Arial" panose="020B0604020202020204" pitchFamily="34" charset="0"/>
                <a:cs typeface="Arial" panose="020B0604020202020204" pitchFamily="34" charset="0"/>
              </a:rPr>
              <a:t>L</a:t>
            </a:r>
            <a:r>
              <a:rPr lang="en-US" dirty="0">
                <a:solidFill>
                  <a:srgbClr val="1B1B1B"/>
                </a:solidFill>
                <a:latin typeface="Arial" panose="020B0604020202020204" pitchFamily="34" charset="0"/>
                <a:cs typeface="Arial" panose="020B0604020202020204" pitchFamily="34" charset="0"/>
              </a:rPr>
              <a:t>ocally delivered oncolytic therapy, results in vaccination against the injected tumor. </a:t>
            </a:r>
          </a:p>
          <a:p>
            <a:r>
              <a:rPr lang="en-US" dirty="0">
                <a:solidFill>
                  <a:srgbClr val="1B1B1B"/>
                </a:solidFill>
                <a:latin typeface="Arial" panose="020B0604020202020204" pitchFamily="34" charset="0"/>
                <a:cs typeface="Arial" panose="020B0604020202020204" pitchFamily="34" charset="0"/>
              </a:rPr>
              <a:t>Consists of a non-replicating adenovirus engineered to deliver gene encoding Herpes virus thymidine kinase in tumor cells </a:t>
            </a:r>
          </a:p>
          <a:p>
            <a:r>
              <a:rPr lang="en-US" dirty="0">
                <a:solidFill>
                  <a:srgbClr val="1B1B1B"/>
                </a:solidFill>
                <a:latin typeface="Arial" panose="020B0604020202020204" pitchFamily="34" charset="0"/>
                <a:cs typeface="Arial" panose="020B0604020202020204" pitchFamily="34" charset="0"/>
              </a:rPr>
              <a:t>Thymidine kinase converts oral valacyclovir into a phosphorylated nucleotide that is incorporated into the tumor cell’s genome </a:t>
            </a:r>
            <a:r>
              <a:rPr lang="en-US" dirty="0">
                <a:solidFill>
                  <a:srgbClr val="1B1B1B"/>
                </a:solidFill>
                <a:latin typeface="Arial" panose="020B0604020202020204" pitchFamily="34" charset="0"/>
                <a:cs typeface="Arial" panose="020B0604020202020204" pitchFamily="34" charset="0"/>
                <a:sym typeface="Wingdings" pitchFamily="2" charset="2"/>
              </a:rPr>
              <a:t> </a:t>
            </a:r>
            <a:r>
              <a:rPr lang="en-US" dirty="0">
                <a:solidFill>
                  <a:srgbClr val="1B1B1B"/>
                </a:solidFill>
                <a:latin typeface="Arial" panose="020B0604020202020204" pitchFamily="34" charset="0"/>
                <a:cs typeface="Arial" panose="020B0604020202020204" pitchFamily="34" charset="0"/>
              </a:rPr>
              <a:t>termination of DNA synthesis and cell death </a:t>
            </a:r>
          </a:p>
          <a:p>
            <a:r>
              <a:rPr lang="en-US" dirty="0">
                <a:solidFill>
                  <a:srgbClr val="1B1B1B"/>
                </a:solidFill>
                <a:latin typeface="Arial" panose="020B0604020202020204" pitchFamily="34" charset="0"/>
                <a:cs typeface="Arial" panose="020B0604020202020204" pitchFamily="34" charset="0"/>
              </a:rPr>
              <a:t>Overall results in immunogenic cell death, release of tumor specific antigens recognized by immune system. Adenovirus itself recruits immune cells -&gt; response in injected tumor + distant metastases </a:t>
            </a:r>
          </a:p>
          <a:p>
            <a:endParaRPr lang="en-US" dirty="0">
              <a:solidFill>
                <a:srgbClr val="1B1B1B"/>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54742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AAAA4775-A15D-CE0A-072E-A6681E12EF68}"/>
              </a:ext>
            </a:extLst>
          </p:cNvPr>
          <p:cNvSpPr txBox="1">
            <a:spLocks/>
          </p:cNvSpPr>
          <p:nvPr/>
        </p:nvSpPr>
        <p:spPr bwMode="auto">
          <a:xfrm>
            <a:off x="1055440" y="1486422"/>
            <a:ext cx="9721080"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1600"/>
              </a:spcAft>
              <a:buNone/>
            </a:pPr>
            <a:r>
              <a:rPr lang="en-US" sz="2500" kern="0" dirty="0">
                <a:solidFill>
                  <a:srgbClr val="3233FF"/>
                </a:solidFill>
              </a:rPr>
              <a:t>MODULE 1: </a:t>
            </a:r>
            <a:r>
              <a:rPr lang="en-US" sz="2500" kern="0" dirty="0">
                <a:solidFill>
                  <a:schemeClr val="tx1"/>
                </a:solidFill>
              </a:rPr>
              <a:t>Evolving Management of Nonmetastatic Hormone-Sensitive Prostate Cancer (HSPC) — Dr Saad</a:t>
            </a:r>
          </a:p>
          <a:p>
            <a:pPr marL="98425" indent="0">
              <a:lnSpc>
                <a:spcPct val="100000"/>
              </a:lnSpc>
              <a:spcBef>
                <a:spcPts val="0"/>
              </a:spcBef>
              <a:spcAft>
                <a:spcPts val="1600"/>
              </a:spcAft>
              <a:buNone/>
            </a:pPr>
            <a:r>
              <a:rPr lang="en-US" sz="2500" kern="0" dirty="0">
                <a:solidFill>
                  <a:srgbClr val="3233FF"/>
                </a:solidFill>
              </a:rPr>
              <a:t>MODULE 2: </a:t>
            </a:r>
            <a:r>
              <a:rPr lang="en-US" sz="2500" kern="0" dirty="0">
                <a:solidFill>
                  <a:schemeClr val="tx1"/>
                </a:solidFill>
              </a:rPr>
              <a:t>Current Treatment for Metastatic HSPC — Dr Armstrong</a:t>
            </a:r>
          </a:p>
          <a:p>
            <a:pPr marL="98425" indent="0">
              <a:lnSpc>
                <a:spcPct val="100000"/>
              </a:lnSpc>
              <a:spcBef>
                <a:spcPts val="0"/>
              </a:spcBef>
              <a:spcAft>
                <a:spcPts val="1600"/>
              </a:spcAft>
              <a:buNone/>
            </a:pPr>
            <a:r>
              <a:rPr lang="en-US" sz="2500" kern="0" dirty="0">
                <a:solidFill>
                  <a:srgbClr val="3233FF"/>
                </a:solidFill>
              </a:rPr>
              <a:t>MODULE 3: </a:t>
            </a:r>
            <a:r>
              <a:rPr lang="en-US" sz="2500" kern="0" dirty="0">
                <a:solidFill>
                  <a:schemeClr val="tx1"/>
                </a:solidFill>
              </a:rPr>
              <a:t>Role of PARP Inhibition in Metastatic Castration-Resistant Prostate Cancer (</a:t>
            </a:r>
            <a:r>
              <a:rPr lang="en-US" sz="2500" kern="0" dirty="0" err="1">
                <a:solidFill>
                  <a:schemeClr val="tx1"/>
                </a:solidFill>
              </a:rPr>
              <a:t>mCRPC</a:t>
            </a:r>
            <a:r>
              <a:rPr lang="en-US" sz="2500" kern="0" dirty="0">
                <a:solidFill>
                  <a:schemeClr val="tx1"/>
                </a:solidFill>
              </a:rPr>
              <a:t>) — Dr Agarwal</a:t>
            </a:r>
          </a:p>
          <a:p>
            <a:pPr marL="98425" indent="0">
              <a:lnSpc>
                <a:spcPct val="100000"/>
              </a:lnSpc>
              <a:spcBef>
                <a:spcPts val="0"/>
              </a:spcBef>
              <a:spcAft>
                <a:spcPts val="1600"/>
              </a:spcAft>
              <a:buNone/>
            </a:pPr>
            <a:r>
              <a:rPr lang="en-US" sz="2500" kern="0" dirty="0">
                <a:solidFill>
                  <a:srgbClr val="3233FF"/>
                </a:solidFill>
              </a:rPr>
              <a:t>MODULE 4: </a:t>
            </a:r>
            <a:r>
              <a:rPr lang="en-US" sz="2500" kern="0" dirty="0">
                <a:solidFill>
                  <a:schemeClr val="tx1"/>
                </a:solidFill>
              </a:rPr>
              <a:t>Current and Future Use of Radiopharmaceuticals for </a:t>
            </a:r>
            <a:r>
              <a:rPr lang="en-US" sz="2500" kern="0" dirty="0" err="1">
                <a:solidFill>
                  <a:schemeClr val="tx1"/>
                </a:solidFill>
              </a:rPr>
              <a:t>mCRPC</a:t>
            </a:r>
            <a:r>
              <a:rPr lang="en-US" sz="2500" kern="0" dirty="0">
                <a:solidFill>
                  <a:schemeClr val="tx1"/>
                </a:solidFill>
              </a:rPr>
              <a:t> — Dr McKay</a:t>
            </a:r>
          </a:p>
          <a:p>
            <a:pPr marL="98425" indent="0">
              <a:lnSpc>
                <a:spcPct val="100000"/>
              </a:lnSpc>
              <a:spcBef>
                <a:spcPts val="0"/>
              </a:spcBef>
              <a:spcAft>
                <a:spcPts val="1600"/>
              </a:spcAft>
              <a:buNone/>
            </a:pPr>
            <a:r>
              <a:rPr lang="en-US" sz="2500" kern="0" dirty="0">
                <a:solidFill>
                  <a:srgbClr val="3233FF"/>
                </a:solidFill>
              </a:rPr>
              <a:t>MODULE 5: </a:t>
            </a:r>
            <a:r>
              <a:rPr lang="en-US" sz="2500" kern="0" dirty="0">
                <a:solidFill>
                  <a:schemeClr val="tx1"/>
                </a:solidFill>
              </a:rPr>
              <a:t>Promising Novel Agents and Strategies Under Investigation for the Management of Prostate Cancer — Dr Beltran</a:t>
            </a:r>
          </a:p>
        </p:txBody>
      </p:sp>
    </p:spTree>
    <p:extLst>
      <p:ext uri="{BB962C8B-B14F-4D97-AF65-F5344CB8AC3E}">
        <p14:creationId xmlns:p14="http://schemas.microsoft.com/office/powerpoint/2010/main" val="3284875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542A-D5D9-4EFD-D2C6-E18BFD0E2494}"/>
            </a:ext>
          </a:extLst>
        </p:cNvPr>
        <p:cNvGrpSpPr/>
        <p:nvPr/>
      </p:nvGrpSpPr>
      <p:grpSpPr>
        <a:xfrm>
          <a:off x="0" y="0"/>
          <a:ext cx="0" cy="0"/>
          <a:chOff x="0" y="0"/>
          <a:chExt cx="0" cy="0"/>
        </a:xfrm>
      </p:grpSpPr>
      <p:pic>
        <p:nvPicPr>
          <p:cNvPr id="6" name="Content Placeholder 4" descr="A diagram of a mechanism of action&#10;&#10;AI-generated content may be incorrect.">
            <a:extLst>
              <a:ext uri="{FF2B5EF4-FFF2-40B4-BE49-F238E27FC236}">
                <a16:creationId xmlns:a16="http://schemas.microsoft.com/office/drawing/2014/main" id="{3F2B6BAB-8F21-C5B9-47B5-F4ACCD87827F}"/>
              </a:ext>
            </a:extLst>
          </p:cNvPr>
          <p:cNvPicPr>
            <a:picLocks noGrp="1" noChangeAspect="1"/>
          </p:cNvPicPr>
          <p:nvPr>
            <p:ph idx="1"/>
          </p:nvPr>
        </p:nvPicPr>
        <p:blipFill>
          <a:blip r:embed="rId2"/>
          <a:stretch>
            <a:fillRect/>
          </a:stretch>
        </p:blipFill>
        <p:spPr>
          <a:xfrm>
            <a:off x="629787" y="256034"/>
            <a:ext cx="11114581" cy="6601966"/>
          </a:xfrm>
        </p:spPr>
      </p:pic>
      <p:sp>
        <p:nvSpPr>
          <p:cNvPr id="7" name="Rectangle 6">
            <a:extLst>
              <a:ext uri="{FF2B5EF4-FFF2-40B4-BE49-F238E27FC236}">
                <a16:creationId xmlns:a16="http://schemas.microsoft.com/office/drawing/2014/main" id="{99E1D85F-98C8-B3C4-0DA8-4199CB0AB5AD}"/>
              </a:ext>
            </a:extLst>
          </p:cNvPr>
          <p:cNvSpPr/>
          <p:nvPr/>
        </p:nvSpPr>
        <p:spPr>
          <a:xfrm>
            <a:off x="447632" y="128017"/>
            <a:ext cx="5648367" cy="866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27CE1027-3012-6DDC-D418-441FE63F180F}"/>
              </a:ext>
            </a:extLst>
          </p:cNvPr>
          <p:cNvSpPr/>
          <p:nvPr/>
        </p:nvSpPr>
        <p:spPr>
          <a:xfrm>
            <a:off x="2924622" y="6226349"/>
            <a:ext cx="6650699" cy="63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Content Placeholder 4" descr="A diagram of a mechanism of action&#10;&#10;AI-generated content may be incorrect.">
            <a:extLst>
              <a:ext uri="{FF2B5EF4-FFF2-40B4-BE49-F238E27FC236}">
                <a16:creationId xmlns:a16="http://schemas.microsoft.com/office/drawing/2014/main" id="{ED764E3E-7D58-322F-67C4-9CFEE06BD7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20863" y="128017"/>
            <a:ext cx="11114581" cy="6601966"/>
          </a:xfrm>
          <a:prstGeom prst="rect">
            <a:avLst/>
          </a:prstGeom>
        </p:spPr>
      </p:pic>
      <p:sp>
        <p:nvSpPr>
          <p:cNvPr id="8" name="Rectangle 7">
            <a:extLst>
              <a:ext uri="{FF2B5EF4-FFF2-40B4-BE49-F238E27FC236}">
                <a16:creationId xmlns:a16="http://schemas.microsoft.com/office/drawing/2014/main" id="{43077D48-1AB2-8A79-6E40-E54A2AC1E327}"/>
              </a:ext>
            </a:extLst>
          </p:cNvPr>
          <p:cNvSpPr/>
          <p:nvPr/>
        </p:nvSpPr>
        <p:spPr>
          <a:xfrm>
            <a:off x="156693" y="256034"/>
            <a:ext cx="882549" cy="4455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80908E49-9267-1149-645D-8EBD83736049}"/>
              </a:ext>
            </a:extLst>
          </p:cNvPr>
          <p:cNvSpPr/>
          <p:nvPr/>
        </p:nvSpPr>
        <p:spPr>
          <a:xfrm>
            <a:off x="343277" y="408434"/>
            <a:ext cx="5752722" cy="713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1A34F40-7824-A1BB-C497-F2676D2C7FFF}"/>
              </a:ext>
            </a:extLst>
          </p:cNvPr>
          <p:cNvSpPr txBox="1"/>
          <p:nvPr/>
        </p:nvSpPr>
        <p:spPr>
          <a:xfrm>
            <a:off x="993014" y="309084"/>
            <a:ext cx="1056919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t>CAN-2409</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AD1AE6B-1435-C416-EBD2-6DD830D4E8F9}"/>
              </a:ext>
            </a:extLst>
          </p:cNvPr>
          <p:cNvSpPr/>
          <p:nvPr/>
        </p:nvSpPr>
        <p:spPr>
          <a:xfrm>
            <a:off x="827314" y="5878286"/>
            <a:ext cx="1193075" cy="687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35467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diagram of a cancer patient&#10;&#10;AI-generated content may be incorrect.">
            <a:extLst>
              <a:ext uri="{FF2B5EF4-FFF2-40B4-BE49-F238E27FC236}">
                <a16:creationId xmlns:a16="http://schemas.microsoft.com/office/drawing/2014/main" id="{D821216E-2480-7ADD-3675-932DCF8BECA1}"/>
              </a:ext>
            </a:extLst>
          </p:cNvPr>
          <p:cNvPicPr>
            <a:picLocks noGrp="1" noChangeAspect="1"/>
          </p:cNvPicPr>
          <p:nvPr>
            <p:ph idx="1"/>
          </p:nvPr>
        </p:nvPicPr>
        <p:blipFill>
          <a:blip r:embed="rId2"/>
          <a:srcRect b="2616"/>
          <a:stretch>
            <a:fillRect/>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EE262D3-2DD2-B20C-F357-1E0FD16C0872}"/>
              </a:ext>
            </a:extLst>
          </p:cNvPr>
          <p:cNvSpPr/>
          <p:nvPr/>
        </p:nvSpPr>
        <p:spPr>
          <a:xfrm>
            <a:off x="0" y="0"/>
            <a:ext cx="498764" cy="4963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F644294-DB1C-ADD3-0931-4D28AC1FF351}"/>
              </a:ext>
            </a:extLst>
          </p:cNvPr>
          <p:cNvSpPr/>
          <p:nvPr/>
        </p:nvSpPr>
        <p:spPr>
          <a:xfrm>
            <a:off x="5889811" y="6454587"/>
            <a:ext cx="412377" cy="402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7579309C-E04B-983D-988D-F411B644A0DC}"/>
              </a:ext>
            </a:extLst>
          </p:cNvPr>
          <p:cNvSpPr/>
          <p:nvPr/>
        </p:nvSpPr>
        <p:spPr>
          <a:xfrm>
            <a:off x="1488141" y="5271247"/>
            <a:ext cx="9843247" cy="10399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blue rectangle with white text&#10;&#10;AI-generated content may be incorrect.">
            <a:extLst>
              <a:ext uri="{FF2B5EF4-FFF2-40B4-BE49-F238E27FC236}">
                <a16:creationId xmlns:a16="http://schemas.microsoft.com/office/drawing/2014/main" id="{C023DF45-AC61-9F19-7589-49B893603F21}"/>
              </a:ext>
            </a:extLst>
          </p:cNvPr>
          <p:cNvPicPr>
            <a:picLocks noChangeAspect="1"/>
          </p:cNvPicPr>
          <p:nvPr/>
        </p:nvPicPr>
        <p:blipFill>
          <a:blip r:embed="rId3"/>
          <a:stretch>
            <a:fillRect/>
          </a:stretch>
        </p:blipFill>
        <p:spPr>
          <a:xfrm>
            <a:off x="6338758" y="4953022"/>
            <a:ext cx="5717650" cy="1554312"/>
          </a:xfrm>
          <a:prstGeom prst="rect">
            <a:avLst/>
          </a:prstGeom>
        </p:spPr>
      </p:pic>
      <p:sp>
        <p:nvSpPr>
          <p:cNvPr id="2" name="Rectangle 1">
            <a:extLst>
              <a:ext uri="{FF2B5EF4-FFF2-40B4-BE49-F238E27FC236}">
                <a16:creationId xmlns:a16="http://schemas.microsoft.com/office/drawing/2014/main" id="{AB12269A-9B83-5B99-0296-E4D1CF612A51}"/>
              </a:ext>
            </a:extLst>
          </p:cNvPr>
          <p:cNvSpPr/>
          <p:nvPr/>
        </p:nvSpPr>
        <p:spPr>
          <a:xfrm>
            <a:off x="249382" y="6170023"/>
            <a:ext cx="1562001" cy="687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912BF4F-FFAF-6547-CF3B-2621751B9990}"/>
              </a:ext>
            </a:extLst>
          </p:cNvPr>
          <p:cNvSpPr txBox="1"/>
          <p:nvPr/>
        </p:nvSpPr>
        <p:spPr>
          <a:xfrm>
            <a:off x="9299864" y="1535646"/>
            <a:ext cx="2004075" cy="353943"/>
          </a:xfrm>
          <a:prstGeom prst="rect">
            <a:avLst/>
          </a:prstGeom>
          <a:solidFill>
            <a:srgbClr val="20A05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Endpoint</a:t>
            </a:r>
          </a:p>
        </p:txBody>
      </p:sp>
    </p:spTree>
    <p:extLst>
      <p:ext uri="{BB962C8B-B14F-4D97-AF65-F5344CB8AC3E}">
        <p14:creationId xmlns:p14="http://schemas.microsoft.com/office/powerpoint/2010/main" val="18381869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screenshot of a graph&#10;&#10;AI-generated content may be incorrect.">
            <a:extLst>
              <a:ext uri="{FF2B5EF4-FFF2-40B4-BE49-F238E27FC236}">
                <a16:creationId xmlns:a16="http://schemas.microsoft.com/office/drawing/2014/main" id="{7FD5839D-DDC4-1A6B-A2C5-C2BB9E5FDA9E}"/>
              </a:ext>
            </a:extLst>
          </p:cNvPr>
          <p:cNvPicPr>
            <a:picLocks noGrp="1" noChangeAspect="1"/>
          </p:cNvPicPr>
          <p:nvPr>
            <p:ph idx="1"/>
          </p:nvPr>
        </p:nvPicPr>
        <p:blipFill>
          <a:blip r:embed="rId2"/>
          <a:srcRect b="6656"/>
          <a:stretch>
            <a:fillRect/>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615BCCED-D1A5-4121-524A-69E087812D17}"/>
              </a:ext>
            </a:extLst>
          </p:cNvPr>
          <p:cNvSpPr/>
          <p:nvPr/>
        </p:nvSpPr>
        <p:spPr>
          <a:xfrm>
            <a:off x="69667" y="6638307"/>
            <a:ext cx="1297578" cy="218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83A0C2F0-005A-AF31-5E35-14DE0179B92C}"/>
              </a:ext>
            </a:extLst>
          </p:cNvPr>
          <p:cNvSpPr/>
          <p:nvPr/>
        </p:nvSpPr>
        <p:spPr>
          <a:xfrm>
            <a:off x="0" y="96520"/>
            <a:ext cx="430998" cy="4963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1445379F-4D21-5077-02FD-B50D3B2CCEC4}"/>
              </a:ext>
            </a:extLst>
          </p:cNvPr>
          <p:cNvSpPr/>
          <p:nvPr/>
        </p:nvSpPr>
        <p:spPr>
          <a:xfrm>
            <a:off x="5605153" y="6638306"/>
            <a:ext cx="878774" cy="219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3D4E092E-AFD1-152E-1CE9-C57D13434011}"/>
              </a:ext>
            </a:extLst>
          </p:cNvPr>
          <p:cNvSpPr/>
          <p:nvPr/>
        </p:nvSpPr>
        <p:spPr>
          <a:xfrm>
            <a:off x="68143" y="6219304"/>
            <a:ext cx="430998" cy="542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78197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cancer&#10;&#10;AI-generated content may be incorrect.">
            <a:extLst>
              <a:ext uri="{FF2B5EF4-FFF2-40B4-BE49-F238E27FC236}">
                <a16:creationId xmlns:a16="http://schemas.microsoft.com/office/drawing/2014/main" id="{FCA5D695-1327-895A-91B2-F6418A0E0C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07257" y="346126"/>
            <a:ext cx="11377485" cy="6165748"/>
          </a:xfrm>
          <a:prstGeom prst="rect">
            <a:avLst/>
          </a:prstGeom>
        </p:spPr>
      </p:pic>
    </p:spTree>
    <p:extLst>
      <p:ext uri="{BB962C8B-B14F-4D97-AF65-F5344CB8AC3E}">
        <p14:creationId xmlns:p14="http://schemas.microsoft.com/office/powerpoint/2010/main" val="18701634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245FD-C207-158F-51A1-2C9006261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AEFEC-B512-7B4C-4710-F981A2858AD7}"/>
              </a:ext>
            </a:extLst>
          </p:cNvPr>
          <p:cNvSpPr>
            <a:spLocks noGrp="1"/>
          </p:cNvSpPr>
          <p:nvPr>
            <p:ph type="title"/>
          </p:nvPr>
        </p:nvSpPr>
        <p:spPr>
          <a:xfrm>
            <a:off x="838199" y="0"/>
            <a:ext cx="10894621" cy="1325563"/>
          </a:xfrm>
        </p:spPr>
        <p:txBody>
          <a:bodyPr/>
          <a:lstStyle/>
          <a:p>
            <a:r>
              <a:rPr lang="en-US" b="1" dirty="0"/>
              <a:t>New therapies across the disease continuum </a:t>
            </a:r>
          </a:p>
        </p:txBody>
      </p:sp>
      <p:sp>
        <p:nvSpPr>
          <p:cNvPr id="3" name="Content Placeholder 2">
            <a:extLst>
              <a:ext uri="{FF2B5EF4-FFF2-40B4-BE49-F238E27FC236}">
                <a16:creationId xmlns:a16="http://schemas.microsoft.com/office/drawing/2014/main" id="{38A127EA-8354-59C0-5C71-DFB7DDDE47CA}"/>
              </a:ext>
            </a:extLst>
          </p:cNvPr>
          <p:cNvSpPr>
            <a:spLocks noGrp="1"/>
          </p:cNvSpPr>
          <p:nvPr>
            <p:ph idx="1"/>
          </p:nvPr>
        </p:nvSpPr>
        <p:spPr>
          <a:xfrm>
            <a:off x="731321" y="1325563"/>
            <a:ext cx="11001500" cy="5532437"/>
          </a:xfrm>
        </p:spPr>
        <p:txBody>
          <a:bodyPr>
            <a:normAutofit/>
          </a:bodyPr>
          <a:lstStyle/>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Localized prostate cancer</a:t>
            </a:r>
            <a:r>
              <a:rPr lang="en-US" dirty="0">
                <a:effectLst/>
                <a:latin typeface="Arial" panose="020B0604020202020204" pitchFamily="34" charset="0"/>
                <a:cs typeface="Arial" panose="020B0604020202020204" pitchFamily="34" charset="0"/>
              </a:rPr>
              <a:t>: Phase III trial of CAN-2409+prodrug in combination with standard of care EBRT for newly diagnosed localized prostate cancer </a:t>
            </a:r>
          </a:p>
          <a:p>
            <a:pPr>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De novo metastatic hormone sensitive prostate cancer</a:t>
            </a:r>
            <a:r>
              <a:rPr lang="en-US" dirty="0">
                <a:effectLst/>
                <a:latin typeface="Arial" panose="020B0604020202020204" pitchFamily="34" charset="0"/>
                <a:cs typeface="Arial" panose="020B0604020202020204" pitchFamily="34" charset="0"/>
              </a:rPr>
              <a:t>: Phase III CAPItello-281 trial assessing capivasertib plus abiraterone/ADT in patients with PTEN deficiency</a:t>
            </a:r>
          </a:p>
          <a:p>
            <a:pPr>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Metastatic CRPC</a:t>
            </a:r>
            <a:r>
              <a:rPr lang="en-US" dirty="0">
                <a:effectLst/>
                <a:latin typeface="Arial" panose="020B0604020202020204" pitchFamily="34" charset="0"/>
                <a:cs typeface="Arial" panose="020B0604020202020204" pitchFamily="34" charset="0"/>
              </a:rPr>
              <a:t>: Early phase </a:t>
            </a:r>
            <a:r>
              <a:rPr lang="en-US" dirty="0">
                <a:latin typeface="Arial" panose="020B0604020202020204" pitchFamily="34" charset="0"/>
                <a:cs typeface="Arial" panose="020B0604020202020204" pitchFamily="34" charset="0"/>
              </a:rPr>
              <a:t>data supporting m</a:t>
            </a:r>
            <a:r>
              <a:rPr lang="en-US" dirty="0">
                <a:effectLst/>
                <a:latin typeface="Arial" panose="020B0604020202020204" pitchFamily="34" charset="0"/>
                <a:cs typeface="Arial" panose="020B0604020202020204" pitchFamily="34" charset="0"/>
              </a:rPr>
              <a:t>evrometostat in combination with enzalutamide</a:t>
            </a:r>
          </a:p>
          <a:p>
            <a:endParaRPr lang="en-US" dirty="0"/>
          </a:p>
        </p:txBody>
      </p:sp>
    </p:spTree>
    <p:extLst>
      <p:ext uri="{BB962C8B-B14F-4D97-AF65-F5344CB8AC3E}">
        <p14:creationId xmlns:p14="http://schemas.microsoft.com/office/powerpoint/2010/main" val="20939152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FF94-3B24-E6C9-5862-B550840E80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A5A0FA-D446-63D9-B009-97B5559DA7A6}"/>
              </a:ext>
            </a:extLst>
          </p:cNvPr>
          <p:cNvSpPr>
            <a:spLocks noGrp="1"/>
          </p:cNvSpPr>
          <p:nvPr>
            <p:ph type="title"/>
          </p:nvPr>
        </p:nvSpPr>
        <p:spPr>
          <a:xfrm>
            <a:off x="848319" y="-147387"/>
            <a:ext cx="10712962" cy="96019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normAutofit fontScale="90000"/>
          </a:bodyPr>
          <a:lstStyle/>
          <a:p>
            <a:br>
              <a:rPr lang="en-GB" dirty="0"/>
            </a:br>
            <a:r>
              <a:rPr lang="en-GB" sz="4000" dirty="0"/>
              <a:t>In mHSPC, PI3K/AKT dysregulation by deficiency of PTEN</a:t>
            </a:r>
          </a:p>
        </p:txBody>
      </p:sp>
      <p:sp>
        <p:nvSpPr>
          <p:cNvPr id="6" name="Text Placeholder 5">
            <a:extLst>
              <a:ext uri="{FF2B5EF4-FFF2-40B4-BE49-F238E27FC236}">
                <a16:creationId xmlns:a16="http://schemas.microsoft.com/office/drawing/2014/main" id="{F707B183-E1E0-4253-54F8-5C0D1031FF1C}"/>
              </a:ext>
            </a:extLst>
          </p:cNvPr>
          <p:cNvSpPr>
            <a:spLocks noGrp="1"/>
          </p:cNvSpPr>
          <p:nvPr>
            <p:ph type="body" sz="quarter" idx="11"/>
          </p:nvPr>
        </p:nvSpPr>
        <p:spPr>
          <a:xfrm>
            <a:off x="812799" y="6334545"/>
            <a:ext cx="10923977" cy="398485"/>
          </a:xfrm>
        </p:spPr>
        <p:txBody>
          <a:bodyPr/>
          <a:lstStyle/>
          <a:p>
            <a:br>
              <a:rPr lang="en-GB" sz="800" dirty="0">
                <a:latin typeface="Arial" panose="020B0604020202020204" pitchFamily="34" charset="0"/>
              </a:rPr>
            </a:br>
            <a:r>
              <a:rPr lang="en-GB" sz="800" dirty="0">
                <a:latin typeface="Arial" panose="020B0604020202020204" pitchFamily="34" charset="0"/>
              </a:rPr>
              <a:t>1. Hoxhaj G and Manning BD.</a:t>
            </a:r>
            <a:r>
              <a:rPr lang="en-GB" sz="800" i="1" dirty="0">
                <a:latin typeface="Arial" panose="020B0604020202020204" pitchFamily="34" charset="0"/>
              </a:rPr>
              <a:t> Nat Rev Cancer </a:t>
            </a:r>
            <a:r>
              <a:rPr lang="en-GB" sz="800" dirty="0">
                <a:latin typeface="Arial" panose="020B0604020202020204" pitchFamily="34" charset="0"/>
              </a:rPr>
              <a:t>2020;20:74–88; 2. Jamaspishvili T, et al. </a:t>
            </a:r>
            <a:r>
              <a:rPr lang="en-GB" sz="800" i="1" dirty="0">
                <a:latin typeface="Arial" panose="020B0604020202020204" pitchFamily="34" charset="0"/>
              </a:rPr>
              <a:t>Nat Rev Urol 2</a:t>
            </a:r>
            <a:r>
              <a:rPr lang="en-GB" sz="800" dirty="0">
                <a:latin typeface="Arial" panose="020B0604020202020204" pitchFamily="34" charset="0"/>
              </a:rPr>
              <a:t>018;15:222–234; 3. Brown JS and Banerji U. </a:t>
            </a:r>
            <a:r>
              <a:rPr lang="en-GB" sz="800" i="1" dirty="0">
                <a:latin typeface="Arial" panose="020B0604020202020204" pitchFamily="34" charset="0"/>
              </a:rPr>
              <a:t>Pharmacol Ther</a:t>
            </a:r>
            <a:r>
              <a:rPr lang="en-GB" sz="800" dirty="0">
                <a:latin typeface="Arial" panose="020B0604020202020204" pitchFamily="34" charset="0"/>
              </a:rPr>
              <a:t> 2017;172:101–115; 4. Marques RB, et al. </a:t>
            </a:r>
            <a:r>
              <a:rPr lang="en-GB" sz="800" i="1" dirty="0">
                <a:latin typeface="Arial" panose="020B0604020202020204" pitchFamily="34" charset="0"/>
              </a:rPr>
              <a:t>Eur Urol </a:t>
            </a:r>
            <a:r>
              <a:rPr lang="en-GB" sz="800" dirty="0">
                <a:latin typeface="Arial" panose="020B0604020202020204" pitchFamily="34" charset="0"/>
              </a:rPr>
              <a:t>2015;67:1177–1185;  5. Glaviano A, et al. </a:t>
            </a:r>
            <a:r>
              <a:rPr lang="en-GB" sz="800" i="1" dirty="0">
                <a:latin typeface="Arial" panose="020B0604020202020204" pitchFamily="34" charset="0"/>
              </a:rPr>
              <a:t>Mol Cancer </a:t>
            </a:r>
            <a:r>
              <a:rPr lang="en-GB" sz="800" dirty="0">
                <a:latin typeface="Arial" panose="020B0604020202020204" pitchFamily="34" charset="0"/>
              </a:rPr>
              <a:t>2023;22:138; 6. Manning BD and Toker A. </a:t>
            </a:r>
            <a:r>
              <a:rPr lang="en-GB" sz="800" i="1" dirty="0">
                <a:latin typeface="Arial" panose="020B0604020202020204" pitchFamily="34" charset="0"/>
              </a:rPr>
              <a:t>Cell </a:t>
            </a:r>
            <a:r>
              <a:rPr lang="en-GB" sz="800" dirty="0">
                <a:latin typeface="Arial" panose="020B0604020202020204" pitchFamily="34" charset="0"/>
              </a:rPr>
              <a:t>2017;169:381–405; 7. </a:t>
            </a:r>
            <a:r>
              <a:rPr lang="en-GB" sz="800" dirty="0" err="1">
                <a:latin typeface="Arial" panose="020B0604020202020204" pitchFamily="34" charset="0"/>
              </a:rPr>
              <a:t>Ferraldeschi</a:t>
            </a:r>
            <a:r>
              <a:rPr lang="en-GB" sz="800" dirty="0">
                <a:latin typeface="Arial" panose="020B0604020202020204" pitchFamily="34" charset="0"/>
              </a:rPr>
              <a:t> R, et al. </a:t>
            </a:r>
            <a:r>
              <a:rPr lang="en-GB" sz="800" i="1" dirty="0">
                <a:latin typeface="Arial" panose="020B0604020202020204" pitchFamily="34" charset="0"/>
              </a:rPr>
              <a:t>Eur Urol. </a:t>
            </a:r>
            <a:r>
              <a:rPr lang="en-GB" sz="800" dirty="0">
                <a:latin typeface="Arial" panose="020B0604020202020204" pitchFamily="34" charset="0"/>
              </a:rPr>
              <a:t>2015;67:795–802; 8. AstraZeneca Data on File. CAPItello-281 Screening Data; 9. Phin S, et al. Front Oncol 2013;3:240; 10. Stopsack KH, et al. </a:t>
            </a:r>
            <a:r>
              <a:rPr lang="en-GB" sz="800" i="1" dirty="0">
                <a:latin typeface="Arial" panose="020B0604020202020204" pitchFamily="34" charset="0"/>
              </a:rPr>
              <a:t>Clin Cancer Res</a:t>
            </a:r>
            <a:r>
              <a:rPr lang="en-GB" sz="800" dirty="0">
                <a:latin typeface="Arial" panose="020B0604020202020204" pitchFamily="34" charset="0"/>
              </a:rPr>
              <a:t> 2020;26:3230–3238; 11. </a:t>
            </a:r>
            <a:r>
              <a:rPr lang="en-GB" sz="800" dirty="0" err="1">
                <a:latin typeface="Arial" panose="020B0604020202020204" pitchFamily="34" charset="0"/>
              </a:rPr>
              <a:t>Pompura</a:t>
            </a:r>
            <a:r>
              <a:rPr lang="en-GB" sz="800" dirty="0">
                <a:latin typeface="Arial" panose="020B0604020202020204" pitchFamily="34" charset="0"/>
              </a:rPr>
              <a:t> SL, Dominguez-Villar M.</a:t>
            </a:r>
            <a:r>
              <a:rPr lang="en-GB" sz="800" i="1" dirty="0">
                <a:latin typeface="Arial" panose="020B0604020202020204" pitchFamily="34" charset="0"/>
              </a:rPr>
              <a:t> J </a:t>
            </a:r>
            <a:r>
              <a:rPr lang="en-GB" sz="800" i="1" dirty="0" err="1">
                <a:latin typeface="Arial" panose="020B0604020202020204" pitchFamily="34" charset="0"/>
              </a:rPr>
              <a:t>Leukoc</a:t>
            </a:r>
            <a:r>
              <a:rPr lang="en-GB" sz="800" i="1" dirty="0">
                <a:latin typeface="Arial" panose="020B0604020202020204" pitchFamily="34" charset="0"/>
              </a:rPr>
              <a:t> </a:t>
            </a:r>
            <a:r>
              <a:rPr lang="en-GB" sz="800" i="1" dirty="0" err="1">
                <a:latin typeface="Arial" panose="020B0604020202020204" pitchFamily="34" charset="0"/>
              </a:rPr>
              <a:t>Biol</a:t>
            </a:r>
            <a:r>
              <a:rPr lang="en-GB" sz="800" i="1" dirty="0">
                <a:latin typeface="Arial" panose="020B0604020202020204" pitchFamily="34" charset="0"/>
              </a:rPr>
              <a:t> </a:t>
            </a:r>
            <a:r>
              <a:rPr lang="en-GB" sz="800" dirty="0">
                <a:latin typeface="Arial" panose="020B0604020202020204" pitchFamily="34" charset="0"/>
              </a:rPr>
              <a:t>2018;103:1065–1076.</a:t>
            </a:r>
          </a:p>
        </p:txBody>
      </p:sp>
      <p:sp>
        <p:nvSpPr>
          <p:cNvPr id="55" name="Rectangle 54">
            <a:extLst>
              <a:ext uri="{FF2B5EF4-FFF2-40B4-BE49-F238E27FC236}">
                <a16:creationId xmlns:a16="http://schemas.microsoft.com/office/drawing/2014/main" id="{0B8EE978-BAE7-3D46-63B4-75487180C423}"/>
              </a:ext>
            </a:extLst>
          </p:cNvPr>
          <p:cNvSpPr/>
          <p:nvPr/>
        </p:nvSpPr>
        <p:spPr>
          <a:xfrm flipH="1">
            <a:off x="848319" y="1868586"/>
            <a:ext cx="2867605" cy="948258"/>
          </a:xfrm>
          <a:prstGeom prst="rect">
            <a:avLst/>
          </a:prstGeom>
          <a:solidFill>
            <a:schemeClr val="accent2">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14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t>PTEN</a:t>
            </a:r>
            <a:r>
              <a:rPr kumimoji="0" lang="en-GB" sz="1200" b="0"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t> is a protein that modulates PI3K/AKT signalling by opposing </a:t>
            </a:r>
            <a:br>
              <a:rPr kumimoji="0" lang="en-GB" sz="1200" b="0"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t>AKT activation</a:t>
            </a:r>
            <a:r>
              <a:rPr kumimoji="0" lang="en-GB" sz="1200" b="0" i="0" u="none" strike="noStrike" kern="1200" cap="none" spc="0" normalizeH="0" baseline="30000" noProof="0" dirty="0">
                <a:ln>
                  <a:noFill/>
                </a:ln>
                <a:solidFill>
                  <a:srgbClr val="3F4444">
                    <a:lumMod val="50000"/>
                  </a:srgbClr>
                </a:solidFill>
                <a:effectLst/>
                <a:uLnTx/>
                <a:uFillTx/>
                <a:latin typeface="Arial" panose="020B0604020202020204"/>
                <a:ea typeface="+mn-ea"/>
                <a:cs typeface="+mn-cs"/>
              </a:rPr>
              <a:t>2,4 </a:t>
            </a:r>
          </a:p>
        </p:txBody>
      </p:sp>
      <p:sp>
        <p:nvSpPr>
          <p:cNvPr id="56" name="Rectangle 55">
            <a:extLst>
              <a:ext uri="{FF2B5EF4-FFF2-40B4-BE49-F238E27FC236}">
                <a16:creationId xmlns:a16="http://schemas.microsoft.com/office/drawing/2014/main" id="{5A0E09BD-7D14-BB28-0344-A6597E6D0708}"/>
              </a:ext>
            </a:extLst>
          </p:cNvPr>
          <p:cNvSpPr/>
          <p:nvPr/>
        </p:nvSpPr>
        <p:spPr>
          <a:xfrm flipH="1">
            <a:off x="848320" y="3126500"/>
            <a:ext cx="2867607" cy="1378289"/>
          </a:xfrm>
          <a:prstGeom prst="rect">
            <a:avLst/>
          </a:prstGeom>
          <a:solidFill>
            <a:schemeClr val="accent2">
              <a:lumMod val="40000"/>
              <a:lumOff val="6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GB" sz="1200" b="0" i="0" u="none" strike="noStrike" kern="100" cap="none" spc="0" normalizeH="0" baseline="0" noProof="0" dirty="0">
                <a:ln>
                  <a:noFill/>
                </a:ln>
                <a:solidFill>
                  <a:srgbClr val="3F4444">
                    <a:lumMod val="50000"/>
                  </a:srgbClr>
                </a:solidFill>
                <a:effectLst/>
                <a:uLnTx/>
                <a:uFillTx/>
                <a:latin typeface="Arial" panose="020B0604020202020204" pitchFamily="34" charset="0"/>
                <a:ea typeface="+mn-ea"/>
                <a:cs typeface="Arial" panose="020B0604020202020204" pitchFamily="34" charset="0"/>
              </a:rPr>
              <a:t>PTEN is a key tumour suppressor, and deficiency leads to unregulated PI3K/AKT signalling, which can contribute to tumour growth and progression and development of treatment resistance</a:t>
            </a:r>
            <a:r>
              <a:rPr kumimoji="0" lang="en-GB" sz="1200" b="0" i="0" u="none" strike="noStrike" kern="100" cap="none" spc="0" normalizeH="0" baseline="30000" noProof="0" dirty="0">
                <a:ln>
                  <a:noFill/>
                </a:ln>
                <a:solidFill>
                  <a:srgbClr val="3F4444">
                    <a:lumMod val="50000"/>
                  </a:srgbClr>
                </a:solidFill>
                <a:effectLst/>
                <a:uLnTx/>
                <a:uFillTx/>
                <a:latin typeface="Arial" panose="020B0604020202020204" pitchFamily="34" charset="0"/>
                <a:ea typeface="+mn-ea"/>
                <a:cs typeface="Arial" panose="020B0604020202020204" pitchFamily="34" charset="0"/>
              </a:rPr>
              <a:t>1–6</a:t>
            </a:r>
          </a:p>
        </p:txBody>
      </p:sp>
      <p:cxnSp>
        <p:nvCxnSpPr>
          <p:cNvPr id="57" name="Straight Arrow Connector 56">
            <a:extLst>
              <a:ext uri="{FF2B5EF4-FFF2-40B4-BE49-F238E27FC236}">
                <a16:creationId xmlns:a16="http://schemas.microsoft.com/office/drawing/2014/main" id="{FCF3DD07-EDDA-60B8-3060-B2EDABACE91B}"/>
              </a:ext>
            </a:extLst>
          </p:cNvPr>
          <p:cNvCxnSpPr>
            <a:cxnSpLocks/>
            <a:stCxn id="55" idx="2"/>
            <a:endCxn id="56" idx="0"/>
          </p:cNvCxnSpPr>
          <p:nvPr/>
        </p:nvCxnSpPr>
        <p:spPr>
          <a:xfrm>
            <a:off x="2282121" y="2816844"/>
            <a:ext cx="2" cy="30965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C270B2C0-D667-F1BA-CD48-9DC04875332D}"/>
              </a:ext>
            </a:extLst>
          </p:cNvPr>
          <p:cNvGrpSpPr/>
          <p:nvPr/>
        </p:nvGrpSpPr>
        <p:grpSpPr>
          <a:xfrm>
            <a:off x="3961445" y="1872230"/>
            <a:ext cx="3697880" cy="4427510"/>
            <a:chOff x="7182850" y="560653"/>
            <a:chExt cx="4960150" cy="5889317"/>
          </a:xfrm>
          <a:solidFill>
            <a:srgbClr val="E1F6F9"/>
          </a:solidFill>
        </p:grpSpPr>
        <p:pic>
          <p:nvPicPr>
            <p:cNvPr id="36" name="Picture 35" descr="A diagram of a diagram&#10;&#10;Description automatically generated">
              <a:extLst>
                <a:ext uri="{FF2B5EF4-FFF2-40B4-BE49-F238E27FC236}">
                  <a16:creationId xmlns:a16="http://schemas.microsoft.com/office/drawing/2014/main" id="{E7F09DFE-EA18-CA1F-A9E1-81E6EC10857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7199"/>
            <a:stretch/>
          </p:blipFill>
          <p:spPr>
            <a:xfrm>
              <a:off x="7182850" y="560653"/>
              <a:ext cx="4960150" cy="5738048"/>
            </a:xfrm>
            <a:prstGeom prst="rect">
              <a:avLst/>
            </a:prstGeom>
            <a:grpFill/>
          </p:spPr>
        </p:pic>
        <p:sp>
          <p:nvSpPr>
            <p:cNvPr id="37" name="TextBox 36">
              <a:extLst>
                <a:ext uri="{FF2B5EF4-FFF2-40B4-BE49-F238E27FC236}">
                  <a16:creationId xmlns:a16="http://schemas.microsoft.com/office/drawing/2014/main" id="{F3F9CA9F-1AB4-754B-D99E-E06516A669EC}"/>
                </a:ext>
              </a:extLst>
            </p:cNvPr>
            <p:cNvSpPr txBox="1"/>
            <p:nvPr/>
          </p:nvSpPr>
          <p:spPr>
            <a:xfrm>
              <a:off x="9465519" y="2956073"/>
              <a:ext cx="759300" cy="245636"/>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PI3K</a:t>
              </a:r>
            </a:p>
          </p:txBody>
        </p:sp>
        <p:pic>
          <p:nvPicPr>
            <p:cNvPr id="38" name="Picture 37" descr="A blue and white object&#10;&#10;Description automatically generated">
              <a:extLst>
                <a:ext uri="{FF2B5EF4-FFF2-40B4-BE49-F238E27FC236}">
                  <a16:creationId xmlns:a16="http://schemas.microsoft.com/office/drawing/2014/main" id="{27A927CB-F133-A1A2-ED8A-F3EED54C2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7389" y="1133684"/>
              <a:ext cx="353816" cy="329791"/>
            </a:xfrm>
            <a:prstGeom prst="rect">
              <a:avLst/>
            </a:prstGeom>
            <a:grpFill/>
          </p:spPr>
        </p:pic>
        <p:sp>
          <p:nvSpPr>
            <p:cNvPr id="39" name="TextBox 38">
              <a:extLst>
                <a:ext uri="{FF2B5EF4-FFF2-40B4-BE49-F238E27FC236}">
                  <a16:creationId xmlns:a16="http://schemas.microsoft.com/office/drawing/2014/main" id="{6103F07D-C514-18E4-AE33-283D9A9B272E}"/>
                </a:ext>
              </a:extLst>
            </p:cNvPr>
            <p:cNvSpPr txBox="1"/>
            <p:nvPr/>
          </p:nvSpPr>
          <p:spPr>
            <a:xfrm>
              <a:off x="9527513" y="3938946"/>
              <a:ext cx="628381" cy="245636"/>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AKT</a:t>
              </a:r>
            </a:p>
          </p:txBody>
        </p:sp>
        <p:sp>
          <p:nvSpPr>
            <p:cNvPr id="40" name="TextBox 39">
              <a:extLst>
                <a:ext uri="{FF2B5EF4-FFF2-40B4-BE49-F238E27FC236}">
                  <a16:creationId xmlns:a16="http://schemas.microsoft.com/office/drawing/2014/main" id="{F73B1BE2-998A-70E1-7BA5-BA0C884FACFF}"/>
                </a:ext>
              </a:extLst>
            </p:cNvPr>
            <p:cNvSpPr txBox="1"/>
            <p:nvPr/>
          </p:nvSpPr>
          <p:spPr>
            <a:xfrm>
              <a:off x="9514569" y="4923883"/>
              <a:ext cx="641325" cy="245636"/>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mTOR</a:t>
              </a:r>
            </a:p>
          </p:txBody>
        </p:sp>
        <p:sp>
          <p:nvSpPr>
            <p:cNvPr id="41" name="TextBox 40">
              <a:extLst>
                <a:ext uri="{FF2B5EF4-FFF2-40B4-BE49-F238E27FC236}">
                  <a16:creationId xmlns:a16="http://schemas.microsoft.com/office/drawing/2014/main" id="{A5E5576E-E9DF-991B-3135-BB014203E357}"/>
                </a:ext>
              </a:extLst>
            </p:cNvPr>
            <p:cNvSpPr txBox="1"/>
            <p:nvPr/>
          </p:nvSpPr>
          <p:spPr>
            <a:xfrm>
              <a:off x="10804888" y="4934043"/>
              <a:ext cx="641325" cy="245636"/>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GSK3</a:t>
              </a:r>
            </a:p>
          </p:txBody>
        </p:sp>
        <p:sp>
          <p:nvSpPr>
            <p:cNvPr id="42" name="TextBox 41">
              <a:extLst>
                <a:ext uri="{FF2B5EF4-FFF2-40B4-BE49-F238E27FC236}">
                  <a16:creationId xmlns:a16="http://schemas.microsoft.com/office/drawing/2014/main" id="{EB66B6DD-4E18-6A35-3C9D-D34DC809B837}"/>
                </a:ext>
              </a:extLst>
            </p:cNvPr>
            <p:cNvSpPr txBox="1"/>
            <p:nvPr/>
          </p:nvSpPr>
          <p:spPr>
            <a:xfrm>
              <a:off x="8244568" y="4801065"/>
              <a:ext cx="641325" cy="491272"/>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FOX01</a:t>
              </a:r>
            </a:p>
          </p:txBody>
        </p:sp>
        <p:sp>
          <p:nvSpPr>
            <p:cNvPr id="43" name="TextBox 42">
              <a:extLst>
                <a:ext uri="{FF2B5EF4-FFF2-40B4-BE49-F238E27FC236}">
                  <a16:creationId xmlns:a16="http://schemas.microsoft.com/office/drawing/2014/main" id="{B0778B51-BB18-3DB7-80D5-43913E1B04AF}"/>
                </a:ext>
              </a:extLst>
            </p:cNvPr>
            <p:cNvSpPr txBox="1"/>
            <p:nvPr/>
          </p:nvSpPr>
          <p:spPr>
            <a:xfrm>
              <a:off x="8410662" y="3379562"/>
              <a:ext cx="578884" cy="245636"/>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PTEN</a:t>
              </a:r>
            </a:p>
          </p:txBody>
        </p:sp>
        <p:sp>
          <p:nvSpPr>
            <p:cNvPr id="44" name="TextBox 43">
              <a:extLst>
                <a:ext uri="{FF2B5EF4-FFF2-40B4-BE49-F238E27FC236}">
                  <a16:creationId xmlns:a16="http://schemas.microsoft.com/office/drawing/2014/main" id="{5773ECCB-1F11-B9AD-9404-C77ABFD385E0}"/>
                </a:ext>
              </a:extLst>
            </p:cNvPr>
            <p:cNvSpPr txBox="1"/>
            <p:nvPr/>
          </p:nvSpPr>
          <p:spPr>
            <a:xfrm>
              <a:off x="8119877" y="5590243"/>
              <a:ext cx="883324" cy="61409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t>Cell </a:t>
              </a:r>
              <a:b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br>
              <a: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t>survival</a:t>
              </a:r>
            </a:p>
          </p:txBody>
        </p:sp>
        <p:cxnSp>
          <p:nvCxnSpPr>
            <p:cNvPr id="47" name="Straight Connector 46">
              <a:extLst>
                <a:ext uri="{FF2B5EF4-FFF2-40B4-BE49-F238E27FC236}">
                  <a16:creationId xmlns:a16="http://schemas.microsoft.com/office/drawing/2014/main" id="{0941DF92-4820-FB28-4949-9B2BBECF646A}"/>
                </a:ext>
              </a:extLst>
            </p:cNvPr>
            <p:cNvCxnSpPr>
              <a:cxnSpLocks/>
              <a:endCxn id="45" idx="3"/>
            </p:cNvCxnSpPr>
            <p:nvPr/>
          </p:nvCxnSpPr>
          <p:spPr>
            <a:xfrm flipH="1" flipV="1">
              <a:off x="9177657" y="965310"/>
              <a:ext cx="107639" cy="326148"/>
            </a:xfrm>
            <a:prstGeom prst="line">
              <a:avLst/>
            </a:prstGeom>
            <a:grpFill/>
            <a:ln w="12700" cap="flat" cmpd="sng" algn="ctr">
              <a:solidFill>
                <a:srgbClr val="003865"/>
              </a:solidFill>
              <a:prstDash val="solid"/>
              <a:round/>
              <a:headEnd type="oval"/>
            </a:ln>
            <a:effectLst>
              <a:glow rad="38100">
                <a:srgbClr val="FFFFFF">
                  <a:alpha val="40000"/>
                </a:srgbClr>
              </a:glow>
            </a:effectLst>
          </p:spPr>
        </p:cxnSp>
        <p:cxnSp>
          <p:nvCxnSpPr>
            <p:cNvPr id="48" name="Straight Connector 47">
              <a:extLst>
                <a:ext uri="{FF2B5EF4-FFF2-40B4-BE49-F238E27FC236}">
                  <a16:creationId xmlns:a16="http://schemas.microsoft.com/office/drawing/2014/main" id="{C1E2D218-A5CA-A86F-DA99-CAE4DA6A14B4}"/>
                </a:ext>
              </a:extLst>
            </p:cNvPr>
            <p:cNvCxnSpPr>
              <a:cxnSpLocks/>
            </p:cNvCxnSpPr>
            <p:nvPr/>
          </p:nvCxnSpPr>
          <p:spPr>
            <a:xfrm flipV="1">
              <a:off x="10074753" y="1463474"/>
              <a:ext cx="303467" cy="145795"/>
            </a:xfrm>
            <a:prstGeom prst="line">
              <a:avLst/>
            </a:prstGeom>
            <a:grpFill/>
            <a:ln w="12700" cap="flat" cmpd="sng" algn="ctr">
              <a:solidFill>
                <a:srgbClr val="003865"/>
              </a:solidFill>
              <a:prstDash val="solid"/>
              <a:round/>
              <a:headEnd type="oval"/>
            </a:ln>
            <a:effectLst>
              <a:glow rad="38100">
                <a:srgbClr val="FFFFFF">
                  <a:alpha val="40000"/>
                </a:srgbClr>
              </a:glow>
            </a:effectLst>
          </p:spPr>
        </p:cxnSp>
        <p:sp>
          <p:nvSpPr>
            <p:cNvPr id="49" name="TextBox 48">
              <a:extLst>
                <a:ext uri="{FF2B5EF4-FFF2-40B4-BE49-F238E27FC236}">
                  <a16:creationId xmlns:a16="http://schemas.microsoft.com/office/drawing/2014/main" id="{265EF7BE-D848-B4C5-5E17-AC4B752D186A}"/>
                </a:ext>
              </a:extLst>
            </p:cNvPr>
            <p:cNvSpPr txBox="1"/>
            <p:nvPr/>
          </p:nvSpPr>
          <p:spPr>
            <a:xfrm>
              <a:off x="9036955" y="5590243"/>
              <a:ext cx="1524709" cy="859727"/>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t>Cell growth, protein synthesis</a:t>
              </a:r>
            </a:p>
          </p:txBody>
        </p:sp>
        <p:sp>
          <p:nvSpPr>
            <p:cNvPr id="51" name="Rectangle: Rounded Corners 50">
              <a:extLst>
                <a:ext uri="{FF2B5EF4-FFF2-40B4-BE49-F238E27FC236}">
                  <a16:creationId xmlns:a16="http://schemas.microsoft.com/office/drawing/2014/main" id="{C4E76930-DF7A-B3E5-CDDF-D238E0B24501}"/>
                </a:ext>
              </a:extLst>
            </p:cNvPr>
            <p:cNvSpPr/>
            <p:nvPr/>
          </p:nvSpPr>
          <p:spPr>
            <a:xfrm>
              <a:off x="8119877" y="2473402"/>
              <a:ext cx="1492425" cy="182598"/>
            </a:xfrm>
            <a:prstGeom prst="round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dirty="0">
                  <a:ln>
                    <a:noFill/>
                  </a:ln>
                  <a:solidFill>
                    <a:srgbClr val="003865"/>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Cell cytoplasm</a:t>
              </a:r>
            </a:p>
          </p:txBody>
        </p:sp>
        <p:sp>
          <p:nvSpPr>
            <p:cNvPr id="52" name="Rectangle: Rounded Corners 51">
              <a:extLst>
                <a:ext uri="{FF2B5EF4-FFF2-40B4-BE49-F238E27FC236}">
                  <a16:creationId xmlns:a16="http://schemas.microsoft.com/office/drawing/2014/main" id="{9B3E9B5B-B4E0-86B1-7F7F-97C0241F1978}"/>
                </a:ext>
              </a:extLst>
            </p:cNvPr>
            <p:cNvSpPr/>
            <p:nvPr/>
          </p:nvSpPr>
          <p:spPr>
            <a:xfrm>
              <a:off x="8119877" y="2017212"/>
              <a:ext cx="1492425" cy="182598"/>
            </a:xfrm>
            <a:prstGeom prst="round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dirty="0">
                  <a:ln>
                    <a:noFill/>
                  </a:ln>
                  <a:solidFill>
                    <a:srgbClr val="003865"/>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Cell membrane</a:t>
              </a:r>
            </a:p>
          </p:txBody>
        </p:sp>
        <p:sp>
          <p:nvSpPr>
            <p:cNvPr id="45" name="TextBox 44">
              <a:extLst>
                <a:ext uri="{FF2B5EF4-FFF2-40B4-BE49-F238E27FC236}">
                  <a16:creationId xmlns:a16="http://schemas.microsoft.com/office/drawing/2014/main" id="{DD4A4A36-3D0B-ABB7-B5C0-D372697E3687}"/>
                </a:ext>
              </a:extLst>
            </p:cNvPr>
            <p:cNvSpPr txBox="1"/>
            <p:nvPr/>
          </p:nvSpPr>
          <p:spPr>
            <a:xfrm>
              <a:off x="7380785" y="596856"/>
              <a:ext cx="1796872" cy="736909"/>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Insulin, growth factors or hormones</a:t>
              </a:r>
            </a:p>
          </p:txBody>
        </p:sp>
        <p:sp>
          <p:nvSpPr>
            <p:cNvPr id="50" name="TextBox 49">
              <a:extLst>
                <a:ext uri="{FF2B5EF4-FFF2-40B4-BE49-F238E27FC236}">
                  <a16:creationId xmlns:a16="http://schemas.microsoft.com/office/drawing/2014/main" id="{080F3D23-0A3C-FAEF-0988-191A6DDE632C}"/>
                </a:ext>
              </a:extLst>
            </p:cNvPr>
            <p:cNvSpPr txBox="1"/>
            <p:nvPr/>
          </p:nvSpPr>
          <p:spPr>
            <a:xfrm>
              <a:off x="10502097" y="5590243"/>
              <a:ext cx="1335509" cy="61409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t>Cell </a:t>
              </a:r>
              <a:b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br>
              <a:r>
                <a:rPr kumimoji="0" lang="en-GB" sz="1200" b="1" i="0" u="none" strike="noStrike" kern="1200" cap="none" spc="0" normalizeH="0" baseline="0" noProof="0" dirty="0">
                  <a:ln>
                    <a:noFill/>
                  </a:ln>
                  <a:solidFill>
                    <a:srgbClr val="003865"/>
                  </a:solidFill>
                  <a:effectLst/>
                  <a:uLnTx/>
                  <a:uFillTx/>
                  <a:latin typeface="Arial" panose="020B0604020202020204" pitchFamily="34" charset="0"/>
                  <a:ea typeface="+mn-ea"/>
                  <a:cs typeface="Calibri" panose="020F0502020204030204" pitchFamily="34" charset="0"/>
                </a:rPr>
                <a:t>proliferation</a:t>
              </a:r>
            </a:p>
          </p:txBody>
        </p:sp>
      </p:grpSp>
      <p:sp>
        <p:nvSpPr>
          <p:cNvPr id="5" name="Rectangle 4">
            <a:extLst>
              <a:ext uri="{FF2B5EF4-FFF2-40B4-BE49-F238E27FC236}">
                <a16:creationId xmlns:a16="http://schemas.microsoft.com/office/drawing/2014/main" id="{5F34A2A4-0F16-6303-4A9F-63773039BEC3}"/>
              </a:ext>
            </a:extLst>
          </p:cNvPr>
          <p:cNvSpPr>
            <a:spLocks/>
          </p:cNvSpPr>
          <p:nvPr/>
        </p:nvSpPr>
        <p:spPr>
          <a:xfrm>
            <a:off x="880038" y="1015446"/>
            <a:ext cx="11300543" cy="651437"/>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PTEN deficiency, through gene deletion and other mechanisms, leads to unopposed PI3K/AKT signalling, contributing to tumour growth and progression, and development of treatment resistance</a:t>
            </a:r>
            <a:endParaRPr kumimoji="0" lang="en-GB" sz="1400" b="0" i="0" u="none" strike="noStrike" kern="1200" cap="none" spc="0" normalizeH="0" baseline="30000" noProof="0" dirty="0">
              <a:ln>
                <a:noFill/>
              </a:ln>
              <a:solidFill>
                <a:srgbClr val="0E2841"/>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7686FD6-6894-13D7-4E44-C6DABC9CD8B7}"/>
              </a:ext>
            </a:extLst>
          </p:cNvPr>
          <p:cNvSpPr/>
          <p:nvPr/>
        </p:nvSpPr>
        <p:spPr>
          <a:xfrm>
            <a:off x="7986208" y="2751901"/>
            <a:ext cx="3837976" cy="3319997"/>
          </a:xfrm>
          <a:prstGeom prst="rect">
            <a:avLst/>
          </a:prstGeom>
          <a:solidFill>
            <a:srgbClr val="FFC3E3">
              <a:alpha val="6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115000"/>
              </a:lnSpc>
              <a:spcBef>
                <a:spcPts val="1200"/>
              </a:spcBef>
              <a:spcAft>
                <a:spcPts val="0"/>
              </a:spcAft>
              <a:buClr>
                <a:srgbClr val="A02B93">
                  <a:lumMod val="50000"/>
                </a:srgbClr>
              </a:buClr>
              <a:buSzPct val="120000"/>
              <a:buFontTx/>
              <a:buNone/>
              <a:tabLst/>
              <a:defRPr/>
            </a:pPr>
            <a:endParaRPr kumimoji="0" lang="en-GB" sz="14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graphicFrame>
        <p:nvGraphicFramePr>
          <p:cNvPr id="3" name="Chart 2">
            <a:extLst>
              <a:ext uri="{FF2B5EF4-FFF2-40B4-BE49-F238E27FC236}">
                <a16:creationId xmlns:a16="http://schemas.microsoft.com/office/drawing/2014/main" id="{DBED4DFD-49B5-C4DE-2724-DA81BDE69C56}"/>
              </a:ext>
            </a:extLst>
          </p:cNvPr>
          <p:cNvGraphicFramePr/>
          <p:nvPr/>
        </p:nvGraphicFramePr>
        <p:xfrm>
          <a:off x="8038895" y="3113656"/>
          <a:ext cx="3697881" cy="2999499"/>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7BC11AC9-C495-8E28-14A5-C7CAA69B3918}"/>
              </a:ext>
            </a:extLst>
          </p:cNvPr>
          <p:cNvSpPr txBox="1"/>
          <p:nvPr/>
        </p:nvSpPr>
        <p:spPr>
          <a:xfrm>
            <a:off x="7997807" y="2892266"/>
            <a:ext cx="37877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lumMod val="50000"/>
                  </a:prstClr>
                </a:solidFill>
                <a:effectLst/>
                <a:uLnTx/>
                <a:uFillTx/>
                <a:latin typeface="Aptos" panose="02110004020202020204"/>
                <a:ea typeface="+mn-ea"/>
                <a:cs typeface="+mn-cs"/>
              </a:rPr>
              <a:t>Spectrum of alterations in mHSPC</a:t>
            </a:r>
            <a:r>
              <a:rPr kumimoji="0" lang="en-GB" sz="1400" b="1" i="0" u="none" strike="noStrike" kern="1200" cap="none" spc="0" normalizeH="0" baseline="30000" noProof="0" dirty="0">
                <a:ln>
                  <a:noFill/>
                </a:ln>
                <a:solidFill>
                  <a:prstClr val="black">
                    <a:lumMod val="50000"/>
                  </a:prstClr>
                </a:solidFill>
                <a:effectLst/>
                <a:uLnTx/>
                <a:uFillTx/>
                <a:latin typeface="Aptos" panose="02110004020202020204"/>
                <a:ea typeface="+mn-ea"/>
                <a:cs typeface="+mn-cs"/>
              </a:rPr>
              <a:t>10</a:t>
            </a:r>
          </a:p>
        </p:txBody>
      </p:sp>
      <p:sp>
        <p:nvSpPr>
          <p:cNvPr id="8" name="Rectangle 7">
            <a:extLst>
              <a:ext uri="{FF2B5EF4-FFF2-40B4-BE49-F238E27FC236}">
                <a16:creationId xmlns:a16="http://schemas.microsoft.com/office/drawing/2014/main" id="{30F02899-60D0-402F-19A1-E39EAEA96682}"/>
              </a:ext>
            </a:extLst>
          </p:cNvPr>
          <p:cNvSpPr/>
          <p:nvPr/>
        </p:nvSpPr>
        <p:spPr>
          <a:xfrm>
            <a:off x="7986208" y="1884142"/>
            <a:ext cx="3830721" cy="867759"/>
          </a:xfrm>
          <a:prstGeom prst="rect">
            <a:avLst/>
          </a:prstGeom>
          <a:solidFill>
            <a:srgbClr val="D0006F">
              <a:alpha val="60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1" indent="0" algn="ctr" defTabSz="914400" rtl="0" eaLnBrk="1" fontAlgn="auto" latinLnBrk="0" hangingPunct="1">
              <a:lnSpc>
                <a:spcPct val="115000"/>
              </a:lnSpc>
              <a:spcBef>
                <a:spcPts val="600"/>
              </a:spcBef>
              <a:spcAft>
                <a:spcPts val="0"/>
              </a:spcAft>
              <a:buClr>
                <a:srgbClr val="A02B93">
                  <a:lumMod val="50000"/>
                </a:srgbClr>
              </a:buClr>
              <a:buSzPct val="120000"/>
              <a:buFontTx/>
              <a:buNone/>
              <a:tabLst/>
              <a:defRPr/>
            </a:pPr>
            <a:r>
              <a:rPr kumimoji="0" lang="en-GB" sz="1200" b="0" i="0" u="none" strike="noStrike" kern="1200" cap="none" spc="0" normalizeH="0" baseline="0" noProof="0" dirty="0">
                <a:ln>
                  <a:noFill/>
                </a:ln>
                <a:solidFill>
                  <a:prstClr val="black">
                    <a:lumMod val="50000"/>
                  </a:prstClr>
                </a:solidFill>
                <a:effectLst/>
                <a:uLnTx/>
                <a:uFillTx/>
                <a:latin typeface="Aptos" panose="02110004020202020204"/>
                <a:ea typeface="+mn-ea"/>
                <a:cs typeface="+mn-cs"/>
              </a:rPr>
              <a:t>Alterations, such as </a:t>
            </a:r>
            <a:r>
              <a:rPr kumimoji="0" lang="en-GB" sz="1200" b="0" i="1" u="none" strike="noStrike" kern="1200" cap="none" spc="0" normalizeH="0" baseline="0" noProof="0" dirty="0">
                <a:ln>
                  <a:noFill/>
                </a:ln>
                <a:solidFill>
                  <a:prstClr val="black">
                    <a:lumMod val="50000"/>
                  </a:prstClr>
                </a:solidFill>
                <a:effectLst/>
                <a:uLnTx/>
                <a:uFillTx/>
                <a:latin typeface="Aptos" panose="02110004020202020204"/>
                <a:ea typeface="+mn-ea"/>
                <a:cs typeface="+mn-cs"/>
              </a:rPr>
              <a:t>PTEN</a:t>
            </a:r>
            <a:r>
              <a:rPr kumimoji="0" lang="en-GB" sz="1200" b="0" i="0" u="none" strike="noStrike" kern="1200" cap="none" spc="0" normalizeH="0" baseline="0" noProof="0" dirty="0">
                <a:ln>
                  <a:noFill/>
                </a:ln>
                <a:solidFill>
                  <a:prstClr val="black">
                    <a:lumMod val="50000"/>
                  </a:prstClr>
                </a:solidFill>
                <a:effectLst/>
                <a:uLnTx/>
                <a:uFillTx/>
                <a:latin typeface="Aptos" panose="02110004020202020204"/>
                <a:ea typeface="+mn-ea"/>
                <a:cs typeface="+mn-cs"/>
              </a:rPr>
              <a:t> rearrangements and deletions, are the predominant causes of PI3K/AKT pathway activation</a:t>
            </a:r>
            <a:r>
              <a:rPr kumimoji="0" lang="en-GB" sz="1200" b="0" i="0" u="none" strike="noStrike" kern="1200" cap="none" spc="0" normalizeH="0" baseline="30000" noProof="0" dirty="0">
                <a:ln>
                  <a:noFill/>
                </a:ln>
                <a:solidFill>
                  <a:prstClr val="black">
                    <a:lumMod val="50000"/>
                  </a:prstClr>
                </a:solidFill>
                <a:effectLst/>
                <a:uLnTx/>
                <a:uFillTx/>
                <a:latin typeface="Aptos" panose="02110004020202020204"/>
                <a:ea typeface="+mn-ea"/>
                <a:cs typeface="+mn-cs"/>
              </a:rPr>
              <a:t>7,9</a:t>
            </a:r>
            <a:endParaRPr kumimoji="0" lang="en-GB" sz="1400" b="0" i="0" u="none" strike="noStrike" kern="1200" cap="none" spc="0" normalizeH="0" baseline="0" noProof="0" dirty="0">
              <a:ln>
                <a:noFill/>
              </a:ln>
              <a:solidFill>
                <a:prstClr val="black">
                  <a:lumMod val="50000"/>
                </a:prstClr>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7CCF0146-A303-DA30-1F34-74649AD307C4}"/>
              </a:ext>
            </a:extLst>
          </p:cNvPr>
          <p:cNvSpPr txBox="1"/>
          <p:nvPr/>
        </p:nvSpPr>
        <p:spPr>
          <a:xfrm>
            <a:off x="848321" y="4820499"/>
            <a:ext cx="2867606" cy="1218392"/>
          </a:xfrm>
          <a:prstGeom prst="rect">
            <a:avLst/>
          </a:prstGeom>
          <a:solidFill>
            <a:schemeClr val="accent2"/>
          </a:solidFill>
        </p:spPr>
        <p:txBody>
          <a:bodyPr wrap="square" anchor="ctr">
            <a:noAutofit/>
          </a:bodyPr>
          <a:lstStyle/>
          <a:p>
            <a:pPr marL="0" marR="0" lvl="0" indent="0" algn="ctr" defTabSz="914400" rtl="0" eaLnBrk="1" fontAlgn="auto" latinLnBrk="0" hangingPunct="1">
              <a:lnSpc>
                <a:spcPct val="114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Deficiency of PTEN protein function or </a:t>
            </a:r>
            <a:r>
              <a:rPr kumimoji="0" lang="en-GB" sz="1200" b="0" i="1" u="none" strike="noStrike" kern="1200" cap="none" spc="0" normalizeH="0" baseline="0" noProof="0" dirty="0">
                <a:ln>
                  <a:noFill/>
                </a:ln>
                <a:solidFill>
                  <a:srgbClr val="000000"/>
                </a:solidFill>
                <a:effectLst/>
                <a:uLnTx/>
                <a:uFillTx/>
                <a:latin typeface="Arial" panose="020B0604020202020204"/>
                <a:ea typeface="+mn-ea"/>
                <a:cs typeface="+mn-cs"/>
              </a:rPr>
              <a:t>PTEN</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gene inactivation occurs in </a:t>
            </a:r>
            <a:b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~25% of patients with </a:t>
            </a:r>
            <a:r>
              <a:rPr kumimoji="0" lang="en-GB" sz="1200" b="1" i="1" u="none" strike="noStrike" kern="1200" cap="none" spc="0" normalizeH="0" baseline="0" noProof="0" dirty="0">
                <a:ln>
                  <a:noFill/>
                </a:ln>
                <a:solidFill>
                  <a:srgbClr val="000000"/>
                </a:solidFill>
                <a:effectLst/>
                <a:uLnTx/>
                <a:uFillTx/>
                <a:latin typeface="Arial" panose="020B0604020202020204"/>
                <a:ea typeface="+mn-ea"/>
                <a:cs typeface="+mn-cs"/>
              </a:rPr>
              <a:t>de novo </a:t>
            </a: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mHSPC</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and is associated with </a:t>
            </a:r>
            <a:b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poor outcomes</a:t>
            </a:r>
            <a:r>
              <a:rPr kumimoji="0" lang="en-GB" sz="1200" b="0" i="0" u="none" strike="noStrike" kern="1200" cap="none" spc="0" normalizeH="0" baseline="30000" noProof="0" dirty="0">
                <a:ln>
                  <a:noFill/>
                </a:ln>
                <a:solidFill>
                  <a:srgbClr val="000000"/>
                </a:solidFill>
                <a:effectLst/>
                <a:uLnTx/>
                <a:uFillTx/>
                <a:latin typeface="Arial" panose="020B0604020202020204"/>
                <a:ea typeface="+mn-ea"/>
                <a:cs typeface="+mn-cs"/>
              </a:rPr>
              <a:t>2,4,7,8</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cxnSp>
        <p:nvCxnSpPr>
          <p:cNvPr id="18" name="Connector: Elbow 17">
            <a:extLst>
              <a:ext uri="{FF2B5EF4-FFF2-40B4-BE49-F238E27FC236}">
                <a16:creationId xmlns:a16="http://schemas.microsoft.com/office/drawing/2014/main" id="{3614DA60-689B-6EDA-ED40-78F510F5AAE0}"/>
              </a:ext>
            </a:extLst>
          </p:cNvPr>
          <p:cNvCxnSpPr>
            <a:cxnSpLocks/>
            <a:stCxn id="55" idx="1"/>
          </p:cNvCxnSpPr>
          <p:nvPr/>
        </p:nvCxnSpPr>
        <p:spPr>
          <a:xfrm>
            <a:off x="3715924" y="2342715"/>
            <a:ext cx="1160877" cy="1741066"/>
          </a:xfrm>
          <a:prstGeom prst="bentConnector3">
            <a:avLst>
              <a:gd name="adj1" fmla="val 13242"/>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32F22A4-D403-57E2-AA30-433FC9E62C57}"/>
              </a:ext>
            </a:extLst>
          </p:cNvPr>
          <p:cNvSpPr/>
          <p:nvPr/>
        </p:nvSpPr>
        <p:spPr>
          <a:xfrm>
            <a:off x="7059474" y="1861251"/>
            <a:ext cx="735645" cy="4210647"/>
          </a:xfrm>
          <a:prstGeom prst="rect">
            <a:avLst/>
          </a:prstGeom>
          <a:gradFill flip="none" rotWithShape="1">
            <a:gsLst>
              <a:gs pos="17417">
                <a:srgbClr val="FFFFFF">
                  <a:alpha val="10000"/>
                </a:srgbClr>
              </a:gs>
              <a:gs pos="51000">
                <a:srgbClr val="FFFFFF">
                  <a:alpha val="50000"/>
                </a:srgbClr>
              </a:gs>
              <a:gs pos="8000">
                <a:schemeClr val="bg1">
                  <a:alpha val="0"/>
                </a:schemeClr>
              </a:gs>
              <a:gs pos="9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CB1B8447-371E-EA9D-B803-6346EAB2C012}"/>
              </a:ext>
            </a:extLst>
          </p:cNvPr>
          <p:cNvSpPr txBox="1"/>
          <p:nvPr/>
        </p:nvSpPr>
        <p:spPr>
          <a:xfrm>
            <a:off x="6384085" y="2342715"/>
            <a:ext cx="1136698" cy="369332"/>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F4444">
                    <a:lumMod val="50000"/>
                  </a:srgbClr>
                </a:solidFill>
                <a:effectLst>
                  <a:glow rad="76200">
                    <a:srgbClr val="FFFFFF">
                      <a:alpha val="40000"/>
                    </a:srgbClr>
                  </a:glow>
                </a:effectLst>
                <a:uLnTx/>
                <a:uFillTx/>
                <a:latin typeface="Arial" panose="020B0604020202020204" pitchFamily="34" charset="0"/>
                <a:ea typeface="+mn-ea"/>
                <a:cs typeface="Calibri" panose="020F0502020204030204" pitchFamily="34" charset="0"/>
              </a:rPr>
              <a:t>Cell membrane receptor</a:t>
            </a:r>
          </a:p>
        </p:txBody>
      </p:sp>
    </p:spTree>
    <p:extLst>
      <p:ext uri="{BB962C8B-B14F-4D97-AF65-F5344CB8AC3E}">
        <p14:creationId xmlns:p14="http://schemas.microsoft.com/office/powerpoint/2010/main" val="12777784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4E97-59F1-9FBE-803D-E5886A811ED7}"/>
              </a:ext>
            </a:extLst>
          </p:cNvPr>
          <p:cNvSpPr>
            <a:spLocks noGrp="1"/>
          </p:cNvSpPr>
          <p:nvPr>
            <p:ph type="title"/>
          </p:nvPr>
        </p:nvSpPr>
        <p:spPr>
          <a:xfrm>
            <a:off x="624055" y="398889"/>
            <a:ext cx="10972799" cy="917575"/>
          </a:xfrm>
        </p:spPr>
        <p:txBody>
          <a:bodyPr>
            <a:noAutofit/>
          </a:bodyPr>
          <a:lstStyle/>
          <a:p>
            <a:r>
              <a:rPr lang="en-GB" sz="3200" dirty="0"/>
              <a:t>The AR and PI3K/AKT pathways are reciprocally cross-regulated, so that inhibition of one leads to upregulation of the other</a:t>
            </a:r>
            <a:endParaRPr lang="en-GB" sz="3200" baseline="30000" dirty="0"/>
          </a:p>
        </p:txBody>
      </p:sp>
      <p:sp>
        <p:nvSpPr>
          <p:cNvPr id="11" name="Rectangle 10">
            <a:extLst>
              <a:ext uri="{FF2B5EF4-FFF2-40B4-BE49-F238E27FC236}">
                <a16:creationId xmlns:a16="http://schemas.microsoft.com/office/drawing/2014/main" id="{F938B5D6-9E1D-7D36-6C68-15D4F091AFFA}"/>
              </a:ext>
            </a:extLst>
          </p:cNvPr>
          <p:cNvSpPr/>
          <p:nvPr/>
        </p:nvSpPr>
        <p:spPr>
          <a:xfrm>
            <a:off x="851081" y="2497556"/>
            <a:ext cx="2363521" cy="1347738"/>
          </a:xfrm>
          <a:prstGeom prst="rect">
            <a:avLst/>
          </a:prstGeom>
          <a:solidFill>
            <a:schemeClr val="accent6">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14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t>Inhibition of the AR pathway activates the PI3K/AKT pathway by reducing levels of the AKT phosphatase PHLPP, therefore increasing activation of AKT and its downstream targets</a:t>
            </a:r>
            <a:endParaRPr kumimoji="0" lang="en-GB" sz="1200" b="0" i="0" u="none" strike="noStrike" kern="1200" cap="none" spc="0" normalizeH="0" baseline="30000" noProof="0" dirty="0">
              <a:ln>
                <a:noFill/>
              </a:ln>
              <a:solidFill>
                <a:srgbClr val="3F4444">
                  <a:lumMod val="50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EA11D0A7-2939-7360-AE0D-45704F993A4B}"/>
              </a:ext>
            </a:extLst>
          </p:cNvPr>
          <p:cNvSpPr/>
          <p:nvPr/>
        </p:nvSpPr>
        <p:spPr>
          <a:xfrm>
            <a:off x="9653740" y="3191388"/>
            <a:ext cx="2123660" cy="1120654"/>
          </a:xfrm>
          <a:prstGeom prst="rect">
            <a:avLst/>
          </a:prstGeom>
          <a:solidFill>
            <a:schemeClr val="accent6">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14000"/>
              </a:lnSpc>
              <a:spcBef>
                <a:spcPts val="300"/>
              </a:spcBef>
              <a:spcAft>
                <a:spcPts val="0"/>
              </a:spcAft>
              <a:buClrTx/>
              <a:buSzTx/>
              <a:buFontTx/>
              <a:buNone/>
              <a:tabLst/>
              <a:defRPr/>
            </a:pPr>
            <a:r>
              <a:rPr kumimoji="0" lang="en-GB" sz="1200" b="0"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t>Conversely, treatment with a PI3K or AKT inhibitor results in increased levels of AR protein and increases AR target gene activity</a:t>
            </a:r>
          </a:p>
        </p:txBody>
      </p:sp>
      <p:sp>
        <p:nvSpPr>
          <p:cNvPr id="108" name="Content Placeholder 5">
            <a:extLst>
              <a:ext uri="{FF2B5EF4-FFF2-40B4-BE49-F238E27FC236}">
                <a16:creationId xmlns:a16="http://schemas.microsoft.com/office/drawing/2014/main" id="{039ED0F5-3A98-C039-599C-E70E2A279747}"/>
              </a:ext>
            </a:extLst>
          </p:cNvPr>
          <p:cNvSpPr txBox="1">
            <a:spLocks/>
          </p:cNvSpPr>
          <p:nvPr/>
        </p:nvSpPr>
        <p:spPr>
          <a:xfrm>
            <a:off x="4404876" y="5356515"/>
            <a:ext cx="5047334" cy="203452"/>
          </a:xfrm>
          <a:prstGeom prst="rect">
            <a:avLst/>
          </a:prstGeom>
        </p:spPr>
        <p:txBody>
          <a:bodyPr vert="horz" wrap="square" lIns="91440" tIns="45720" rIns="91440" bIns="45720" rtlCol="0" anchor="t" anchorCtr="0">
            <a:noAutofit/>
          </a:bodyPr>
          <a:lstStyle>
            <a:lvl1pPr marL="0" indent="0" algn="l" defTabSz="914400" rtl="0" eaLnBrk="1" latinLnBrk="0" hangingPunct="1">
              <a:lnSpc>
                <a:spcPct val="90000"/>
              </a:lnSpc>
              <a:spcBef>
                <a:spcPts val="1000"/>
              </a:spcBef>
              <a:buClr>
                <a:schemeClr val="tx1"/>
              </a:buClr>
              <a:buFont typeface="Arial" panose="020B0604020202020204" pitchFamily="34" charset="0"/>
              <a:buNone/>
              <a:defRPr sz="900" kern="1200">
                <a:solidFill>
                  <a:schemeClr val="accent6"/>
                </a:solidFill>
                <a:latin typeface="Segoe UI" panose="020B0502040204020203" pitchFamily="34" charset="0"/>
                <a:ea typeface="+mn-ea"/>
                <a:cs typeface="Segoe UI" panose="020B0502040204020203" pitchFamily="34" charset="0"/>
              </a:defRPr>
            </a:lvl1pPr>
            <a:lvl2pPr marL="514350" indent="-171450" algn="l" defTabSz="914400" rtl="0" eaLnBrk="1" latinLnBrk="0" hangingPunct="1">
              <a:lnSpc>
                <a:spcPct val="90000"/>
              </a:lnSpc>
              <a:spcBef>
                <a:spcPts val="500"/>
              </a:spcBef>
              <a:buClr>
                <a:schemeClr val="tx1"/>
              </a:buClr>
              <a:buFont typeface="Calibri" panose="020F0502020204030204" pitchFamily="34" charset="0"/>
              <a:buChar char="̶"/>
              <a:defRPr sz="1200" kern="1200">
                <a:solidFill>
                  <a:schemeClr val="accent6"/>
                </a:solidFill>
                <a:latin typeface="Segoe UI" panose="020B0502040204020203" pitchFamily="34" charset="0"/>
                <a:ea typeface="+mn-ea"/>
                <a:cs typeface="Segoe UI" panose="020B0502040204020203" pitchFamily="34" charset="0"/>
              </a:defRPr>
            </a:lvl2pPr>
            <a:lvl3pPr marL="800100" indent="-228600" algn="l" defTabSz="914400" rtl="0" eaLnBrk="1" latinLnBrk="0" hangingPunct="1">
              <a:lnSpc>
                <a:spcPct val="90000"/>
              </a:lnSpc>
              <a:spcBef>
                <a:spcPts val="500"/>
              </a:spcBef>
              <a:buClr>
                <a:schemeClr val="tx1"/>
              </a:buClr>
              <a:buFont typeface="Wingdings" panose="05000000000000000000" pitchFamily="2" charset="2"/>
              <a:buChar char="§"/>
              <a:defRPr sz="1100" kern="1200">
                <a:solidFill>
                  <a:schemeClr val="accent6"/>
                </a:solidFill>
                <a:latin typeface="Segoe UI" panose="020B0502040204020203" pitchFamily="34" charset="0"/>
                <a:ea typeface="+mn-ea"/>
                <a:cs typeface="Segoe UI" panose="020B0502040204020203" pitchFamily="34" charset="0"/>
              </a:defRPr>
            </a:lvl3pPr>
            <a:lvl4pPr marL="1085850" indent="-171450" algn="l" defTabSz="914400" rtl="0" eaLnBrk="1" latinLnBrk="0" hangingPunct="1">
              <a:lnSpc>
                <a:spcPct val="90000"/>
              </a:lnSpc>
              <a:spcBef>
                <a:spcPts val="500"/>
              </a:spcBef>
              <a:buClr>
                <a:schemeClr val="tx1"/>
              </a:buClr>
              <a:buFont typeface="Segoe UI" panose="020B0502040204020203" pitchFamily="34" charset="0"/>
              <a:buChar char="›"/>
              <a:defRPr sz="1050" kern="1200">
                <a:solidFill>
                  <a:schemeClr val="accent6"/>
                </a:solidFill>
                <a:latin typeface="Segoe UI" panose="020B0502040204020203" pitchFamily="34" charset="0"/>
                <a:ea typeface="+mn-ea"/>
                <a:cs typeface="Segoe UI" panose="020B0502040204020203" pitchFamily="34" charset="0"/>
              </a:defRPr>
            </a:lvl4pPr>
            <a:lvl5pPr marL="1314450" indent="-114300" algn="l" defTabSz="914400" rtl="0" eaLnBrk="1" latinLnBrk="0" hangingPunct="1">
              <a:lnSpc>
                <a:spcPct val="90000"/>
              </a:lnSpc>
              <a:spcBef>
                <a:spcPts val="500"/>
              </a:spcBef>
              <a:buClr>
                <a:schemeClr val="tx1"/>
              </a:buClr>
              <a:buFont typeface="Calibri" panose="020F0502020204030204" pitchFamily="34" charset="0"/>
              <a:buChar char="̶"/>
              <a:defRPr sz="1050" kern="1200">
                <a:solidFill>
                  <a:schemeClr val="accent6"/>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830051"/>
              </a:buClr>
              <a:buSzTx/>
              <a:buFont typeface="Arial" panose="020B0604020202020204" pitchFamily="34" charset="0"/>
              <a:buNone/>
              <a:tabLst/>
              <a:defRPr/>
            </a:pPr>
            <a:r>
              <a:rPr kumimoji="0" lang="en-GB" sz="700" b="0" i="0" u="none" strike="noStrike" kern="1200" cap="none" spc="0" normalizeH="0" baseline="0" noProof="0" dirty="0">
                <a:ln>
                  <a:noFill/>
                </a:ln>
                <a:solidFill>
                  <a:srgbClr val="3F4444"/>
                </a:solidFill>
                <a:effectLst/>
                <a:uLnTx/>
                <a:uFillTx/>
                <a:latin typeface="Aptos" panose="02110004020202020204"/>
                <a:ea typeface="+mn-ea"/>
                <a:cs typeface="Calibri" panose="020F0502020204030204" pitchFamily="34" charset="0"/>
              </a:rPr>
              <a:t>Carver, et al. 2011 and Mulholland, et al. 2011</a:t>
            </a:r>
            <a:endParaRPr kumimoji="0" lang="en-GB" sz="700" b="0" i="0" u="none" strike="noStrike" kern="1200" cap="none" spc="0" normalizeH="0" baseline="30000" noProof="0" dirty="0">
              <a:ln>
                <a:noFill/>
              </a:ln>
              <a:solidFill>
                <a:srgbClr val="3F4444"/>
              </a:solidFill>
              <a:effectLst/>
              <a:uLnTx/>
              <a:uFillTx/>
              <a:latin typeface="Aptos" panose="02110004020202020204"/>
              <a:ea typeface="+mn-ea"/>
              <a:cs typeface="Calibri" panose="020F0502020204030204" pitchFamily="34" charset="0"/>
            </a:endParaRPr>
          </a:p>
        </p:txBody>
      </p:sp>
      <p:grpSp>
        <p:nvGrpSpPr>
          <p:cNvPr id="14" name="Group 13">
            <a:extLst>
              <a:ext uri="{FF2B5EF4-FFF2-40B4-BE49-F238E27FC236}">
                <a16:creationId xmlns:a16="http://schemas.microsoft.com/office/drawing/2014/main" id="{E41A9C83-018D-D189-AAAC-A213A80C4CEA}"/>
              </a:ext>
            </a:extLst>
          </p:cNvPr>
          <p:cNvGrpSpPr/>
          <p:nvPr/>
        </p:nvGrpSpPr>
        <p:grpSpPr>
          <a:xfrm>
            <a:off x="3214603" y="1615925"/>
            <a:ext cx="6439139" cy="3696328"/>
            <a:chOff x="3459873" y="1709659"/>
            <a:chExt cx="5954925" cy="3418371"/>
          </a:xfrm>
        </p:grpSpPr>
        <p:pic>
          <p:nvPicPr>
            <p:cNvPr id="16" name="Picture 15" descr="A grey and black background&#10;&#10;Description automatically generated with medium confidence">
              <a:extLst>
                <a:ext uri="{FF2B5EF4-FFF2-40B4-BE49-F238E27FC236}">
                  <a16:creationId xmlns:a16="http://schemas.microsoft.com/office/drawing/2014/main" id="{94092731-2A89-9E64-ABC2-B071DAC7B29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8"/>
            <a:stretch/>
          </p:blipFill>
          <p:spPr>
            <a:xfrm>
              <a:off x="3688476" y="1709659"/>
              <a:ext cx="5497723" cy="3000167"/>
            </a:xfrm>
            <a:prstGeom prst="rect">
              <a:avLst/>
            </a:prstGeom>
          </p:spPr>
        </p:pic>
        <p:sp>
          <p:nvSpPr>
            <p:cNvPr id="22" name="TextBox 21">
              <a:extLst>
                <a:ext uri="{FF2B5EF4-FFF2-40B4-BE49-F238E27FC236}">
                  <a16:creationId xmlns:a16="http://schemas.microsoft.com/office/drawing/2014/main" id="{ADEC81DB-D3AE-83B4-3A71-F3A56ACC6C14}"/>
                </a:ext>
              </a:extLst>
            </p:cNvPr>
            <p:cNvSpPr txBox="1"/>
            <p:nvPr/>
          </p:nvSpPr>
          <p:spPr>
            <a:xfrm>
              <a:off x="4547162" y="1906163"/>
              <a:ext cx="1581881" cy="99621"/>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Growth factors</a:t>
              </a:r>
            </a:p>
          </p:txBody>
        </p:sp>
        <p:sp>
          <p:nvSpPr>
            <p:cNvPr id="23" name="Oval 22">
              <a:extLst>
                <a:ext uri="{FF2B5EF4-FFF2-40B4-BE49-F238E27FC236}">
                  <a16:creationId xmlns:a16="http://schemas.microsoft.com/office/drawing/2014/main" id="{D4A4C410-3A5C-8F0B-AD3B-984784155E61}"/>
                </a:ext>
              </a:extLst>
            </p:cNvPr>
            <p:cNvSpPr/>
            <p:nvPr/>
          </p:nvSpPr>
          <p:spPr>
            <a:xfrm>
              <a:off x="7547291" y="3274139"/>
              <a:ext cx="382393" cy="247893"/>
            </a:xfrm>
            <a:prstGeom prst="ellipse">
              <a:avLst/>
            </a:prstGeom>
            <a:gradFill>
              <a:gsLst>
                <a:gs pos="0">
                  <a:srgbClr val="003865">
                    <a:lumMod val="5000"/>
                    <a:lumOff val="95000"/>
                  </a:srgbClr>
                </a:gs>
                <a:gs pos="77000">
                  <a:srgbClr val="D068AD"/>
                </a:gs>
                <a:gs pos="100000">
                  <a:srgbClr val="E8CDDE"/>
                </a:gs>
              </a:gsLst>
              <a:lin ang="4200000" scaled="0"/>
            </a:gradFill>
            <a:ln w="12700" cap="flat" cmpd="sng" algn="ctr">
              <a:solidFill>
                <a:srgbClr val="901C61"/>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PI3K</a:t>
              </a:r>
            </a:p>
          </p:txBody>
        </p:sp>
        <p:pic>
          <p:nvPicPr>
            <p:cNvPr id="25" name="Picture 24" descr="A close up of a logo&#10;&#10;Description automatically generated">
              <a:extLst>
                <a:ext uri="{FF2B5EF4-FFF2-40B4-BE49-F238E27FC236}">
                  <a16:creationId xmlns:a16="http://schemas.microsoft.com/office/drawing/2014/main" id="{33484EB0-7EED-AC39-D33E-A177DE93F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9102" y="2040851"/>
              <a:ext cx="328617" cy="850944"/>
            </a:xfrm>
            <a:prstGeom prst="rect">
              <a:avLst/>
            </a:prstGeom>
          </p:spPr>
        </p:pic>
        <p:pic>
          <p:nvPicPr>
            <p:cNvPr id="26" name="Picture 25" descr="A blue and purple object with a blue triangle&#10;&#10;Description automatically generated">
              <a:extLst>
                <a:ext uri="{FF2B5EF4-FFF2-40B4-BE49-F238E27FC236}">
                  <a16:creationId xmlns:a16="http://schemas.microsoft.com/office/drawing/2014/main" id="{031E3A40-8DFE-67D2-19C7-2CDB93D72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475" y="2265261"/>
              <a:ext cx="328617" cy="850944"/>
            </a:xfrm>
            <a:prstGeom prst="rect">
              <a:avLst/>
            </a:prstGeom>
          </p:spPr>
        </p:pic>
        <p:pic>
          <p:nvPicPr>
            <p:cNvPr id="27" name="Picture 26" descr="A circular frame with a blue border&#10;&#10;Description automatically generated">
              <a:extLst>
                <a:ext uri="{FF2B5EF4-FFF2-40B4-BE49-F238E27FC236}">
                  <a16:creationId xmlns:a16="http://schemas.microsoft.com/office/drawing/2014/main" id="{F9D15167-CEB0-DFAB-5827-8A86725496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5255" y="3397585"/>
              <a:ext cx="1206562" cy="1214786"/>
            </a:xfrm>
            <a:prstGeom prst="rect">
              <a:avLst/>
            </a:prstGeom>
            <a:effectLst/>
          </p:spPr>
        </p:pic>
        <p:sp>
          <p:nvSpPr>
            <p:cNvPr id="28" name="Oval 27">
              <a:extLst>
                <a:ext uri="{FF2B5EF4-FFF2-40B4-BE49-F238E27FC236}">
                  <a16:creationId xmlns:a16="http://schemas.microsoft.com/office/drawing/2014/main" id="{C279ABE1-2C0A-AC6A-D3A0-84566F2643CE}"/>
                </a:ext>
              </a:extLst>
            </p:cNvPr>
            <p:cNvSpPr/>
            <p:nvPr/>
          </p:nvSpPr>
          <p:spPr>
            <a:xfrm>
              <a:off x="7547291" y="3601799"/>
              <a:ext cx="382393" cy="247893"/>
            </a:xfrm>
            <a:prstGeom prst="ellipse">
              <a:avLst/>
            </a:prstGeom>
            <a:gradFill>
              <a:gsLst>
                <a:gs pos="0">
                  <a:srgbClr val="003865">
                    <a:lumMod val="5000"/>
                    <a:lumOff val="95000"/>
                  </a:srgbClr>
                </a:gs>
                <a:gs pos="58880">
                  <a:srgbClr val="A160CE"/>
                </a:gs>
                <a:gs pos="100000">
                  <a:srgbClr val="E8CDDE"/>
                </a:gs>
              </a:gsLst>
              <a:lin ang="4200000" scaled="0"/>
            </a:gradFill>
            <a:ln w="12700" cap="flat" cmpd="sng" algn="ctr">
              <a:solidFill>
                <a:srgbClr val="3C1053">
                  <a:lumMod val="90000"/>
                  <a:lumOff val="10000"/>
                </a:srgbClr>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AKT</a:t>
              </a:r>
            </a:p>
          </p:txBody>
        </p:sp>
        <p:sp>
          <p:nvSpPr>
            <p:cNvPr id="29" name="Oval 28">
              <a:extLst>
                <a:ext uri="{FF2B5EF4-FFF2-40B4-BE49-F238E27FC236}">
                  <a16:creationId xmlns:a16="http://schemas.microsoft.com/office/drawing/2014/main" id="{5C5C6F7C-B523-A198-40C8-D8ED8F242B8C}"/>
                </a:ext>
              </a:extLst>
            </p:cNvPr>
            <p:cNvSpPr/>
            <p:nvPr/>
          </p:nvSpPr>
          <p:spPr>
            <a:xfrm>
              <a:off x="7547291" y="3952319"/>
              <a:ext cx="382393" cy="247893"/>
            </a:xfrm>
            <a:prstGeom prst="ellipse">
              <a:avLst/>
            </a:prstGeom>
            <a:gradFill>
              <a:gsLst>
                <a:gs pos="0">
                  <a:srgbClr val="003865">
                    <a:lumMod val="5000"/>
                    <a:lumOff val="95000"/>
                  </a:srgbClr>
                </a:gs>
                <a:gs pos="70000">
                  <a:srgbClr val="597FDC"/>
                </a:gs>
                <a:gs pos="100000">
                  <a:srgbClr val="E8CDDE"/>
                </a:gs>
              </a:gsLst>
              <a:lin ang="4200000" scaled="0"/>
            </a:gradFill>
            <a:ln w="12700" cap="flat" cmpd="sng" algn="ctr">
              <a:solidFill>
                <a:srgbClr val="465CB8"/>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mTOR</a:t>
              </a:r>
            </a:p>
          </p:txBody>
        </p:sp>
        <p:grpSp>
          <p:nvGrpSpPr>
            <p:cNvPr id="30" name="Group 29">
              <a:extLst>
                <a:ext uri="{FF2B5EF4-FFF2-40B4-BE49-F238E27FC236}">
                  <a16:creationId xmlns:a16="http://schemas.microsoft.com/office/drawing/2014/main" id="{EC784614-4823-F5C6-4D18-CC128564FF32}"/>
                </a:ext>
              </a:extLst>
            </p:cNvPr>
            <p:cNvGrpSpPr/>
            <p:nvPr/>
          </p:nvGrpSpPr>
          <p:grpSpPr>
            <a:xfrm>
              <a:off x="6822834" y="3274139"/>
              <a:ext cx="660053" cy="247893"/>
              <a:chOff x="9828635" y="4026927"/>
              <a:chExt cx="660053" cy="247893"/>
            </a:xfrm>
          </p:grpSpPr>
          <p:sp>
            <p:nvSpPr>
              <p:cNvPr id="31" name="Oval 30">
                <a:extLst>
                  <a:ext uri="{FF2B5EF4-FFF2-40B4-BE49-F238E27FC236}">
                    <a16:creationId xmlns:a16="http://schemas.microsoft.com/office/drawing/2014/main" id="{9CD9BAAD-C4E5-07AE-FE4E-0FE264079BE5}"/>
                  </a:ext>
                </a:extLst>
              </p:cNvPr>
              <p:cNvSpPr/>
              <p:nvPr/>
            </p:nvSpPr>
            <p:spPr>
              <a:xfrm>
                <a:off x="9828635" y="4026927"/>
                <a:ext cx="413836" cy="247893"/>
              </a:xfrm>
              <a:prstGeom prst="ellipse">
                <a:avLst/>
              </a:prstGeom>
              <a:gradFill>
                <a:gsLst>
                  <a:gs pos="0">
                    <a:srgbClr val="003865">
                      <a:lumMod val="5000"/>
                      <a:lumOff val="95000"/>
                    </a:srgbClr>
                  </a:gs>
                  <a:gs pos="77000">
                    <a:srgbClr val="F14747"/>
                  </a:gs>
                  <a:gs pos="100000">
                    <a:srgbClr val="E8CDDE"/>
                  </a:gs>
                </a:gsLst>
                <a:lin ang="4200000" scaled="0"/>
              </a:gradFill>
              <a:ln w="12700" cap="flat" cmpd="sng" algn="ctr">
                <a:solidFill>
                  <a:srgbClr val="983E2C"/>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PTEN</a:t>
                </a:r>
              </a:p>
            </p:txBody>
          </p:sp>
          <p:cxnSp>
            <p:nvCxnSpPr>
              <p:cNvPr id="32" name="Straight Connector 31">
                <a:extLst>
                  <a:ext uri="{FF2B5EF4-FFF2-40B4-BE49-F238E27FC236}">
                    <a16:creationId xmlns:a16="http://schemas.microsoft.com/office/drawing/2014/main" id="{3C6CB717-AAC3-BDB6-840E-F274B3B6BFF2}"/>
                  </a:ext>
                </a:extLst>
              </p:cNvPr>
              <p:cNvCxnSpPr>
                <a:cxnSpLocks/>
                <a:stCxn id="31" idx="6"/>
              </p:cNvCxnSpPr>
              <p:nvPr/>
            </p:nvCxnSpPr>
            <p:spPr>
              <a:xfrm flipV="1">
                <a:off x="10242471" y="4150873"/>
                <a:ext cx="241378" cy="1"/>
              </a:xfrm>
              <a:prstGeom prst="line">
                <a:avLst/>
              </a:prstGeom>
              <a:noFill/>
              <a:ln w="31750" cap="flat" cmpd="sng" algn="ctr">
                <a:solidFill>
                  <a:srgbClr val="F14747"/>
                </a:solidFill>
                <a:prstDash val="solid"/>
                <a:miter lim="800000"/>
              </a:ln>
              <a:effectLst/>
            </p:spPr>
          </p:cxnSp>
          <p:cxnSp>
            <p:nvCxnSpPr>
              <p:cNvPr id="33" name="Straight Connector 32">
                <a:extLst>
                  <a:ext uri="{FF2B5EF4-FFF2-40B4-BE49-F238E27FC236}">
                    <a16:creationId xmlns:a16="http://schemas.microsoft.com/office/drawing/2014/main" id="{C386FC0F-FF6C-158D-4A66-7FD0BB62896B}"/>
                  </a:ext>
                </a:extLst>
              </p:cNvPr>
              <p:cNvCxnSpPr>
                <a:cxnSpLocks/>
              </p:cNvCxnSpPr>
              <p:nvPr/>
            </p:nvCxnSpPr>
            <p:spPr>
              <a:xfrm>
                <a:off x="10488688" y="4091235"/>
                <a:ext cx="0" cy="119276"/>
              </a:xfrm>
              <a:prstGeom prst="line">
                <a:avLst/>
              </a:prstGeom>
              <a:noFill/>
              <a:ln w="31750" cap="flat" cmpd="sng" algn="ctr">
                <a:solidFill>
                  <a:srgbClr val="F14747"/>
                </a:solidFill>
                <a:prstDash val="solid"/>
                <a:miter lim="800000"/>
              </a:ln>
              <a:effectLst/>
            </p:spPr>
          </p:cxnSp>
        </p:grpSp>
        <p:pic>
          <p:nvPicPr>
            <p:cNvPr id="34" name="Picture 33" descr="A red x in a circle&#10;&#10;Description automatically generated">
              <a:extLst>
                <a:ext uri="{FF2B5EF4-FFF2-40B4-BE49-F238E27FC236}">
                  <a16:creationId xmlns:a16="http://schemas.microsoft.com/office/drawing/2014/main" id="{91C61540-48C2-7EF1-B3A9-398D18F233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025" y="3290776"/>
              <a:ext cx="214618" cy="214618"/>
            </a:xfrm>
            <a:prstGeom prst="rect">
              <a:avLst/>
            </a:prstGeom>
          </p:spPr>
        </p:pic>
        <p:grpSp>
          <p:nvGrpSpPr>
            <p:cNvPr id="35" name="Group 34">
              <a:extLst>
                <a:ext uri="{FF2B5EF4-FFF2-40B4-BE49-F238E27FC236}">
                  <a16:creationId xmlns:a16="http://schemas.microsoft.com/office/drawing/2014/main" id="{2E14C905-C563-8FEE-C3BA-D8B512B77FE6}"/>
                </a:ext>
              </a:extLst>
            </p:cNvPr>
            <p:cNvGrpSpPr/>
            <p:nvPr/>
          </p:nvGrpSpPr>
          <p:grpSpPr>
            <a:xfrm>
              <a:off x="6822834" y="3593226"/>
              <a:ext cx="660053" cy="247893"/>
              <a:chOff x="9828635" y="4026927"/>
              <a:chExt cx="660053" cy="247893"/>
            </a:xfrm>
          </p:grpSpPr>
          <p:sp>
            <p:nvSpPr>
              <p:cNvPr id="36" name="Oval 35">
                <a:extLst>
                  <a:ext uri="{FF2B5EF4-FFF2-40B4-BE49-F238E27FC236}">
                    <a16:creationId xmlns:a16="http://schemas.microsoft.com/office/drawing/2014/main" id="{EEC8765F-22C6-AC85-6F23-75950B3BFB5F}"/>
                  </a:ext>
                </a:extLst>
              </p:cNvPr>
              <p:cNvSpPr/>
              <p:nvPr/>
            </p:nvSpPr>
            <p:spPr>
              <a:xfrm>
                <a:off x="9828635" y="4026927"/>
                <a:ext cx="413836" cy="247893"/>
              </a:xfrm>
              <a:prstGeom prst="ellipse">
                <a:avLst/>
              </a:prstGeom>
              <a:gradFill>
                <a:gsLst>
                  <a:gs pos="0">
                    <a:srgbClr val="003865">
                      <a:lumMod val="5000"/>
                      <a:lumOff val="95000"/>
                    </a:srgbClr>
                  </a:gs>
                  <a:gs pos="77000">
                    <a:srgbClr val="F14747"/>
                  </a:gs>
                  <a:gs pos="100000">
                    <a:srgbClr val="E8CDDE"/>
                  </a:gs>
                </a:gsLst>
                <a:lin ang="4200000" scaled="0"/>
              </a:gradFill>
              <a:ln w="12700" cap="flat" cmpd="sng" algn="ctr">
                <a:solidFill>
                  <a:srgbClr val="983E2C"/>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PHLPP</a:t>
                </a:r>
              </a:p>
            </p:txBody>
          </p:sp>
          <p:cxnSp>
            <p:nvCxnSpPr>
              <p:cNvPr id="37" name="Straight Connector 36">
                <a:extLst>
                  <a:ext uri="{FF2B5EF4-FFF2-40B4-BE49-F238E27FC236}">
                    <a16:creationId xmlns:a16="http://schemas.microsoft.com/office/drawing/2014/main" id="{0B495D40-EA32-E210-EA40-1096562C9C6B}"/>
                  </a:ext>
                </a:extLst>
              </p:cNvPr>
              <p:cNvCxnSpPr>
                <a:cxnSpLocks/>
                <a:stCxn id="36" idx="6"/>
              </p:cNvCxnSpPr>
              <p:nvPr/>
            </p:nvCxnSpPr>
            <p:spPr>
              <a:xfrm flipV="1">
                <a:off x="10242471" y="4150873"/>
                <a:ext cx="241378" cy="1"/>
              </a:xfrm>
              <a:prstGeom prst="line">
                <a:avLst/>
              </a:prstGeom>
              <a:noFill/>
              <a:ln w="31750" cap="flat" cmpd="sng" algn="ctr">
                <a:solidFill>
                  <a:srgbClr val="F14747"/>
                </a:solidFill>
                <a:prstDash val="solid"/>
                <a:miter lim="800000"/>
              </a:ln>
              <a:effectLst/>
            </p:spPr>
          </p:cxnSp>
          <p:cxnSp>
            <p:nvCxnSpPr>
              <p:cNvPr id="38" name="Straight Connector 37">
                <a:extLst>
                  <a:ext uri="{FF2B5EF4-FFF2-40B4-BE49-F238E27FC236}">
                    <a16:creationId xmlns:a16="http://schemas.microsoft.com/office/drawing/2014/main" id="{016A8ADB-5ECC-F686-E8E0-D3756596CBDA}"/>
                  </a:ext>
                </a:extLst>
              </p:cNvPr>
              <p:cNvCxnSpPr>
                <a:cxnSpLocks/>
              </p:cNvCxnSpPr>
              <p:nvPr/>
            </p:nvCxnSpPr>
            <p:spPr>
              <a:xfrm>
                <a:off x="10488688" y="4091235"/>
                <a:ext cx="0" cy="119276"/>
              </a:xfrm>
              <a:prstGeom prst="line">
                <a:avLst/>
              </a:prstGeom>
              <a:noFill/>
              <a:ln w="31750" cap="flat" cmpd="sng" algn="ctr">
                <a:solidFill>
                  <a:srgbClr val="F14747"/>
                </a:solidFill>
                <a:prstDash val="solid"/>
                <a:miter lim="800000"/>
              </a:ln>
              <a:effectLst/>
            </p:spPr>
          </p:cxnSp>
        </p:grpSp>
        <p:pic>
          <p:nvPicPr>
            <p:cNvPr id="39" name="Picture 38" descr="A black and red design&#10;&#10;Description automatically generated">
              <a:extLst>
                <a:ext uri="{FF2B5EF4-FFF2-40B4-BE49-F238E27FC236}">
                  <a16:creationId xmlns:a16="http://schemas.microsoft.com/office/drawing/2014/main" id="{6DE8713C-DAD3-4A10-036B-169A0B75632C}"/>
                </a:ext>
              </a:extLst>
            </p:cNvPr>
            <p:cNvPicPr>
              <a:picLocks noChangeAspect="1"/>
            </p:cNvPicPr>
            <p:nvPr/>
          </p:nvPicPr>
          <p:blipFill>
            <a:blip r:embed="rId9">
              <a:alphaModFix amt="54000"/>
              <a:extLst>
                <a:ext uri="{28A0092B-C50C-407E-A947-70E740481C1C}">
                  <a14:useLocalDpi xmlns:a14="http://schemas.microsoft.com/office/drawing/2010/main" val="0"/>
                </a:ext>
              </a:extLst>
            </a:blip>
            <a:stretch>
              <a:fillRect/>
            </a:stretch>
          </p:blipFill>
          <p:spPr>
            <a:xfrm>
              <a:off x="6783224" y="4274694"/>
              <a:ext cx="466961" cy="314776"/>
            </a:xfrm>
            <a:prstGeom prst="rect">
              <a:avLst/>
            </a:prstGeom>
          </p:spPr>
        </p:pic>
        <p:pic>
          <p:nvPicPr>
            <p:cNvPr id="40" name="Picture 39" descr="A red x in a circle&#10;&#10;Description automatically generated">
              <a:extLst>
                <a:ext uri="{FF2B5EF4-FFF2-40B4-BE49-F238E27FC236}">
                  <a16:creationId xmlns:a16="http://schemas.microsoft.com/office/drawing/2014/main" id="{63AFC51C-69BC-D6C2-655E-9B9CD71E7230}"/>
                </a:ext>
              </a:extLst>
            </p:cNvPr>
            <p:cNvPicPr>
              <a:picLocks noChangeAspect="1"/>
            </p:cNvPicPr>
            <p:nvPr/>
          </p:nvPicPr>
          <p:blipFill rotWithShape="1">
            <a:blip r:embed="rId8">
              <a:extLst>
                <a:ext uri="{28A0092B-C50C-407E-A947-70E740481C1C}">
                  <a14:useLocalDpi xmlns:a14="http://schemas.microsoft.com/office/drawing/2010/main" val="0"/>
                </a:ext>
              </a:extLst>
            </a:blip>
            <a:srcRect b="12297"/>
            <a:stretch/>
          </p:blipFill>
          <p:spPr>
            <a:xfrm>
              <a:off x="7249025" y="3609863"/>
              <a:ext cx="214618" cy="188225"/>
            </a:xfrm>
            <a:prstGeom prst="rect">
              <a:avLst/>
            </a:prstGeom>
          </p:spPr>
        </p:pic>
        <p:sp>
          <p:nvSpPr>
            <p:cNvPr id="41" name="TextBox 40">
              <a:extLst>
                <a:ext uri="{FF2B5EF4-FFF2-40B4-BE49-F238E27FC236}">
                  <a16:creationId xmlns:a16="http://schemas.microsoft.com/office/drawing/2014/main" id="{71E72DAB-E5FA-A32E-5C15-C5404E5C80D5}"/>
                </a:ext>
              </a:extLst>
            </p:cNvPr>
            <p:cNvSpPr txBox="1"/>
            <p:nvPr/>
          </p:nvSpPr>
          <p:spPr>
            <a:xfrm>
              <a:off x="6769331" y="4387304"/>
              <a:ext cx="520840" cy="166035"/>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PHLPP</a:t>
              </a:r>
            </a:p>
            <a:p>
              <a:pPr marL="0" marR="0" lvl="0" indent="0" algn="ctr" defTabSz="914400" rtl="0" eaLnBrk="1" fontAlgn="auto" latinLnBrk="0" hangingPunct="1">
                <a:lnSpc>
                  <a:spcPts val="7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degradation</a:t>
              </a:r>
            </a:p>
          </p:txBody>
        </p:sp>
        <p:grpSp>
          <p:nvGrpSpPr>
            <p:cNvPr id="42" name="Group 41">
              <a:extLst>
                <a:ext uri="{FF2B5EF4-FFF2-40B4-BE49-F238E27FC236}">
                  <a16:creationId xmlns:a16="http://schemas.microsoft.com/office/drawing/2014/main" id="{D0F5F60A-6D57-52C8-C131-B8FFDEDD29B4}"/>
                </a:ext>
              </a:extLst>
            </p:cNvPr>
            <p:cNvGrpSpPr/>
            <p:nvPr/>
          </p:nvGrpSpPr>
          <p:grpSpPr>
            <a:xfrm>
              <a:off x="7994087" y="3599947"/>
              <a:ext cx="920749" cy="247893"/>
              <a:chOff x="9306001" y="4026927"/>
              <a:chExt cx="920749" cy="247893"/>
            </a:xfrm>
          </p:grpSpPr>
          <p:sp>
            <p:nvSpPr>
              <p:cNvPr id="43" name="Rectangle: Rounded Corners 42">
                <a:extLst>
                  <a:ext uri="{FF2B5EF4-FFF2-40B4-BE49-F238E27FC236}">
                    <a16:creationId xmlns:a16="http://schemas.microsoft.com/office/drawing/2014/main" id="{BA10E7DA-C70E-C523-6757-A10C16C5623C}"/>
                  </a:ext>
                </a:extLst>
              </p:cNvPr>
              <p:cNvSpPr/>
              <p:nvPr/>
            </p:nvSpPr>
            <p:spPr>
              <a:xfrm>
                <a:off x="9563101" y="4026927"/>
                <a:ext cx="663649" cy="247893"/>
              </a:xfrm>
              <a:prstGeom prst="roundRect">
                <a:avLst/>
              </a:prstGeom>
              <a:gradFill>
                <a:gsLst>
                  <a:gs pos="0">
                    <a:srgbClr val="003865">
                      <a:lumMod val="5000"/>
                      <a:lumOff val="95000"/>
                    </a:srgbClr>
                  </a:gs>
                  <a:gs pos="77000">
                    <a:srgbClr val="F14747"/>
                  </a:gs>
                  <a:gs pos="100000">
                    <a:srgbClr val="E8CDDE"/>
                  </a:gs>
                </a:gsLst>
                <a:lin ang="4200000" scaled="0"/>
              </a:gradFill>
              <a:ln w="12700" cap="flat" cmpd="sng" algn="ctr">
                <a:solidFill>
                  <a:srgbClr val="983E2C"/>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AKT inhibition</a:t>
                </a:r>
              </a:p>
            </p:txBody>
          </p:sp>
          <p:cxnSp>
            <p:nvCxnSpPr>
              <p:cNvPr id="44" name="Straight Connector 43">
                <a:extLst>
                  <a:ext uri="{FF2B5EF4-FFF2-40B4-BE49-F238E27FC236}">
                    <a16:creationId xmlns:a16="http://schemas.microsoft.com/office/drawing/2014/main" id="{88E72D30-6B7F-E2D6-46C9-DE97D2057111}"/>
                  </a:ext>
                </a:extLst>
              </p:cNvPr>
              <p:cNvCxnSpPr/>
              <p:nvPr/>
            </p:nvCxnSpPr>
            <p:spPr>
              <a:xfrm flipV="1">
                <a:off x="9306001" y="4150873"/>
                <a:ext cx="257100" cy="1"/>
              </a:xfrm>
              <a:prstGeom prst="line">
                <a:avLst/>
              </a:prstGeom>
              <a:noFill/>
              <a:ln w="31750" cap="flat" cmpd="sng" algn="ctr">
                <a:solidFill>
                  <a:srgbClr val="F14747"/>
                </a:solidFill>
                <a:prstDash val="solid"/>
                <a:miter lim="800000"/>
              </a:ln>
              <a:effectLst/>
            </p:spPr>
          </p:cxnSp>
          <p:cxnSp>
            <p:nvCxnSpPr>
              <p:cNvPr id="45" name="Straight Connector 44">
                <a:extLst>
                  <a:ext uri="{FF2B5EF4-FFF2-40B4-BE49-F238E27FC236}">
                    <a16:creationId xmlns:a16="http://schemas.microsoft.com/office/drawing/2014/main" id="{61C9E94D-43E0-9216-398E-5EF4A6DD60F0}"/>
                  </a:ext>
                </a:extLst>
              </p:cNvPr>
              <p:cNvCxnSpPr>
                <a:cxnSpLocks/>
              </p:cNvCxnSpPr>
              <p:nvPr/>
            </p:nvCxnSpPr>
            <p:spPr>
              <a:xfrm>
                <a:off x="9306001" y="4091235"/>
                <a:ext cx="0" cy="119276"/>
              </a:xfrm>
              <a:prstGeom prst="line">
                <a:avLst/>
              </a:prstGeom>
              <a:noFill/>
              <a:ln w="31750" cap="flat" cmpd="sng" algn="ctr">
                <a:solidFill>
                  <a:srgbClr val="F14747"/>
                </a:solidFill>
                <a:prstDash val="solid"/>
                <a:miter lim="800000"/>
              </a:ln>
              <a:effectLst/>
            </p:spPr>
          </p:cxnSp>
        </p:grpSp>
        <p:cxnSp>
          <p:nvCxnSpPr>
            <p:cNvPr id="46" name="Connector: Elbow 45">
              <a:extLst>
                <a:ext uri="{FF2B5EF4-FFF2-40B4-BE49-F238E27FC236}">
                  <a16:creationId xmlns:a16="http://schemas.microsoft.com/office/drawing/2014/main" id="{D6C5E78E-A5D3-D825-F8C1-43B001CD8319}"/>
                </a:ext>
              </a:extLst>
            </p:cNvPr>
            <p:cNvCxnSpPr>
              <a:cxnSpLocks/>
              <a:endCxn id="29" idx="2"/>
            </p:cNvCxnSpPr>
            <p:nvPr/>
          </p:nvCxnSpPr>
          <p:spPr>
            <a:xfrm>
              <a:off x="5512679" y="2979099"/>
              <a:ext cx="2034612" cy="1097167"/>
            </a:xfrm>
            <a:prstGeom prst="bentConnector3">
              <a:avLst>
                <a:gd name="adj1" fmla="val 50000"/>
              </a:avLst>
            </a:prstGeom>
            <a:noFill/>
            <a:ln w="12700" cap="flat" cmpd="sng" algn="ctr">
              <a:solidFill>
                <a:srgbClr val="F14747"/>
              </a:solidFill>
              <a:prstDash val="sysDash"/>
              <a:miter lim="800000"/>
            </a:ln>
            <a:effectLst/>
          </p:spPr>
        </p:cxnSp>
        <p:cxnSp>
          <p:nvCxnSpPr>
            <p:cNvPr id="48" name="Straight Connector 47">
              <a:extLst>
                <a:ext uri="{FF2B5EF4-FFF2-40B4-BE49-F238E27FC236}">
                  <a16:creationId xmlns:a16="http://schemas.microsoft.com/office/drawing/2014/main" id="{033F70EA-3381-F67B-E93D-A4C2DB416B95}"/>
                </a:ext>
              </a:extLst>
            </p:cNvPr>
            <p:cNvCxnSpPr>
              <a:cxnSpLocks/>
            </p:cNvCxnSpPr>
            <p:nvPr/>
          </p:nvCxnSpPr>
          <p:spPr>
            <a:xfrm>
              <a:off x="5500022" y="2919461"/>
              <a:ext cx="0" cy="119276"/>
            </a:xfrm>
            <a:prstGeom prst="line">
              <a:avLst/>
            </a:prstGeom>
            <a:noFill/>
            <a:ln w="31750" cap="flat" cmpd="sng" algn="ctr">
              <a:solidFill>
                <a:srgbClr val="F14747"/>
              </a:solidFill>
              <a:prstDash val="solid"/>
              <a:miter lim="800000"/>
            </a:ln>
            <a:effectLst/>
          </p:spPr>
        </p:cxnSp>
        <p:pic>
          <p:nvPicPr>
            <p:cNvPr id="49" name="Picture 48">
              <a:extLst>
                <a:ext uri="{FF2B5EF4-FFF2-40B4-BE49-F238E27FC236}">
                  <a16:creationId xmlns:a16="http://schemas.microsoft.com/office/drawing/2014/main" id="{D4E09999-7272-D461-4012-B47AB842F361}"/>
                </a:ext>
              </a:extLst>
            </p:cNvPr>
            <p:cNvPicPr>
              <a:picLocks noChangeAspect="1"/>
            </p:cNvPicPr>
            <p:nvPr/>
          </p:nvPicPr>
          <p:blipFill rotWithShape="1">
            <a:blip r:embed="rId10">
              <a:extLst>
                <a:ext uri="{28A0092B-C50C-407E-A947-70E740481C1C}">
                  <a14:useLocalDpi xmlns:a14="http://schemas.microsoft.com/office/drawing/2010/main" val="0"/>
                </a:ext>
              </a:extLst>
            </a:blip>
            <a:srcRect t="-6118" r="47028" b="4865"/>
            <a:stretch/>
          </p:blipFill>
          <p:spPr>
            <a:xfrm>
              <a:off x="4866222" y="3922034"/>
              <a:ext cx="919300" cy="111200"/>
            </a:xfrm>
            <a:prstGeom prst="rect">
              <a:avLst/>
            </a:prstGeom>
          </p:spPr>
        </p:pic>
        <p:grpSp>
          <p:nvGrpSpPr>
            <p:cNvPr id="50" name="Group 49">
              <a:extLst>
                <a:ext uri="{FF2B5EF4-FFF2-40B4-BE49-F238E27FC236}">
                  <a16:creationId xmlns:a16="http://schemas.microsoft.com/office/drawing/2014/main" id="{D2A44596-ED8E-248C-F302-31C07884C9A8}"/>
                </a:ext>
              </a:extLst>
            </p:cNvPr>
            <p:cNvGrpSpPr/>
            <p:nvPr/>
          </p:nvGrpSpPr>
          <p:grpSpPr>
            <a:xfrm>
              <a:off x="3766291" y="3068285"/>
              <a:ext cx="914372" cy="247893"/>
              <a:chOff x="9563101" y="4026927"/>
              <a:chExt cx="914372" cy="247893"/>
            </a:xfrm>
          </p:grpSpPr>
          <p:cxnSp>
            <p:nvCxnSpPr>
              <p:cNvPr id="52" name="Straight Connector 51">
                <a:extLst>
                  <a:ext uri="{FF2B5EF4-FFF2-40B4-BE49-F238E27FC236}">
                    <a16:creationId xmlns:a16="http://schemas.microsoft.com/office/drawing/2014/main" id="{C9693ED5-FE2E-C26F-DF94-03C67B1F6259}"/>
                  </a:ext>
                </a:extLst>
              </p:cNvPr>
              <p:cNvCxnSpPr/>
              <p:nvPr/>
            </p:nvCxnSpPr>
            <p:spPr>
              <a:xfrm flipV="1">
                <a:off x="10220373" y="4150873"/>
                <a:ext cx="257100" cy="1"/>
              </a:xfrm>
              <a:prstGeom prst="line">
                <a:avLst/>
              </a:prstGeom>
              <a:noFill/>
              <a:ln w="31750" cap="flat" cmpd="sng" algn="ctr">
                <a:solidFill>
                  <a:srgbClr val="F14747"/>
                </a:solidFill>
                <a:prstDash val="solid"/>
                <a:miter lim="800000"/>
              </a:ln>
              <a:effectLst/>
            </p:spPr>
          </p:cxnSp>
          <p:cxnSp>
            <p:nvCxnSpPr>
              <p:cNvPr id="53" name="Straight Connector 52">
                <a:extLst>
                  <a:ext uri="{FF2B5EF4-FFF2-40B4-BE49-F238E27FC236}">
                    <a16:creationId xmlns:a16="http://schemas.microsoft.com/office/drawing/2014/main" id="{707AAEA2-EF11-8A2D-CD72-DC4D04498674}"/>
                  </a:ext>
                </a:extLst>
              </p:cNvPr>
              <p:cNvCxnSpPr>
                <a:cxnSpLocks/>
              </p:cNvCxnSpPr>
              <p:nvPr/>
            </p:nvCxnSpPr>
            <p:spPr>
              <a:xfrm>
                <a:off x="10477473" y="4091235"/>
                <a:ext cx="0" cy="119276"/>
              </a:xfrm>
              <a:prstGeom prst="line">
                <a:avLst/>
              </a:prstGeom>
              <a:noFill/>
              <a:ln w="31750" cap="flat" cmpd="sng" algn="ctr">
                <a:solidFill>
                  <a:srgbClr val="F14747"/>
                </a:solidFill>
                <a:prstDash val="solid"/>
                <a:miter lim="800000"/>
              </a:ln>
              <a:effectLst/>
            </p:spPr>
          </p:cxnSp>
          <p:sp>
            <p:nvSpPr>
              <p:cNvPr id="51" name="Rectangle: Rounded Corners 50">
                <a:extLst>
                  <a:ext uri="{FF2B5EF4-FFF2-40B4-BE49-F238E27FC236}">
                    <a16:creationId xmlns:a16="http://schemas.microsoft.com/office/drawing/2014/main" id="{36D939FF-08BE-B670-65C9-D35DA69CFD38}"/>
                  </a:ext>
                </a:extLst>
              </p:cNvPr>
              <p:cNvSpPr/>
              <p:nvPr/>
            </p:nvSpPr>
            <p:spPr>
              <a:xfrm>
                <a:off x="9563101" y="4026927"/>
                <a:ext cx="663649" cy="247893"/>
              </a:xfrm>
              <a:prstGeom prst="roundRect">
                <a:avLst/>
              </a:prstGeom>
              <a:gradFill>
                <a:gsLst>
                  <a:gs pos="0">
                    <a:srgbClr val="003865">
                      <a:lumMod val="5000"/>
                      <a:lumOff val="95000"/>
                    </a:srgbClr>
                  </a:gs>
                  <a:gs pos="77000">
                    <a:srgbClr val="F14747"/>
                  </a:gs>
                  <a:gs pos="100000">
                    <a:srgbClr val="E8CDDE"/>
                  </a:gs>
                </a:gsLst>
                <a:lin ang="4200000" scaled="0"/>
              </a:gradFill>
              <a:ln w="12700" cap="flat" cmpd="sng" algn="ctr">
                <a:solidFill>
                  <a:srgbClr val="983E2C"/>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AR signalling inhibition</a:t>
                </a:r>
              </a:p>
            </p:txBody>
          </p:sp>
        </p:grpSp>
        <p:sp>
          <p:nvSpPr>
            <p:cNvPr id="54" name="Oval 53">
              <a:extLst>
                <a:ext uri="{FF2B5EF4-FFF2-40B4-BE49-F238E27FC236}">
                  <a16:creationId xmlns:a16="http://schemas.microsoft.com/office/drawing/2014/main" id="{6B389ACE-5FF9-F0DC-C13A-51004F6DD7BB}"/>
                </a:ext>
              </a:extLst>
            </p:cNvPr>
            <p:cNvSpPr/>
            <p:nvPr/>
          </p:nvSpPr>
          <p:spPr>
            <a:xfrm>
              <a:off x="4704202" y="2290066"/>
              <a:ext cx="182944" cy="187249"/>
            </a:xfrm>
            <a:prstGeom prst="ellipse">
              <a:avLst/>
            </a:prstGeom>
            <a:gradFill>
              <a:gsLst>
                <a:gs pos="0">
                  <a:srgbClr val="003865">
                    <a:lumMod val="5000"/>
                    <a:lumOff val="95000"/>
                  </a:srgbClr>
                </a:gs>
                <a:gs pos="77000">
                  <a:srgbClr val="F0AB00"/>
                </a:gs>
                <a:gs pos="100000">
                  <a:srgbClr val="E8CDDE"/>
                </a:gs>
              </a:gsLst>
              <a:lin ang="4200000" scaled="0"/>
            </a:gradFill>
            <a:ln w="12700" cap="flat" cmpd="sng" algn="ctr">
              <a:solidFill>
                <a:srgbClr val="F0AB00">
                  <a:lumMod val="50000"/>
                </a:srgbClr>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T</a:t>
              </a:r>
            </a:p>
          </p:txBody>
        </p:sp>
        <p:sp>
          <p:nvSpPr>
            <p:cNvPr id="55" name="Rectangle: Rounded Corners 54">
              <a:extLst>
                <a:ext uri="{FF2B5EF4-FFF2-40B4-BE49-F238E27FC236}">
                  <a16:creationId xmlns:a16="http://schemas.microsoft.com/office/drawing/2014/main" id="{F9DDC034-E4C5-0EF1-2063-F32C8905E7A8}"/>
                </a:ext>
              </a:extLst>
            </p:cNvPr>
            <p:cNvSpPr/>
            <p:nvPr/>
          </p:nvSpPr>
          <p:spPr>
            <a:xfrm>
              <a:off x="4829036" y="3763145"/>
              <a:ext cx="239737" cy="158889"/>
            </a:xfrm>
            <a:prstGeom prst="roundRect">
              <a:avLst/>
            </a:prstGeom>
            <a:gradFill>
              <a:gsLst>
                <a:gs pos="0">
                  <a:srgbClr val="003865">
                    <a:lumMod val="5000"/>
                    <a:lumOff val="95000"/>
                  </a:srgbClr>
                </a:gs>
                <a:gs pos="77000">
                  <a:srgbClr val="3C1053">
                    <a:lumMod val="25000"/>
                    <a:lumOff val="75000"/>
                  </a:srgbClr>
                </a:gs>
                <a:gs pos="100000">
                  <a:srgbClr val="E8CDDE"/>
                </a:gs>
              </a:gsLst>
              <a:lin ang="4200000" scaled="0"/>
            </a:gradFill>
            <a:ln w="12700" cap="flat" cmpd="sng" algn="ctr">
              <a:solidFill>
                <a:srgbClr val="3C1053">
                  <a:lumMod val="50000"/>
                  <a:lumOff val="50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AR</a:t>
              </a:r>
            </a:p>
          </p:txBody>
        </p:sp>
        <p:sp>
          <p:nvSpPr>
            <p:cNvPr id="56" name="Rectangle: Rounded Corners 55">
              <a:extLst>
                <a:ext uri="{FF2B5EF4-FFF2-40B4-BE49-F238E27FC236}">
                  <a16:creationId xmlns:a16="http://schemas.microsoft.com/office/drawing/2014/main" id="{A60AE90C-3718-BCA6-7456-FA83B5165091}"/>
                </a:ext>
              </a:extLst>
            </p:cNvPr>
            <p:cNvSpPr/>
            <p:nvPr/>
          </p:nvSpPr>
          <p:spPr>
            <a:xfrm>
              <a:off x="5057636" y="3763145"/>
              <a:ext cx="239737" cy="158889"/>
            </a:xfrm>
            <a:prstGeom prst="roundRect">
              <a:avLst/>
            </a:prstGeom>
            <a:gradFill>
              <a:gsLst>
                <a:gs pos="0">
                  <a:srgbClr val="003865">
                    <a:lumMod val="5000"/>
                    <a:lumOff val="95000"/>
                  </a:srgbClr>
                </a:gs>
                <a:gs pos="77000">
                  <a:srgbClr val="3C1053">
                    <a:lumMod val="25000"/>
                    <a:lumOff val="75000"/>
                  </a:srgbClr>
                </a:gs>
                <a:gs pos="100000">
                  <a:srgbClr val="E8CDDE"/>
                </a:gs>
              </a:gsLst>
              <a:lin ang="4200000" scaled="0"/>
            </a:gradFill>
            <a:ln w="12700" cap="flat" cmpd="sng" algn="ctr">
              <a:solidFill>
                <a:srgbClr val="3C1053">
                  <a:lumMod val="50000"/>
                  <a:lumOff val="50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AR</a:t>
              </a:r>
            </a:p>
          </p:txBody>
        </p:sp>
        <p:sp>
          <p:nvSpPr>
            <p:cNvPr id="57" name="Rectangle: Rounded Corners 56">
              <a:extLst>
                <a:ext uri="{FF2B5EF4-FFF2-40B4-BE49-F238E27FC236}">
                  <a16:creationId xmlns:a16="http://schemas.microsoft.com/office/drawing/2014/main" id="{B8020999-0279-E59B-A308-683AA2810F43}"/>
                </a:ext>
              </a:extLst>
            </p:cNvPr>
            <p:cNvSpPr/>
            <p:nvPr/>
          </p:nvSpPr>
          <p:spPr>
            <a:xfrm>
              <a:off x="4862115" y="4008680"/>
              <a:ext cx="870353" cy="158889"/>
            </a:xfrm>
            <a:prstGeom prst="roundRect">
              <a:avLst/>
            </a:prstGeom>
            <a:no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1" u="none" strike="noStrike" kern="0" cap="none" spc="0" normalizeH="0" baseline="0" noProof="0">
                  <a:ln>
                    <a:noFill/>
                  </a:ln>
                  <a:solidFill>
                    <a:srgbClr val="FFFFFF"/>
                  </a:solidFill>
                  <a:effectLst/>
                  <a:uLnTx/>
                  <a:uFillTx/>
                  <a:latin typeface="Aptos" panose="02110004020202020204"/>
                  <a:ea typeface="+mn-ea"/>
                  <a:cs typeface="Calibri" panose="020F0502020204030204" pitchFamily="34" charset="0"/>
                </a:rPr>
                <a:t>AR targeted genes</a:t>
              </a:r>
            </a:p>
          </p:txBody>
        </p:sp>
        <p:sp>
          <p:nvSpPr>
            <p:cNvPr id="58" name="Rectangle: Rounded Corners 57">
              <a:extLst>
                <a:ext uri="{FF2B5EF4-FFF2-40B4-BE49-F238E27FC236}">
                  <a16:creationId xmlns:a16="http://schemas.microsoft.com/office/drawing/2014/main" id="{4005A697-1BAB-CF3E-4FFA-A014245211BA}"/>
                </a:ext>
              </a:extLst>
            </p:cNvPr>
            <p:cNvSpPr/>
            <p:nvPr/>
          </p:nvSpPr>
          <p:spPr>
            <a:xfrm>
              <a:off x="5502695" y="3543724"/>
              <a:ext cx="805434" cy="230602"/>
            </a:xfrm>
            <a:prstGeom prst="roundRect">
              <a:avLst>
                <a:gd name="adj" fmla="val 7213"/>
              </a:avLst>
            </a:prstGeom>
            <a:solidFill>
              <a:srgbClr val="FCD4D4"/>
            </a:solidFill>
            <a:ln w="12700" cap="flat" cmpd="sng" algn="ctr">
              <a:solidFill>
                <a:srgbClr val="F14747"/>
              </a:solidFill>
              <a:prstDash val="solid"/>
              <a:miter lim="800000"/>
            </a:ln>
            <a:effectLst/>
          </p:spPr>
          <p:txBody>
            <a:bodyPr wrap="square" lIns="36576" tIns="36576" rIns="36576" bIns="36576"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600" b="0" i="0" u="none" strike="noStrike" kern="0" cap="none" spc="0" normalizeH="0" baseline="0" noProof="0">
                  <a:ln>
                    <a:noFill/>
                  </a:ln>
                  <a:solidFill>
                    <a:srgbClr val="F14747"/>
                  </a:solidFill>
                  <a:effectLst/>
                  <a:uLnTx/>
                  <a:uFillTx/>
                  <a:latin typeface="Aptos" panose="02110004020202020204"/>
                  <a:ea typeface="+mn-ea"/>
                  <a:cs typeface="Calibri" panose="020F0502020204030204" pitchFamily="34" charset="0"/>
                </a:rPr>
                <a:t>AR transcription factor activity</a:t>
              </a:r>
            </a:p>
          </p:txBody>
        </p:sp>
        <p:sp>
          <p:nvSpPr>
            <p:cNvPr id="59" name="Rectangle: Rounded Corners 58">
              <a:extLst>
                <a:ext uri="{FF2B5EF4-FFF2-40B4-BE49-F238E27FC236}">
                  <a16:creationId xmlns:a16="http://schemas.microsoft.com/office/drawing/2014/main" id="{ECD129A6-160E-6D95-DCD6-4AA8D14C78A4}"/>
                </a:ext>
              </a:extLst>
            </p:cNvPr>
            <p:cNvSpPr/>
            <p:nvPr/>
          </p:nvSpPr>
          <p:spPr>
            <a:xfrm>
              <a:off x="5143814" y="4258137"/>
              <a:ext cx="309271" cy="158889"/>
            </a:xfrm>
            <a:prstGeom prst="roundRect">
              <a:avLst/>
            </a:prstGeom>
            <a:gradFill>
              <a:gsLst>
                <a:gs pos="0">
                  <a:srgbClr val="6B77A2"/>
                </a:gs>
                <a:gs pos="100000">
                  <a:srgbClr val="35417A"/>
                </a:gs>
              </a:gsLst>
              <a:lin ang="4200000" scaled="0"/>
            </a:gradFill>
            <a:ln w="12700" cap="flat" cmpd="sng" algn="ctr">
              <a:solidFill>
                <a:srgbClr val="35417A"/>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FFFFFF"/>
                  </a:solidFill>
                  <a:effectLst/>
                  <a:uLnTx/>
                  <a:uFillTx/>
                  <a:latin typeface="Aptos" panose="02110004020202020204"/>
                  <a:ea typeface="+mn-ea"/>
                  <a:cs typeface="Calibri" panose="020F0502020204030204" pitchFamily="34" charset="0"/>
                </a:rPr>
                <a:t>FKBP5</a:t>
              </a:r>
            </a:p>
          </p:txBody>
        </p:sp>
        <p:sp>
          <p:nvSpPr>
            <p:cNvPr id="60" name="TextBox 59">
              <a:extLst>
                <a:ext uri="{FF2B5EF4-FFF2-40B4-BE49-F238E27FC236}">
                  <a16:creationId xmlns:a16="http://schemas.microsoft.com/office/drawing/2014/main" id="{884A037A-E3D8-28EF-9673-B96F56C90F25}"/>
                </a:ext>
              </a:extLst>
            </p:cNvPr>
            <p:cNvSpPr txBox="1"/>
            <p:nvPr/>
          </p:nvSpPr>
          <p:spPr>
            <a:xfrm>
              <a:off x="3899420" y="4816455"/>
              <a:ext cx="2269240" cy="21347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3865"/>
                  </a:solidFill>
                  <a:effectLst/>
                  <a:uLnTx/>
                  <a:uFillTx/>
                  <a:latin typeface="Aptos" panose="02110004020202020204"/>
                  <a:ea typeface="+mn-ea"/>
                  <a:cs typeface="Calibri" panose="020F0502020204030204" pitchFamily="34" charset="0"/>
                </a:rPr>
                <a:t>Differentiation and survival</a:t>
              </a:r>
            </a:p>
          </p:txBody>
        </p:sp>
        <p:sp>
          <p:nvSpPr>
            <p:cNvPr id="61" name="TextBox 60">
              <a:extLst>
                <a:ext uri="{FF2B5EF4-FFF2-40B4-BE49-F238E27FC236}">
                  <a16:creationId xmlns:a16="http://schemas.microsoft.com/office/drawing/2014/main" id="{49C1AD71-1254-64CB-6347-CA2EF693B894}"/>
                </a:ext>
              </a:extLst>
            </p:cNvPr>
            <p:cNvSpPr txBox="1"/>
            <p:nvPr/>
          </p:nvSpPr>
          <p:spPr>
            <a:xfrm>
              <a:off x="6292572" y="4786471"/>
              <a:ext cx="2728671" cy="34155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3865"/>
                  </a:solidFill>
                  <a:effectLst/>
                  <a:uLnTx/>
                  <a:uFillTx/>
                  <a:latin typeface="Aptos" panose="02110004020202020204"/>
                  <a:ea typeface="+mn-ea"/>
                  <a:cs typeface="Calibri" panose="020F0502020204030204" pitchFamily="34" charset="0"/>
                </a:rPr>
                <a:t>Cell proliferation and prostate cancer progression through PI3K/AKT/PTEN-dependent signalling</a:t>
              </a:r>
            </a:p>
          </p:txBody>
        </p:sp>
        <p:grpSp>
          <p:nvGrpSpPr>
            <p:cNvPr id="62" name="Group 61">
              <a:extLst>
                <a:ext uri="{FF2B5EF4-FFF2-40B4-BE49-F238E27FC236}">
                  <a16:creationId xmlns:a16="http://schemas.microsoft.com/office/drawing/2014/main" id="{D2F0946F-8062-CA09-3C50-0DE3E9D60537}"/>
                </a:ext>
              </a:extLst>
            </p:cNvPr>
            <p:cNvGrpSpPr/>
            <p:nvPr/>
          </p:nvGrpSpPr>
          <p:grpSpPr>
            <a:xfrm>
              <a:off x="7646093" y="4214770"/>
              <a:ext cx="195673" cy="597671"/>
              <a:chOff x="10651894" y="4967558"/>
              <a:chExt cx="195673" cy="597671"/>
            </a:xfrm>
          </p:grpSpPr>
          <p:sp>
            <p:nvSpPr>
              <p:cNvPr id="63" name="Rectangle 62">
                <a:extLst>
                  <a:ext uri="{FF2B5EF4-FFF2-40B4-BE49-F238E27FC236}">
                    <a16:creationId xmlns:a16="http://schemas.microsoft.com/office/drawing/2014/main" id="{0700C600-F590-F330-9CB8-64D8BE692F09}"/>
                  </a:ext>
                </a:extLst>
              </p:cNvPr>
              <p:cNvSpPr/>
              <p:nvPr/>
            </p:nvSpPr>
            <p:spPr>
              <a:xfrm>
                <a:off x="10703091" y="4967558"/>
                <a:ext cx="93279" cy="480473"/>
              </a:xfrm>
              <a:prstGeom prst="rect">
                <a:avLst/>
              </a:prstGeom>
              <a:gradFill>
                <a:gsLst>
                  <a:gs pos="0">
                    <a:srgbClr val="FFFFFF">
                      <a:alpha val="0"/>
                    </a:srgbClr>
                  </a:gs>
                  <a:gs pos="53000">
                    <a:srgbClr val="FFFFFF"/>
                  </a:gs>
                </a:gsLst>
                <a:lin ang="42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64" name="Picture 63" descr="A blue triangle with black background&#10;&#10;Description automatically generated">
                <a:extLst>
                  <a:ext uri="{FF2B5EF4-FFF2-40B4-BE49-F238E27FC236}">
                    <a16:creationId xmlns:a16="http://schemas.microsoft.com/office/drawing/2014/main" id="{16E6DF76-D24D-FE07-12B3-565602EB52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5403119"/>
                <a:ext cx="128547" cy="195673"/>
              </a:xfrm>
              <a:prstGeom prst="rect">
                <a:avLst/>
              </a:prstGeom>
            </p:spPr>
          </p:pic>
        </p:grpSp>
        <p:grpSp>
          <p:nvGrpSpPr>
            <p:cNvPr id="65" name="Group 64">
              <a:extLst>
                <a:ext uri="{FF2B5EF4-FFF2-40B4-BE49-F238E27FC236}">
                  <a16:creationId xmlns:a16="http://schemas.microsoft.com/office/drawing/2014/main" id="{D53500EF-6113-F1B2-24CA-AB3090C5C73F}"/>
                </a:ext>
              </a:extLst>
            </p:cNvPr>
            <p:cNvGrpSpPr/>
            <p:nvPr/>
          </p:nvGrpSpPr>
          <p:grpSpPr>
            <a:xfrm>
              <a:off x="7646093" y="3824481"/>
              <a:ext cx="195673" cy="191035"/>
              <a:chOff x="10651894" y="4577269"/>
              <a:chExt cx="195673" cy="191035"/>
            </a:xfrm>
          </p:grpSpPr>
          <p:sp>
            <p:nvSpPr>
              <p:cNvPr id="66" name="Rectangle 65">
                <a:extLst>
                  <a:ext uri="{FF2B5EF4-FFF2-40B4-BE49-F238E27FC236}">
                    <a16:creationId xmlns:a16="http://schemas.microsoft.com/office/drawing/2014/main" id="{3F7D02F1-ED49-EAB9-65F4-46DBC39E4DF0}"/>
                  </a:ext>
                </a:extLst>
              </p:cNvPr>
              <p:cNvSpPr/>
              <p:nvPr/>
            </p:nvSpPr>
            <p:spPr>
              <a:xfrm>
                <a:off x="10703091" y="4577269"/>
                <a:ext cx="93279" cy="73837"/>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67" name="Picture 66" descr="A blue triangle with black background&#10;&#10;Description automatically generated">
                <a:extLst>
                  <a:ext uri="{FF2B5EF4-FFF2-40B4-BE49-F238E27FC236}">
                    <a16:creationId xmlns:a16="http://schemas.microsoft.com/office/drawing/2014/main" id="{A3DFC383-D545-82F4-E08A-AF8C23DFEB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606194"/>
                <a:ext cx="128547" cy="195673"/>
              </a:xfrm>
              <a:prstGeom prst="rect">
                <a:avLst/>
              </a:prstGeom>
            </p:spPr>
          </p:pic>
        </p:grpSp>
        <p:grpSp>
          <p:nvGrpSpPr>
            <p:cNvPr id="68" name="Group 67">
              <a:extLst>
                <a:ext uri="{FF2B5EF4-FFF2-40B4-BE49-F238E27FC236}">
                  <a16:creationId xmlns:a16="http://schemas.microsoft.com/office/drawing/2014/main" id="{E398F1BD-3843-EF6D-E315-753546F80DC4}"/>
                </a:ext>
              </a:extLst>
            </p:cNvPr>
            <p:cNvGrpSpPr/>
            <p:nvPr/>
          </p:nvGrpSpPr>
          <p:grpSpPr>
            <a:xfrm>
              <a:off x="7646093" y="3478406"/>
              <a:ext cx="195673" cy="191035"/>
              <a:chOff x="10651894" y="4577269"/>
              <a:chExt cx="195673" cy="191035"/>
            </a:xfrm>
          </p:grpSpPr>
          <p:sp>
            <p:nvSpPr>
              <p:cNvPr id="69" name="Rectangle 68">
                <a:extLst>
                  <a:ext uri="{FF2B5EF4-FFF2-40B4-BE49-F238E27FC236}">
                    <a16:creationId xmlns:a16="http://schemas.microsoft.com/office/drawing/2014/main" id="{32A05384-4E91-6486-D1BD-E5696AF6DAB4}"/>
                  </a:ext>
                </a:extLst>
              </p:cNvPr>
              <p:cNvSpPr/>
              <p:nvPr/>
            </p:nvSpPr>
            <p:spPr>
              <a:xfrm>
                <a:off x="10703091" y="4577269"/>
                <a:ext cx="93279" cy="73837"/>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70" name="Picture 69" descr="A blue triangle with black background&#10;&#10;Description automatically generated">
                <a:extLst>
                  <a:ext uri="{FF2B5EF4-FFF2-40B4-BE49-F238E27FC236}">
                    <a16:creationId xmlns:a16="http://schemas.microsoft.com/office/drawing/2014/main" id="{A04B2197-B06F-E35B-53E4-83344EB3D3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606194"/>
                <a:ext cx="128547" cy="195673"/>
              </a:xfrm>
              <a:prstGeom prst="rect">
                <a:avLst/>
              </a:prstGeom>
            </p:spPr>
          </p:pic>
        </p:grpSp>
        <p:grpSp>
          <p:nvGrpSpPr>
            <p:cNvPr id="71" name="Group 70">
              <a:extLst>
                <a:ext uri="{FF2B5EF4-FFF2-40B4-BE49-F238E27FC236}">
                  <a16:creationId xmlns:a16="http://schemas.microsoft.com/office/drawing/2014/main" id="{20927AAD-2A64-3D42-98A4-930D46918273}"/>
                </a:ext>
              </a:extLst>
            </p:cNvPr>
            <p:cNvGrpSpPr/>
            <p:nvPr/>
          </p:nvGrpSpPr>
          <p:grpSpPr>
            <a:xfrm>
              <a:off x="7646093" y="3066120"/>
              <a:ext cx="195673" cy="273121"/>
              <a:chOff x="10651894" y="4495183"/>
              <a:chExt cx="195673" cy="273121"/>
            </a:xfrm>
          </p:grpSpPr>
          <p:sp>
            <p:nvSpPr>
              <p:cNvPr id="72" name="Rectangle 71">
                <a:extLst>
                  <a:ext uri="{FF2B5EF4-FFF2-40B4-BE49-F238E27FC236}">
                    <a16:creationId xmlns:a16="http://schemas.microsoft.com/office/drawing/2014/main" id="{475A8CE7-1217-49CE-D4C4-11956E81E511}"/>
                  </a:ext>
                </a:extLst>
              </p:cNvPr>
              <p:cNvSpPr/>
              <p:nvPr/>
            </p:nvSpPr>
            <p:spPr>
              <a:xfrm>
                <a:off x="10703091" y="4495183"/>
                <a:ext cx="93279" cy="155924"/>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73" name="Picture 72" descr="A blue triangle with black background&#10;&#10;Description automatically generated">
                <a:extLst>
                  <a:ext uri="{FF2B5EF4-FFF2-40B4-BE49-F238E27FC236}">
                    <a16:creationId xmlns:a16="http://schemas.microsoft.com/office/drawing/2014/main" id="{8D277F1A-28D9-C3E3-D0F7-457E2FD287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606194"/>
                <a:ext cx="128547" cy="195673"/>
              </a:xfrm>
              <a:prstGeom prst="rect">
                <a:avLst/>
              </a:prstGeom>
            </p:spPr>
          </p:pic>
        </p:grpSp>
        <p:grpSp>
          <p:nvGrpSpPr>
            <p:cNvPr id="74" name="Group 73">
              <a:extLst>
                <a:ext uri="{FF2B5EF4-FFF2-40B4-BE49-F238E27FC236}">
                  <a16:creationId xmlns:a16="http://schemas.microsoft.com/office/drawing/2014/main" id="{6E227427-6B82-7C14-9EA8-C6E1B3B8F54D}"/>
                </a:ext>
              </a:extLst>
            </p:cNvPr>
            <p:cNvGrpSpPr/>
            <p:nvPr/>
          </p:nvGrpSpPr>
          <p:grpSpPr>
            <a:xfrm>
              <a:off x="6928543" y="3828119"/>
              <a:ext cx="195673" cy="543627"/>
              <a:chOff x="10651894" y="4495182"/>
              <a:chExt cx="195673" cy="543627"/>
            </a:xfrm>
          </p:grpSpPr>
          <p:sp>
            <p:nvSpPr>
              <p:cNvPr id="75" name="Rectangle 74">
                <a:extLst>
                  <a:ext uri="{FF2B5EF4-FFF2-40B4-BE49-F238E27FC236}">
                    <a16:creationId xmlns:a16="http://schemas.microsoft.com/office/drawing/2014/main" id="{59A3EFAA-7CEA-4086-9719-E39AD0287D89}"/>
                  </a:ext>
                </a:extLst>
              </p:cNvPr>
              <p:cNvSpPr/>
              <p:nvPr/>
            </p:nvSpPr>
            <p:spPr>
              <a:xfrm>
                <a:off x="10703091" y="4495182"/>
                <a:ext cx="93279" cy="423487"/>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76" name="Picture 75" descr="A blue triangle with black background&#10;&#10;Description automatically generated">
                <a:extLst>
                  <a:ext uri="{FF2B5EF4-FFF2-40B4-BE49-F238E27FC236}">
                    <a16:creationId xmlns:a16="http://schemas.microsoft.com/office/drawing/2014/main" id="{67548ADA-EFB7-6AB1-125F-DC3E11AD5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876699"/>
                <a:ext cx="128547" cy="195673"/>
              </a:xfrm>
              <a:prstGeom prst="rect">
                <a:avLst/>
              </a:prstGeom>
            </p:spPr>
          </p:pic>
        </p:grpSp>
        <p:grpSp>
          <p:nvGrpSpPr>
            <p:cNvPr id="77" name="Group 76">
              <a:extLst>
                <a:ext uri="{FF2B5EF4-FFF2-40B4-BE49-F238E27FC236}">
                  <a16:creationId xmlns:a16="http://schemas.microsoft.com/office/drawing/2014/main" id="{E68246B3-CA9E-4AC3-C5FA-26E3103A39EF}"/>
                </a:ext>
              </a:extLst>
            </p:cNvPr>
            <p:cNvGrpSpPr/>
            <p:nvPr/>
          </p:nvGrpSpPr>
          <p:grpSpPr>
            <a:xfrm>
              <a:off x="5193627" y="3213320"/>
              <a:ext cx="195673" cy="543627"/>
              <a:chOff x="10651894" y="4495182"/>
              <a:chExt cx="195673" cy="543627"/>
            </a:xfrm>
          </p:grpSpPr>
          <p:sp>
            <p:nvSpPr>
              <p:cNvPr id="78" name="Rectangle 77">
                <a:extLst>
                  <a:ext uri="{FF2B5EF4-FFF2-40B4-BE49-F238E27FC236}">
                    <a16:creationId xmlns:a16="http://schemas.microsoft.com/office/drawing/2014/main" id="{A831A02E-A08E-AC8C-FE59-304045442897}"/>
                  </a:ext>
                </a:extLst>
              </p:cNvPr>
              <p:cNvSpPr/>
              <p:nvPr/>
            </p:nvSpPr>
            <p:spPr>
              <a:xfrm>
                <a:off x="10703091" y="4495182"/>
                <a:ext cx="93279" cy="423487"/>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79" name="Picture 78" descr="A blue triangle with black background&#10;&#10;Description automatically generated">
                <a:extLst>
                  <a:ext uri="{FF2B5EF4-FFF2-40B4-BE49-F238E27FC236}">
                    <a16:creationId xmlns:a16="http://schemas.microsoft.com/office/drawing/2014/main" id="{C7C16273-5B55-5B30-49E0-AF4D6A7CA0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876699"/>
                <a:ext cx="128547" cy="195673"/>
              </a:xfrm>
              <a:prstGeom prst="rect">
                <a:avLst/>
              </a:prstGeom>
            </p:spPr>
          </p:pic>
        </p:grpSp>
        <p:sp>
          <p:nvSpPr>
            <p:cNvPr id="80" name="Rectangle: Rounded Corners 79">
              <a:extLst>
                <a:ext uri="{FF2B5EF4-FFF2-40B4-BE49-F238E27FC236}">
                  <a16:creationId xmlns:a16="http://schemas.microsoft.com/office/drawing/2014/main" id="{5106CE0C-29C1-949A-6673-33C7B18171B8}"/>
                </a:ext>
              </a:extLst>
            </p:cNvPr>
            <p:cNvSpPr/>
            <p:nvPr/>
          </p:nvSpPr>
          <p:spPr>
            <a:xfrm>
              <a:off x="4911948" y="3088138"/>
              <a:ext cx="813035" cy="278124"/>
            </a:xfrm>
            <a:prstGeom prst="roundRect">
              <a:avLst/>
            </a:prstGeom>
            <a:gradFill>
              <a:gsLst>
                <a:gs pos="0">
                  <a:srgbClr val="003865">
                    <a:lumMod val="5000"/>
                    <a:lumOff val="95000"/>
                  </a:srgbClr>
                </a:gs>
                <a:gs pos="77000">
                  <a:srgbClr val="64C1BC"/>
                </a:gs>
                <a:gs pos="100000">
                  <a:srgbClr val="E8CDDE"/>
                </a:gs>
              </a:gsLst>
              <a:lin ang="4200000" scaled="0"/>
            </a:gradFill>
            <a:ln w="12700" cap="flat" cmpd="sng" algn="ctr">
              <a:solidFill>
                <a:srgbClr val="3D9995"/>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RAS/RAF/ERK signalling</a:t>
              </a:r>
            </a:p>
          </p:txBody>
        </p:sp>
        <p:grpSp>
          <p:nvGrpSpPr>
            <p:cNvPr id="81" name="Group 80">
              <a:extLst>
                <a:ext uri="{FF2B5EF4-FFF2-40B4-BE49-F238E27FC236}">
                  <a16:creationId xmlns:a16="http://schemas.microsoft.com/office/drawing/2014/main" id="{A6D2067E-43C5-A3EA-504B-102B5C2B72C5}"/>
                </a:ext>
              </a:extLst>
            </p:cNvPr>
            <p:cNvGrpSpPr/>
            <p:nvPr/>
          </p:nvGrpSpPr>
          <p:grpSpPr>
            <a:xfrm>
              <a:off x="5247253" y="2844866"/>
              <a:ext cx="195673" cy="269330"/>
              <a:chOff x="10651894" y="4769479"/>
              <a:chExt cx="195673" cy="269330"/>
            </a:xfrm>
          </p:grpSpPr>
          <p:sp>
            <p:nvSpPr>
              <p:cNvPr id="82" name="Rectangle 81">
                <a:extLst>
                  <a:ext uri="{FF2B5EF4-FFF2-40B4-BE49-F238E27FC236}">
                    <a16:creationId xmlns:a16="http://schemas.microsoft.com/office/drawing/2014/main" id="{EC518334-C11A-5DD3-53C6-BEA35E8339B5}"/>
                  </a:ext>
                </a:extLst>
              </p:cNvPr>
              <p:cNvSpPr/>
              <p:nvPr/>
            </p:nvSpPr>
            <p:spPr>
              <a:xfrm>
                <a:off x="10703091" y="4769479"/>
                <a:ext cx="93279" cy="149190"/>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83" name="Picture 82" descr="A blue triangle with black background&#10;&#10;Description automatically generated">
                <a:extLst>
                  <a:ext uri="{FF2B5EF4-FFF2-40B4-BE49-F238E27FC236}">
                    <a16:creationId xmlns:a16="http://schemas.microsoft.com/office/drawing/2014/main" id="{40BEFC58-EC90-CE41-984E-391EF02D44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876699"/>
                <a:ext cx="128547" cy="195673"/>
              </a:xfrm>
              <a:prstGeom prst="rect">
                <a:avLst/>
              </a:prstGeom>
            </p:spPr>
          </p:pic>
        </p:grpSp>
        <p:grpSp>
          <p:nvGrpSpPr>
            <p:cNvPr id="84" name="Group 83">
              <a:extLst>
                <a:ext uri="{FF2B5EF4-FFF2-40B4-BE49-F238E27FC236}">
                  <a16:creationId xmlns:a16="http://schemas.microsoft.com/office/drawing/2014/main" id="{DBD9B242-A3A3-B1D9-019B-52650AE37F88}"/>
                </a:ext>
              </a:extLst>
            </p:cNvPr>
            <p:cNvGrpSpPr/>
            <p:nvPr/>
          </p:nvGrpSpPr>
          <p:grpSpPr>
            <a:xfrm>
              <a:off x="4691472" y="2640922"/>
              <a:ext cx="195673" cy="1116025"/>
              <a:chOff x="10651894" y="3922784"/>
              <a:chExt cx="195673" cy="1116025"/>
            </a:xfrm>
          </p:grpSpPr>
          <p:sp>
            <p:nvSpPr>
              <p:cNvPr id="85" name="Rectangle 84">
                <a:extLst>
                  <a:ext uri="{FF2B5EF4-FFF2-40B4-BE49-F238E27FC236}">
                    <a16:creationId xmlns:a16="http://schemas.microsoft.com/office/drawing/2014/main" id="{F470649E-A672-F24E-A6FF-FCB3AB750EEE}"/>
                  </a:ext>
                </a:extLst>
              </p:cNvPr>
              <p:cNvSpPr/>
              <p:nvPr/>
            </p:nvSpPr>
            <p:spPr>
              <a:xfrm>
                <a:off x="10703091" y="3922784"/>
                <a:ext cx="99558" cy="995886"/>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86" name="Picture 85" descr="A blue triangle with black background&#10;&#10;Description automatically generated">
                <a:extLst>
                  <a:ext uri="{FF2B5EF4-FFF2-40B4-BE49-F238E27FC236}">
                    <a16:creationId xmlns:a16="http://schemas.microsoft.com/office/drawing/2014/main" id="{1D7111D5-242E-6F58-5981-81F8B113C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876699"/>
                <a:ext cx="128547" cy="195673"/>
              </a:xfrm>
              <a:prstGeom prst="rect">
                <a:avLst/>
              </a:prstGeom>
            </p:spPr>
          </p:pic>
        </p:grpSp>
        <p:sp>
          <p:nvSpPr>
            <p:cNvPr id="87" name="Oval 86">
              <a:extLst>
                <a:ext uri="{FF2B5EF4-FFF2-40B4-BE49-F238E27FC236}">
                  <a16:creationId xmlns:a16="http://schemas.microsoft.com/office/drawing/2014/main" id="{7FCC2CC7-FA86-D974-FB98-EDE8D271ACAD}"/>
                </a:ext>
              </a:extLst>
            </p:cNvPr>
            <p:cNvSpPr/>
            <p:nvPr/>
          </p:nvSpPr>
          <p:spPr>
            <a:xfrm>
              <a:off x="4696555" y="2840050"/>
              <a:ext cx="182944" cy="187249"/>
            </a:xfrm>
            <a:prstGeom prst="ellipse">
              <a:avLst/>
            </a:prstGeom>
            <a:gradFill>
              <a:gsLst>
                <a:gs pos="0">
                  <a:srgbClr val="003865">
                    <a:lumMod val="5000"/>
                    <a:lumOff val="95000"/>
                  </a:srgbClr>
                </a:gs>
                <a:gs pos="77000">
                  <a:srgbClr val="F0AB00"/>
                </a:gs>
                <a:gs pos="100000">
                  <a:srgbClr val="E8CDDE"/>
                </a:gs>
              </a:gsLst>
              <a:lin ang="4200000" scaled="0"/>
            </a:gradFill>
            <a:ln w="12700" cap="flat" cmpd="sng" algn="ctr">
              <a:solidFill>
                <a:srgbClr val="F0AB00">
                  <a:lumMod val="50000"/>
                </a:srgbClr>
              </a:solidFill>
              <a:prstDash val="solid"/>
              <a:miter lim="800000"/>
            </a:ln>
            <a:effectLst>
              <a:glow rad="63500">
                <a:srgbClr val="FFFFFF">
                  <a:alpha val="22000"/>
                </a:srgbClr>
              </a:glo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T</a:t>
              </a:r>
            </a:p>
          </p:txBody>
        </p:sp>
        <p:grpSp>
          <p:nvGrpSpPr>
            <p:cNvPr id="88" name="Group 87">
              <a:extLst>
                <a:ext uri="{FF2B5EF4-FFF2-40B4-BE49-F238E27FC236}">
                  <a16:creationId xmlns:a16="http://schemas.microsoft.com/office/drawing/2014/main" id="{AA80747A-D17B-8779-203E-C189D403DC61}"/>
                </a:ext>
              </a:extLst>
            </p:cNvPr>
            <p:cNvGrpSpPr/>
            <p:nvPr/>
          </p:nvGrpSpPr>
          <p:grpSpPr>
            <a:xfrm>
              <a:off x="4691472" y="2497058"/>
              <a:ext cx="195673" cy="307389"/>
              <a:chOff x="10651894" y="4731420"/>
              <a:chExt cx="195673" cy="307389"/>
            </a:xfrm>
          </p:grpSpPr>
          <p:sp>
            <p:nvSpPr>
              <p:cNvPr id="89" name="Rectangle 88">
                <a:extLst>
                  <a:ext uri="{FF2B5EF4-FFF2-40B4-BE49-F238E27FC236}">
                    <a16:creationId xmlns:a16="http://schemas.microsoft.com/office/drawing/2014/main" id="{B2ACD9DB-6341-C4BD-420C-3A7CA55CF447}"/>
                  </a:ext>
                </a:extLst>
              </p:cNvPr>
              <p:cNvSpPr/>
              <p:nvPr/>
            </p:nvSpPr>
            <p:spPr>
              <a:xfrm>
                <a:off x="10703091" y="4731420"/>
                <a:ext cx="99558" cy="187250"/>
              </a:xfrm>
              <a:prstGeom prst="rect">
                <a:avLst/>
              </a:prstGeom>
              <a:gradFill>
                <a:gsLst>
                  <a:gs pos="0">
                    <a:srgbClr val="FFFFFF">
                      <a:alpha val="0"/>
                    </a:srgbClr>
                  </a:gs>
                  <a:gs pos="53000">
                    <a:srgbClr val="FFFFFF"/>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90" name="Picture 89" descr="A blue triangle with black background&#10;&#10;Description automatically generated">
                <a:extLst>
                  <a:ext uri="{FF2B5EF4-FFF2-40B4-BE49-F238E27FC236}">
                    <a16:creationId xmlns:a16="http://schemas.microsoft.com/office/drawing/2014/main" id="{873771C9-1610-1DC0-A96E-AD7B8F5D12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4876699"/>
                <a:ext cx="128547" cy="195673"/>
              </a:xfrm>
              <a:prstGeom prst="rect">
                <a:avLst/>
              </a:prstGeom>
            </p:spPr>
          </p:pic>
        </p:grpSp>
        <p:pic>
          <p:nvPicPr>
            <p:cNvPr id="91" name="Picture 90" descr="A red x in a circle&#10;&#10;Description automatically generated">
              <a:extLst>
                <a:ext uri="{FF2B5EF4-FFF2-40B4-BE49-F238E27FC236}">
                  <a16:creationId xmlns:a16="http://schemas.microsoft.com/office/drawing/2014/main" id="{F6D2BD4E-0E39-1A5F-EE32-5C41C94CD8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2765" y="3090139"/>
              <a:ext cx="214618" cy="214618"/>
            </a:xfrm>
            <a:prstGeom prst="rect">
              <a:avLst/>
            </a:prstGeom>
          </p:spPr>
        </p:pic>
        <p:cxnSp>
          <p:nvCxnSpPr>
            <p:cNvPr id="92" name="Straight Arrow Connector 91">
              <a:extLst>
                <a:ext uri="{FF2B5EF4-FFF2-40B4-BE49-F238E27FC236}">
                  <a16:creationId xmlns:a16="http://schemas.microsoft.com/office/drawing/2014/main" id="{7580CFEE-A703-1823-FF9E-0DF24B612084}"/>
                </a:ext>
              </a:extLst>
            </p:cNvPr>
            <p:cNvCxnSpPr>
              <a:cxnSpLocks/>
            </p:cNvCxnSpPr>
            <p:nvPr/>
          </p:nvCxnSpPr>
          <p:spPr>
            <a:xfrm flipH="1" flipV="1">
              <a:off x="5349253" y="4157180"/>
              <a:ext cx="1" cy="100957"/>
            </a:xfrm>
            <a:prstGeom prst="straightConnector1">
              <a:avLst/>
            </a:prstGeom>
            <a:noFill/>
            <a:ln w="6350" cap="flat" cmpd="sng" algn="ctr">
              <a:solidFill>
                <a:srgbClr val="35417A"/>
              </a:solidFill>
              <a:prstDash val="solid"/>
              <a:miter lim="800000"/>
              <a:tailEnd type="stealth" w="sm" len="sm"/>
            </a:ln>
            <a:effectLst>
              <a:glow rad="25400">
                <a:srgbClr val="FFFFFF">
                  <a:alpha val="40000"/>
                </a:srgbClr>
              </a:glow>
            </a:effectLst>
          </p:spPr>
        </p:cxnSp>
        <p:cxnSp>
          <p:nvCxnSpPr>
            <p:cNvPr id="93" name="Straight Arrow Connector 92">
              <a:extLst>
                <a:ext uri="{FF2B5EF4-FFF2-40B4-BE49-F238E27FC236}">
                  <a16:creationId xmlns:a16="http://schemas.microsoft.com/office/drawing/2014/main" id="{FD01AB87-B4AD-2C1D-FB97-6824290E9B0B}"/>
                </a:ext>
              </a:extLst>
            </p:cNvPr>
            <p:cNvCxnSpPr>
              <a:cxnSpLocks/>
            </p:cNvCxnSpPr>
            <p:nvPr/>
          </p:nvCxnSpPr>
          <p:spPr>
            <a:xfrm>
              <a:off x="5244824" y="4152454"/>
              <a:ext cx="0" cy="110407"/>
            </a:xfrm>
            <a:prstGeom prst="straightConnector1">
              <a:avLst/>
            </a:prstGeom>
            <a:noFill/>
            <a:ln w="6350" cap="flat" cmpd="sng" algn="ctr">
              <a:solidFill>
                <a:srgbClr val="FFFFFF"/>
              </a:solidFill>
              <a:prstDash val="solid"/>
              <a:miter lim="800000"/>
              <a:tailEnd type="stealth" w="sm" len="sm"/>
            </a:ln>
            <a:effectLst/>
          </p:spPr>
        </p:cxnSp>
        <p:cxnSp>
          <p:nvCxnSpPr>
            <p:cNvPr id="94" name="Connector: Elbow 93">
              <a:extLst>
                <a:ext uri="{FF2B5EF4-FFF2-40B4-BE49-F238E27FC236}">
                  <a16:creationId xmlns:a16="http://schemas.microsoft.com/office/drawing/2014/main" id="{160B24C2-7B61-5722-47CA-A7EC4617A36D}"/>
                </a:ext>
              </a:extLst>
            </p:cNvPr>
            <p:cNvCxnSpPr>
              <a:cxnSpLocks/>
              <a:stCxn id="59" idx="3"/>
              <a:endCxn id="36" idx="2"/>
            </p:cNvCxnSpPr>
            <p:nvPr/>
          </p:nvCxnSpPr>
          <p:spPr>
            <a:xfrm flipV="1">
              <a:off x="5453086" y="3717173"/>
              <a:ext cx="1369749" cy="620410"/>
            </a:xfrm>
            <a:prstGeom prst="bentConnector3">
              <a:avLst>
                <a:gd name="adj1" fmla="val 67076"/>
              </a:avLst>
            </a:prstGeom>
            <a:noFill/>
            <a:ln w="6350" cap="flat" cmpd="sng" algn="ctr">
              <a:solidFill>
                <a:srgbClr val="35417A"/>
              </a:solidFill>
              <a:prstDash val="solid"/>
              <a:miter lim="800000"/>
              <a:tailEnd type="stealth" w="sm" len="sm"/>
            </a:ln>
            <a:effectLst>
              <a:glow rad="25400">
                <a:srgbClr val="FFFFFF">
                  <a:alpha val="40000"/>
                </a:srgbClr>
              </a:glow>
            </a:effectLst>
          </p:spPr>
        </p:cxnSp>
        <p:cxnSp>
          <p:nvCxnSpPr>
            <p:cNvPr id="95" name="Connector: Elbow 94">
              <a:extLst>
                <a:ext uri="{FF2B5EF4-FFF2-40B4-BE49-F238E27FC236}">
                  <a16:creationId xmlns:a16="http://schemas.microsoft.com/office/drawing/2014/main" id="{A407BBB0-9F27-F57F-33C6-AC37FC33565F}"/>
                </a:ext>
              </a:extLst>
            </p:cNvPr>
            <p:cNvCxnSpPr>
              <a:endCxn id="58" idx="1"/>
            </p:cNvCxnSpPr>
            <p:nvPr/>
          </p:nvCxnSpPr>
          <p:spPr>
            <a:xfrm rot="5400000" flipH="1" flipV="1">
              <a:off x="5351198" y="3721704"/>
              <a:ext cx="214175" cy="88818"/>
            </a:xfrm>
            <a:prstGeom prst="bentConnector2">
              <a:avLst/>
            </a:prstGeom>
            <a:noFill/>
            <a:ln w="31750" cap="flat" cmpd="sng" algn="ctr">
              <a:solidFill>
                <a:srgbClr val="F14747"/>
              </a:solidFill>
              <a:prstDash val="solid"/>
              <a:miter lim="800000"/>
            </a:ln>
            <a:effectLst/>
          </p:spPr>
        </p:cxnSp>
        <p:cxnSp>
          <p:nvCxnSpPr>
            <p:cNvPr id="96" name="Straight Connector 95">
              <a:extLst>
                <a:ext uri="{FF2B5EF4-FFF2-40B4-BE49-F238E27FC236}">
                  <a16:creationId xmlns:a16="http://schemas.microsoft.com/office/drawing/2014/main" id="{4256D810-361E-835C-E541-4599F0B7A61F}"/>
                </a:ext>
              </a:extLst>
            </p:cNvPr>
            <p:cNvCxnSpPr>
              <a:cxnSpLocks/>
            </p:cNvCxnSpPr>
            <p:nvPr/>
          </p:nvCxnSpPr>
          <p:spPr>
            <a:xfrm flipH="1">
              <a:off x="5355956" y="3873200"/>
              <a:ext cx="115841" cy="0"/>
            </a:xfrm>
            <a:prstGeom prst="line">
              <a:avLst/>
            </a:prstGeom>
            <a:noFill/>
            <a:ln w="31750" cap="flat" cmpd="sng" algn="ctr">
              <a:solidFill>
                <a:srgbClr val="F14747"/>
              </a:solidFill>
              <a:prstDash val="solid"/>
              <a:miter lim="800000"/>
            </a:ln>
            <a:effectLst/>
          </p:spPr>
        </p:cxnSp>
        <p:cxnSp>
          <p:nvCxnSpPr>
            <p:cNvPr id="97" name="Straight Connector 96">
              <a:extLst>
                <a:ext uri="{FF2B5EF4-FFF2-40B4-BE49-F238E27FC236}">
                  <a16:creationId xmlns:a16="http://schemas.microsoft.com/office/drawing/2014/main" id="{FA58DB12-A707-CC71-86D8-DB876ABD4F7F}"/>
                </a:ext>
              </a:extLst>
            </p:cNvPr>
            <p:cNvCxnSpPr>
              <a:cxnSpLocks/>
            </p:cNvCxnSpPr>
            <p:nvPr/>
          </p:nvCxnSpPr>
          <p:spPr>
            <a:xfrm>
              <a:off x="6370274" y="3515324"/>
              <a:ext cx="0" cy="119276"/>
            </a:xfrm>
            <a:prstGeom prst="line">
              <a:avLst/>
            </a:prstGeom>
            <a:noFill/>
            <a:ln w="31750" cap="flat" cmpd="sng" algn="ctr">
              <a:solidFill>
                <a:srgbClr val="F14747"/>
              </a:solidFill>
              <a:prstDash val="solid"/>
              <a:miter lim="800000"/>
            </a:ln>
            <a:effectLst/>
          </p:spPr>
        </p:cxnSp>
        <p:cxnSp>
          <p:nvCxnSpPr>
            <p:cNvPr id="98" name="Connector: Elbow 97">
              <a:extLst>
                <a:ext uri="{FF2B5EF4-FFF2-40B4-BE49-F238E27FC236}">
                  <a16:creationId xmlns:a16="http://schemas.microsoft.com/office/drawing/2014/main" id="{3998B26B-B571-0035-0794-DCFA3126A690}"/>
                </a:ext>
              </a:extLst>
            </p:cNvPr>
            <p:cNvCxnSpPr>
              <a:cxnSpLocks/>
              <a:endCxn id="31" idx="2"/>
            </p:cNvCxnSpPr>
            <p:nvPr/>
          </p:nvCxnSpPr>
          <p:spPr>
            <a:xfrm flipV="1">
              <a:off x="6379692" y="3398085"/>
              <a:ext cx="443142" cy="179108"/>
            </a:xfrm>
            <a:prstGeom prst="bentConnector3">
              <a:avLst>
                <a:gd name="adj1" fmla="val 50000"/>
              </a:avLst>
            </a:prstGeom>
            <a:noFill/>
            <a:ln w="12700" cap="flat" cmpd="sng" algn="ctr">
              <a:solidFill>
                <a:srgbClr val="F14747"/>
              </a:solidFill>
              <a:prstDash val="sysDash"/>
              <a:miter lim="800000"/>
            </a:ln>
            <a:effectLst>
              <a:glow rad="25400">
                <a:srgbClr val="FFFFFF">
                  <a:alpha val="40000"/>
                </a:srgbClr>
              </a:glow>
            </a:effectLst>
          </p:spPr>
        </p:cxnSp>
        <p:cxnSp>
          <p:nvCxnSpPr>
            <p:cNvPr id="99" name="Connector: Elbow 98">
              <a:extLst>
                <a:ext uri="{FF2B5EF4-FFF2-40B4-BE49-F238E27FC236}">
                  <a16:creationId xmlns:a16="http://schemas.microsoft.com/office/drawing/2014/main" id="{6BCE70BF-1F97-1FC0-F1B3-21E44BA8EDDE}"/>
                </a:ext>
              </a:extLst>
            </p:cNvPr>
            <p:cNvCxnSpPr>
              <a:cxnSpLocks/>
              <a:endCxn id="40" idx="2"/>
            </p:cNvCxnSpPr>
            <p:nvPr/>
          </p:nvCxnSpPr>
          <p:spPr>
            <a:xfrm rot="5400000" flipH="1" flipV="1">
              <a:off x="7063617" y="3884696"/>
              <a:ext cx="379325" cy="206110"/>
            </a:xfrm>
            <a:prstGeom prst="bentConnector3">
              <a:avLst>
                <a:gd name="adj1" fmla="val 2290"/>
              </a:avLst>
            </a:prstGeom>
            <a:noFill/>
            <a:ln w="31750" cap="flat" cmpd="sng" algn="ctr">
              <a:solidFill>
                <a:srgbClr val="F14747"/>
              </a:solidFill>
              <a:prstDash val="solid"/>
              <a:miter lim="800000"/>
            </a:ln>
            <a:effectLst/>
          </p:spPr>
        </p:cxnSp>
        <p:cxnSp>
          <p:nvCxnSpPr>
            <p:cNvPr id="100" name="Straight Connector 99">
              <a:extLst>
                <a:ext uri="{FF2B5EF4-FFF2-40B4-BE49-F238E27FC236}">
                  <a16:creationId xmlns:a16="http://schemas.microsoft.com/office/drawing/2014/main" id="{C46EE407-226D-EE3F-39E7-0DA2AA5EA977}"/>
                </a:ext>
              </a:extLst>
            </p:cNvPr>
            <p:cNvCxnSpPr>
              <a:cxnSpLocks/>
            </p:cNvCxnSpPr>
            <p:nvPr/>
          </p:nvCxnSpPr>
          <p:spPr>
            <a:xfrm>
              <a:off x="7135449" y="4112091"/>
              <a:ext cx="0" cy="119276"/>
            </a:xfrm>
            <a:prstGeom prst="line">
              <a:avLst/>
            </a:prstGeom>
            <a:noFill/>
            <a:ln w="31750" cap="flat" cmpd="sng" algn="ctr">
              <a:solidFill>
                <a:srgbClr val="F14747"/>
              </a:solidFill>
              <a:prstDash val="solid"/>
              <a:miter lim="800000"/>
            </a:ln>
            <a:effectLst/>
          </p:spPr>
        </p:cxnSp>
        <p:grpSp>
          <p:nvGrpSpPr>
            <p:cNvPr id="101" name="Group 100">
              <a:extLst>
                <a:ext uri="{FF2B5EF4-FFF2-40B4-BE49-F238E27FC236}">
                  <a16:creationId xmlns:a16="http://schemas.microsoft.com/office/drawing/2014/main" id="{96E230DF-CF4F-044E-18BD-46FBFEDD56BB}"/>
                </a:ext>
              </a:extLst>
            </p:cNvPr>
            <p:cNvGrpSpPr/>
            <p:nvPr/>
          </p:nvGrpSpPr>
          <p:grpSpPr>
            <a:xfrm>
              <a:off x="4912418" y="4114441"/>
              <a:ext cx="195673" cy="743605"/>
              <a:chOff x="10651894" y="4967558"/>
              <a:chExt cx="195673" cy="743605"/>
            </a:xfrm>
          </p:grpSpPr>
          <p:sp>
            <p:nvSpPr>
              <p:cNvPr id="102" name="Rectangle 101">
                <a:extLst>
                  <a:ext uri="{FF2B5EF4-FFF2-40B4-BE49-F238E27FC236}">
                    <a16:creationId xmlns:a16="http://schemas.microsoft.com/office/drawing/2014/main" id="{90F83220-9BFD-2D9E-24F6-DD42AAE5B914}"/>
                  </a:ext>
                </a:extLst>
              </p:cNvPr>
              <p:cNvSpPr/>
              <p:nvPr/>
            </p:nvSpPr>
            <p:spPr>
              <a:xfrm>
                <a:off x="10703091" y="4967558"/>
                <a:ext cx="93279" cy="642505"/>
              </a:xfrm>
              <a:prstGeom prst="rect">
                <a:avLst/>
              </a:prstGeom>
              <a:gradFill>
                <a:gsLst>
                  <a:gs pos="0">
                    <a:srgbClr val="FFFFFF">
                      <a:alpha val="0"/>
                    </a:srgbClr>
                  </a:gs>
                  <a:gs pos="53000">
                    <a:srgbClr val="FFFFFF"/>
                  </a:gs>
                </a:gsLst>
                <a:lin ang="42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103" name="Picture 102" descr="A blue triangle with black background&#10;&#10;Description automatically generated">
                <a:extLst>
                  <a:ext uri="{FF2B5EF4-FFF2-40B4-BE49-F238E27FC236}">
                    <a16:creationId xmlns:a16="http://schemas.microsoft.com/office/drawing/2014/main" id="{2C2E2A8E-73CB-F06E-1DF1-8ACEA770C9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0685457" y="5549053"/>
                <a:ext cx="128547" cy="195673"/>
              </a:xfrm>
              <a:prstGeom prst="rect">
                <a:avLst/>
              </a:prstGeom>
            </p:spPr>
          </p:pic>
        </p:grpSp>
        <p:sp>
          <p:nvSpPr>
            <p:cNvPr id="104" name="TextBox 103">
              <a:extLst>
                <a:ext uri="{FF2B5EF4-FFF2-40B4-BE49-F238E27FC236}">
                  <a16:creationId xmlns:a16="http://schemas.microsoft.com/office/drawing/2014/main" id="{9BA3A4D2-0E57-161D-7142-8E11DA8E9C80}"/>
                </a:ext>
              </a:extLst>
            </p:cNvPr>
            <p:cNvSpPr txBox="1"/>
            <p:nvPr/>
          </p:nvSpPr>
          <p:spPr>
            <a:xfrm>
              <a:off x="6879795" y="2110637"/>
              <a:ext cx="1581881" cy="99622"/>
            </a:xfrm>
            <a:prstGeom prst="rect">
              <a:avLst/>
            </a:prstGeom>
            <a:noFill/>
            <a:effectLst>
              <a:glow rad="63500">
                <a:srgbClr val="FFFFFF">
                  <a:alpha val="40000"/>
                </a:srgbClr>
              </a:glow>
            </a:effectLst>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3F4444">
                      <a:lumMod val="50000"/>
                    </a:srgbClr>
                  </a:solidFill>
                  <a:effectLst>
                    <a:glow rad="76200">
                      <a:srgbClr val="FFFFFF">
                        <a:alpha val="40000"/>
                      </a:srgbClr>
                    </a:glow>
                  </a:effectLst>
                  <a:uLnTx/>
                  <a:uFillTx/>
                  <a:latin typeface="Aptos" panose="02110004020202020204"/>
                  <a:ea typeface="+mn-ea"/>
                  <a:cs typeface="Calibri" panose="020F0502020204030204" pitchFamily="34" charset="0"/>
                </a:rPr>
                <a:t>Growth factors</a:t>
              </a:r>
            </a:p>
          </p:txBody>
        </p:sp>
        <p:cxnSp>
          <p:nvCxnSpPr>
            <p:cNvPr id="105" name="Straight Connector 104">
              <a:extLst>
                <a:ext uri="{FF2B5EF4-FFF2-40B4-BE49-F238E27FC236}">
                  <a16:creationId xmlns:a16="http://schemas.microsoft.com/office/drawing/2014/main" id="{B288C29B-F834-F79F-23F6-931C9BFE3FBC}"/>
                </a:ext>
              </a:extLst>
            </p:cNvPr>
            <p:cNvCxnSpPr>
              <a:cxnSpLocks/>
            </p:cNvCxnSpPr>
            <p:nvPr/>
          </p:nvCxnSpPr>
          <p:spPr>
            <a:xfrm flipH="1">
              <a:off x="4494259" y="4070626"/>
              <a:ext cx="295310" cy="0"/>
            </a:xfrm>
            <a:prstGeom prst="line">
              <a:avLst/>
            </a:prstGeom>
            <a:noFill/>
            <a:ln w="12700" cap="flat" cmpd="sng" algn="ctr">
              <a:solidFill>
                <a:srgbClr val="003865"/>
              </a:solidFill>
              <a:prstDash val="solid"/>
              <a:round/>
              <a:headEnd type="oval"/>
            </a:ln>
            <a:effectLst>
              <a:glow rad="38100">
                <a:srgbClr val="FFFFFF">
                  <a:alpha val="40000"/>
                </a:srgbClr>
              </a:glow>
            </a:effectLst>
          </p:spPr>
        </p:cxnSp>
        <p:sp>
          <p:nvSpPr>
            <p:cNvPr id="106" name="Rectangle: Rounded Corners 105">
              <a:extLst>
                <a:ext uri="{FF2B5EF4-FFF2-40B4-BE49-F238E27FC236}">
                  <a16:creationId xmlns:a16="http://schemas.microsoft.com/office/drawing/2014/main" id="{DFCCF3E1-6700-C915-7CD1-17219F31AB50}"/>
                </a:ext>
              </a:extLst>
            </p:cNvPr>
            <p:cNvSpPr/>
            <p:nvPr/>
          </p:nvSpPr>
          <p:spPr>
            <a:xfrm>
              <a:off x="3578005" y="3983037"/>
              <a:ext cx="870353" cy="158889"/>
            </a:xfrm>
            <a:prstGeom prst="roundRect">
              <a:avLst/>
            </a:prstGeom>
            <a:noFill/>
            <a:ln w="12700" cap="flat" cmpd="sng" algn="ctr">
              <a:noFill/>
              <a:prstDash val="solid"/>
              <a:miter lim="800000"/>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1" u="none" strike="noStrike" kern="0" cap="none" spc="0" normalizeH="0" baseline="0" noProof="0">
                  <a:ln>
                    <a:noFill/>
                  </a:ln>
                  <a:solidFill>
                    <a:srgbClr val="003865"/>
                  </a:solidFill>
                  <a:effectLst/>
                  <a:uLnTx/>
                  <a:uFillTx/>
                  <a:latin typeface="Aptos" panose="02110004020202020204"/>
                  <a:ea typeface="+mn-ea"/>
                  <a:cs typeface="Calibri" panose="020F0502020204030204" pitchFamily="34" charset="0"/>
                </a:rPr>
                <a:t>Cell nucleus</a:t>
              </a:r>
            </a:p>
          </p:txBody>
        </p:sp>
        <p:sp>
          <p:nvSpPr>
            <p:cNvPr id="107" name="Rectangle: Rounded Corners 106">
              <a:extLst>
                <a:ext uri="{FF2B5EF4-FFF2-40B4-BE49-F238E27FC236}">
                  <a16:creationId xmlns:a16="http://schemas.microsoft.com/office/drawing/2014/main" id="{2847D02D-AA7E-58FD-86D9-45B5CC26E471}"/>
                </a:ext>
              </a:extLst>
            </p:cNvPr>
            <p:cNvSpPr/>
            <p:nvPr/>
          </p:nvSpPr>
          <p:spPr>
            <a:xfrm>
              <a:off x="8148022" y="2828342"/>
              <a:ext cx="870353" cy="158889"/>
            </a:xfrm>
            <a:prstGeom prst="roundRect">
              <a:avLst/>
            </a:prstGeom>
            <a:noFill/>
            <a:ln w="12700" cap="flat" cmpd="sng" algn="ctr">
              <a:noFill/>
              <a:prstDash val="solid"/>
              <a:miter lim="800000"/>
            </a:ln>
            <a:effectLst/>
          </p:spPr>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1" u="none" strike="noStrike" kern="0" cap="none" spc="0" normalizeH="0" baseline="0" noProof="0">
                  <a:ln>
                    <a:noFill/>
                  </a:ln>
                  <a:solidFill>
                    <a:srgbClr val="003865"/>
                  </a:solidFill>
                  <a:effectLst/>
                  <a:uLnTx/>
                  <a:uFillTx/>
                  <a:latin typeface="Aptos" panose="02110004020202020204"/>
                  <a:ea typeface="+mn-ea"/>
                  <a:cs typeface="Calibri" panose="020F0502020204030204" pitchFamily="34" charset="0"/>
                </a:rPr>
                <a:t>Cell cytoplasm</a:t>
              </a:r>
            </a:p>
          </p:txBody>
        </p:sp>
        <p:cxnSp>
          <p:nvCxnSpPr>
            <p:cNvPr id="3" name="Straight Arrow Connector 2">
              <a:extLst>
                <a:ext uri="{FF2B5EF4-FFF2-40B4-BE49-F238E27FC236}">
                  <a16:creationId xmlns:a16="http://schemas.microsoft.com/office/drawing/2014/main" id="{06A181E8-0E6C-D5F0-5A7F-43E16E6A2602}"/>
                </a:ext>
              </a:extLst>
            </p:cNvPr>
            <p:cNvCxnSpPr>
              <a:cxnSpLocks/>
              <a:stCxn id="11" idx="3"/>
              <a:endCxn id="51" idx="1"/>
            </p:cNvCxnSpPr>
            <p:nvPr/>
          </p:nvCxnSpPr>
          <p:spPr>
            <a:xfrm>
              <a:off x="3459873" y="3192232"/>
              <a:ext cx="306418" cy="0"/>
            </a:xfrm>
            <a:prstGeom prst="straightConnector1">
              <a:avLst/>
            </a:prstGeom>
            <a:ln w="28575">
              <a:solidFill>
                <a:schemeClr val="accent6">
                  <a:lumMod val="20000"/>
                  <a:lumOff val="8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E6FBC6-D246-0F9B-F3D8-E3C73899750A}"/>
                </a:ext>
              </a:extLst>
            </p:cNvPr>
            <p:cNvCxnSpPr>
              <a:cxnSpLocks/>
              <a:stCxn id="13" idx="1"/>
              <a:endCxn id="43" idx="3"/>
            </p:cNvCxnSpPr>
            <p:nvPr/>
          </p:nvCxnSpPr>
          <p:spPr>
            <a:xfrm flipH="1" flipV="1">
              <a:off x="8914836" y="3723893"/>
              <a:ext cx="499962" cy="4992"/>
            </a:xfrm>
            <a:prstGeom prst="straightConnector1">
              <a:avLst/>
            </a:prstGeom>
            <a:ln w="28575">
              <a:solidFill>
                <a:schemeClr val="accent6">
                  <a:lumMod val="20000"/>
                  <a:lumOff val="80000"/>
                </a:schemeClr>
              </a:solidFill>
              <a:tailEnd type="diamond"/>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AA179F95-4D48-AB27-5827-FC0F310EE958}"/>
              </a:ext>
            </a:extLst>
          </p:cNvPr>
          <p:cNvSpPr txBox="1"/>
          <p:nvPr/>
        </p:nvSpPr>
        <p:spPr>
          <a:xfrm>
            <a:off x="811063" y="5637711"/>
            <a:ext cx="10933145" cy="407576"/>
          </a:xfrm>
          <a:prstGeom prst="rect">
            <a:avLst/>
          </a:prstGeom>
          <a:solidFill>
            <a:schemeClr val="accent2">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defPPr>
              <a:defRPr lang="en-US"/>
            </a:defPPr>
            <a:lvl1pPr algn="r">
              <a:lnSpc>
                <a:spcPct val="114000"/>
              </a:lnSpc>
              <a:spcAft>
                <a:spcPts val="800"/>
              </a:spcAft>
              <a:defRPr sz="1200">
                <a:solidFill>
                  <a:srgbClr val="3F4444">
                    <a:lumMod val="50000"/>
                  </a:srgbClr>
                </a:solidFill>
                <a:latin typeface="Arial" panose="020B0604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4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3F4444">
                    <a:lumMod val="50000"/>
                  </a:srgbClr>
                </a:solidFill>
                <a:effectLst/>
                <a:uLnTx/>
                <a:uFillTx/>
                <a:latin typeface="Arial" panose="020B0604020202020204"/>
                <a:ea typeface="+mn-ea"/>
                <a:cs typeface="+mn-cs"/>
              </a:rPr>
              <a:t>In PTEN-deficient prostate tumours, the PI3K/AKT and AR pathways cooperate to drive tumour progression</a:t>
            </a:r>
            <a:endParaRPr kumimoji="0" lang="en-GB" sz="1400" b="0" i="0" u="none" strike="noStrike" kern="1200" cap="none" spc="0" normalizeH="0" baseline="30000" noProof="0" dirty="0">
              <a:ln>
                <a:noFill/>
              </a:ln>
              <a:solidFill>
                <a:srgbClr val="3F4444">
                  <a:lumMod val="50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6F68A6F-436F-3148-C8A5-41C93F3E9590}"/>
              </a:ext>
            </a:extLst>
          </p:cNvPr>
          <p:cNvSpPr txBox="1"/>
          <p:nvPr/>
        </p:nvSpPr>
        <p:spPr>
          <a:xfrm>
            <a:off x="3478767" y="2202877"/>
            <a:ext cx="1046782" cy="253083"/>
          </a:xfrm>
          <a:prstGeom prst="rect">
            <a:avLst/>
          </a:prstGeom>
          <a:noFill/>
        </p:spPr>
        <p:txBody>
          <a:bodyPr wrap="square">
            <a:spAutoFit/>
          </a:bodyPr>
          <a:lstStyle/>
          <a:p>
            <a:pPr marL="0" marR="0" lvl="0" indent="0" algn="ctr" defTabSz="914400" rtl="0" eaLnBrk="1" fontAlgn="auto" latinLnBrk="0" hangingPunct="1">
              <a:lnSpc>
                <a:spcPct val="114000"/>
              </a:lnSpc>
              <a:spcBef>
                <a:spcPts val="300"/>
              </a:spcBef>
              <a:spcAft>
                <a:spcPts val="0"/>
              </a:spcAft>
              <a:buClrTx/>
              <a:buSzTx/>
              <a:buFontTx/>
              <a:buNone/>
              <a:tabLst/>
              <a:defRPr/>
            </a:pPr>
            <a:r>
              <a:rPr kumimoji="0" lang="en-GB" sz="1000" b="1" i="0" u="sng" strike="noStrike" kern="1200" cap="none" spc="0" normalizeH="0" baseline="0" noProof="0" dirty="0">
                <a:ln>
                  <a:noFill/>
                </a:ln>
                <a:solidFill>
                  <a:srgbClr val="3F4444">
                    <a:lumMod val="50000"/>
                  </a:srgbClr>
                </a:solidFill>
                <a:effectLst/>
                <a:uLnTx/>
                <a:uFillTx/>
                <a:latin typeface="Arial" panose="020B0604020202020204"/>
                <a:ea typeface="+mn-ea"/>
                <a:cs typeface="+mn-cs"/>
              </a:rPr>
              <a:t>AR pathway </a:t>
            </a:r>
          </a:p>
        </p:txBody>
      </p:sp>
      <p:sp>
        <p:nvSpPr>
          <p:cNvPr id="114" name="TextBox 113">
            <a:extLst>
              <a:ext uri="{FF2B5EF4-FFF2-40B4-BE49-F238E27FC236}">
                <a16:creationId xmlns:a16="http://schemas.microsoft.com/office/drawing/2014/main" id="{210F8819-53D2-6FF2-CEDF-26ACECBC82B0}"/>
              </a:ext>
            </a:extLst>
          </p:cNvPr>
          <p:cNvSpPr txBox="1"/>
          <p:nvPr/>
        </p:nvSpPr>
        <p:spPr>
          <a:xfrm>
            <a:off x="8096927" y="2202877"/>
            <a:ext cx="1314784" cy="253083"/>
          </a:xfrm>
          <a:prstGeom prst="rect">
            <a:avLst/>
          </a:prstGeom>
          <a:noFill/>
        </p:spPr>
        <p:txBody>
          <a:bodyPr wrap="none">
            <a:spAutoFit/>
          </a:bodyPr>
          <a:lstStyle>
            <a:defPPr>
              <a:defRPr lang="en-US"/>
            </a:defPPr>
            <a:lvl1pPr algn="ctr">
              <a:lnSpc>
                <a:spcPct val="114000"/>
              </a:lnSpc>
              <a:spcBef>
                <a:spcPts val="300"/>
              </a:spcBef>
              <a:defRPr sz="1000" b="1" u="sng">
                <a:solidFill>
                  <a:srgbClr val="3F4444">
                    <a:lumMod val="50000"/>
                  </a:srgbClr>
                </a:solidFill>
                <a:latin typeface="Arial" panose="020B0604020202020204"/>
              </a:defRPr>
            </a:lvl1pPr>
          </a:lstStyle>
          <a:p>
            <a:pPr marL="0" marR="0" lvl="0" indent="0" algn="ctr" defTabSz="914400" rtl="0" eaLnBrk="1" fontAlgn="auto" latinLnBrk="0" hangingPunct="1">
              <a:lnSpc>
                <a:spcPct val="114000"/>
              </a:lnSpc>
              <a:spcBef>
                <a:spcPts val="300"/>
              </a:spcBef>
              <a:spcAft>
                <a:spcPts val="0"/>
              </a:spcAft>
              <a:buClrTx/>
              <a:buSzTx/>
              <a:buFontTx/>
              <a:buNone/>
              <a:tabLst/>
              <a:defRPr/>
            </a:pPr>
            <a:r>
              <a:rPr kumimoji="0" lang="en-GB" sz="1000" b="1" i="0" u="sng" strike="noStrike" kern="1200" cap="none" spc="0" normalizeH="0" baseline="0" noProof="0" dirty="0">
                <a:ln>
                  <a:noFill/>
                </a:ln>
                <a:solidFill>
                  <a:srgbClr val="3F4444">
                    <a:lumMod val="50000"/>
                  </a:srgbClr>
                </a:solidFill>
                <a:effectLst/>
                <a:uLnTx/>
                <a:uFillTx/>
                <a:latin typeface="Arial" panose="020B0604020202020204"/>
                <a:ea typeface="+mn-ea"/>
                <a:cs typeface="+mn-cs"/>
              </a:rPr>
              <a:t>PI3K/AKT pathway</a:t>
            </a:r>
          </a:p>
        </p:txBody>
      </p:sp>
      <p:sp>
        <p:nvSpPr>
          <p:cNvPr id="4" name="Rationale">
            <a:extLst>
              <a:ext uri="{FF2B5EF4-FFF2-40B4-BE49-F238E27FC236}">
                <a16:creationId xmlns:a16="http://schemas.microsoft.com/office/drawing/2014/main" id="{749DD791-24D9-D223-F3F7-8698FCEFCE72}"/>
              </a:ext>
            </a:extLst>
          </p:cNvPr>
          <p:cNvSpPr txBox="1">
            <a:spLocks noGrp="1" noRot="1" noMove="1" noResize="1" noEditPoints="1" noAdjustHandles="1" noChangeArrowheads="1" noChangeShapeType="1"/>
          </p:cNvSpPr>
          <p:nvPr/>
        </p:nvSpPr>
        <p:spPr>
          <a:xfrm rot="16200000">
            <a:off x="-442796" y="2468965"/>
            <a:ext cx="1305165" cy="3960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Rationale for AKT</a:t>
            </a:r>
            <a:b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AR co-inhibition</a:t>
            </a:r>
          </a:p>
        </p:txBody>
      </p:sp>
      <p:cxnSp>
        <p:nvCxnSpPr>
          <p:cNvPr id="5" name="Gold line">
            <a:extLst>
              <a:ext uri="{FF2B5EF4-FFF2-40B4-BE49-F238E27FC236}">
                <a16:creationId xmlns:a16="http://schemas.microsoft.com/office/drawing/2014/main" id="{3A2F2DDD-33C3-5FED-149E-308F6819F52A}"/>
              </a:ext>
            </a:extLst>
          </p:cNvPr>
          <p:cNvCxnSpPr>
            <a:cxnSpLocks noGrp="1" noRot="1" noMove="1" noResize="1" noEditPoints="1" noAdjustHandles="1" noChangeArrowheads="1" noChangeShapeType="1"/>
          </p:cNvCxnSpPr>
          <p:nvPr/>
        </p:nvCxnSpPr>
        <p:spPr>
          <a:xfrm>
            <a:off x="399285" y="2305920"/>
            <a:ext cx="0" cy="720000"/>
          </a:xfrm>
          <a:prstGeom prst="line">
            <a:avLst/>
          </a:prstGeom>
          <a:ln w="38100">
            <a:gradFill>
              <a:gsLst>
                <a:gs pos="20000">
                  <a:schemeClr val="accent2"/>
                </a:gs>
                <a:gs pos="100000">
                  <a:schemeClr val="accent2">
                    <a:lumMod val="20000"/>
                    <a:lumOff val="80000"/>
                  </a:schemeClr>
                </a:gs>
              </a:gsLst>
              <a:lin ang="5400000" scaled="1"/>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2500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A62F2-7EB2-A879-9369-ADA4FF72C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9F632-6ABA-7CD8-196C-45682A0B01F1}"/>
              </a:ext>
            </a:extLst>
          </p:cNvPr>
          <p:cNvSpPr>
            <a:spLocks noGrp="1"/>
          </p:cNvSpPr>
          <p:nvPr>
            <p:ph type="title"/>
          </p:nvPr>
        </p:nvSpPr>
        <p:spPr>
          <a:xfrm>
            <a:off x="696440" y="55757"/>
            <a:ext cx="10947172" cy="9175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vert="horz" lIns="0" tIns="45720" rIns="0" bIns="45720" rtlCol="0" anchor="b">
            <a:noAutofit/>
          </a:bodyPr>
          <a:lstStyle/>
          <a:p>
            <a:r>
              <a:rPr lang="en-GB" sz="2500" dirty="0"/>
              <a:t>In mCRPC, co-inhibition of AR and AKT in patients with PTEN-deficient tumours</a:t>
            </a:r>
            <a:endParaRPr lang="en-GB" sz="2500" baseline="30000" dirty="0"/>
          </a:p>
        </p:txBody>
      </p:sp>
      <p:sp>
        <p:nvSpPr>
          <p:cNvPr id="4" name="Text Placeholder 3">
            <a:extLst>
              <a:ext uri="{FF2B5EF4-FFF2-40B4-BE49-F238E27FC236}">
                <a16:creationId xmlns:a16="http://schemas.microsoft.com/office/drawing/2014/main" id="{B3227D98-2DEE-310E-0689-004636F79E9E}"/>
              </a:ext>
            </a:extLst>
          </p:cNvPr>
          <p:cNvSpPr>
            <a:spLocks noGrp="1"/>
          </p:cNvSpPr>
          <p:nvPr>
            <p:ph type="body" sz="quarter" idx="11"/>
          </p:nvPr>
        </p:nvSpPr>
        <p:spPr>
          <a:xfrm>
            <a:off x="812799" y="6271627"/>
            <a:ext cx="11124000" cy="215900"/>
          </a:xfrm>
        </p:spPr>
        <p:txBody>
          <a:bodyPr/>
          <a:lstStyle/>
          <a:p>
            <a:r>
              <a:rPr lang="en-GB" sz="1400" dirty="0"/>
              <a:t>*PTEN loss by IHC was defined as ≥50% of the specimen’s tumour area having no detectable PTEN staining with VENTANA PTEN [SP218] assay </a:t>
            </a:r>
          </a:p>
          <a:p>
            <a:endParaRPr lang="en-GB" dirty="0"/>
          </a:p>
          <a:p>
            <a:r>
              <a:rPr lang="en-GB" dirty="0"/>
              <a:t>Sweeney C, et al. </a:t>
            </a:r>
            <a:r>
              <a:rPr lang="en-GB" i="1" dirty="0"/>
              <a:t>Lancet</a:t>
            </a:r>
            <a:r>
              <a:rPr lang="en-GB" dirty="0"/>
              <a:t> 2021;398(10295):131–142; 2. Clinicaltrials.gov. NCT03072238</a:t>
            </a:r>
          </a:p>
        </p:txBody>
      </p:sp>
      <p:sp>
        <p:nvSpPr>
          <p:cNvPr id="33" name="Rectangle 32">
            <a:extLst>
              <a:ext uri="{FF2B5EF4-FFF2-40B4-BE49-F238E27FC236}">
                <a16:creationId xmlns:a16="http://schemas.microsoft.com/office/drawing/2014/main" id="{F80C78A9-9238-05B1-10EF-C56B7C995CA3}"/>
              </a:ext>
            </a:extLst>
          </p:cNvPr>
          <p:cNvSpPr/>
          <p:nvPr/>
        </p:nvSpPr>
        <p:spPr>
          <a:xfrm>
            <a:off x="604836" y="1082196"/>
            <a:ext cx="11300543" cy="464353"/>
          </a:xfrm>
          <a:prstGeom prst="rect">
            <a:avLst/>
          </a:prstGeom>
          <a:noFill/>
          <a:ln w="25400" cap="flat" cmpd="sng" algn="ctr">
            <a:noFill/>
            <a:prstDash val="solid"/>
            <a:headEnd type="none" w="med" len="med"/>
            <a:tailEnd type="none" w="med" len="med"/>
          </a:ln>
          <a:effectLst/>
        </p:spPr>
        <p:txBody>
          <a:bodyPr vert="horz" wrap="square" lIns="72000" tIns="45720" rIns="72000" bIns="45720" numCol="1" rtlCol="0" anchor="ctr" anchorCtr="0" compatLnSpc="1">
            <a:prstTxWarp prst="textNoShape">
              <a:avLst/>
            </a:prstTxWarp>
            <a:noAutofit/>
          </a:bodyPr>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E2841"/>
                </a:solidFill>
                <a:effectLst/>
                <a:uLnTx/>
                <a:uFillTx/>
                <a:latin typeface="Aptos" panose="02110004020202020204"/>
                <a:ea typeface="+mn-ea"/>
                <a:cs typeface="+mn-cs"/>
              </a:rPr>
              <a:t>Ipatasertib + abiraterone significantly improved rPFS compared with placebo + abiraterone in patients with PTEN-deficient mCRPC. However, there was no statistically significant difference in the ITT population of the Phase III randomised IPATential150 trial</a:t>
            </a:r>
            <a:endParaRPr kumimoji="0" lang="en-GB" sz="1400" b="0" i="0" u="none" strike="noStrike" kern="1200" cap="none" spc="0" normalizeH="0" baseline="30000" noProof="0" dirty="0">
              <a:ln>
                <a:noFill/>
              </a:ln>
              <a:solidFill>
                <a:srgbClr val="0E2841"/>
              </a:solidFill>
              <a:effectLst/>
              <a:uLnTx/>
              <a:uFillTx/>
              <a:latin typeface="Aptos" panose="02110004020202020204"/>
              <a:ea typeface="+mn-ea"/>
              <a:cs typeface="+mn-cs"/>
            </a:endParaRPr>
          </a:p>
        </p:txBody>
      </p:sp>
      <p:graphicFrame>
        <p:nvGraphicFramePr>
          <p:cNvPr id="7" name="Tabelle 20">
            <a:extLst>
              <a:ext uri="{FF2B5EF4-FFF2-40B4-BE49-F238E27FC236}">
                <a16:creationId xmlns:a16="http://schemas.microsoft.com/office/drawing/2014/main" id="{388333B7-E977-A57B-73DD-C970BA2E4E27}"/>
              </a:ext>
            </a:extLst>
          </p:cNvPr>
          <p:cNvGraphicFramePr>
            <a:graphicFrameLocks noGrp="1"/>
          </p:cNvGraphicFramePr>
          <p:nvPr/>
        </p:nvGraphicFramePr>
        <p:xfrm>
          <a:off x="2840026" y="2547980"/>
          <a:ext cx="3175037" cy="699829"/>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1094169">
                  <a:extLst>
                    <a:ext uri="{9D8B030D-6E8A-4147-A177-3AD203B41FA5}">
                      <a16:colId xmlns:a16="http://schemas.microsoft.com/office/drawing/2014/main" val="20002"/>
                    </a:ext>
                  </a:extLst>
                </a:gridCol>
                <a:gridCol w="1090268">
                  <a:extLst>
                    <a:ext uri="{9D8B030D-6E8A-4147-A177-3AD203B41FA5}">
                      <a16:colId xmlns:a16="http://schemas.microsoft.com/office/drawing/2014/main" val="20003"/>
                    </a:ext>
                  </a:extLst>
                </a:gridCol>
              </a:tblGrid>
              <a:tr h="266814">
                <a:tc>
                  <a:txBody>
                    <a:bodyPr/>
                    <a:lstStyle/>
                    <a:p>
                      <a:pPr algn="l" rtl="0"/>
                      <a:endParaRPr lang="en-GB" sz="9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1" dirty="0">
                          <a:solidFill>
                            <a:schemeClr val="bg1"/>
                          </a:solidFill>
                        </a:rPr>
                        <a:t>Placebo + Abi</a:t>
                      </a:r>
                    </a:p>
                    <a:p>
                      <a:pPr algn="ctr"/>
                      <a:r>
                        <a:rPr lang="en-GB" sz="900" b="1" baseline="0" dirty="0">
                          <a:solidFill>
                            <a:schemeClr val="bg1"/>
                          </a:solidFill>
                        </a:rPr>
                        <a:t>n=261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r>
                        <a:rPr lang="en-GB" sz="900" b="1" dirty="0">
                          <a:solidFill>
                            <a:schemeClr val="bg1"/>
                          </a:solidFill>
                        </a:rPr>
                        <a:t>Ipatasertib + Abi</a:t>
                      </a:r>
                    </a:p>
                    <a:p>
                      <a:pPr algn="ctr"/>
                      <a:r>
                        <a:rPr lang="en-GB" sz="900" b="1" baseline="0" dirty="0">
                          <a:solidFill>
                            <a:schemeClr val="bg1"/>
                          </a:solidFill>
                        </a:rPr>
                        <a:t>n=260</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51189">
                <a:tc>
                  <a:txBody>
                    <a:bodyPr/>
                    <a:lstStyle/>
                    <a:p>
                      <a:pPr algn="l"/>
                      <a:r>
                        <a:rPr lang="en-GB" sz="900" b="1" dirty="0">
                          <a:solidFill>
                            <a:schemeClr val="tx1"/>
                          </a:solidFill>
                        </a:rPr>
                        <a:t>Events,</a:t>
                      </a:r>
                      <a:r>
                        <a:rPr lang="en-GB" sz="900" b="1" baseline="0" dirty="0">
                          <a:solidFill>
                            <a:schemeClr val="tx1"/>
                          </a:solidFill>
                        </a:rPr>
                        <a:t> n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154 (59)</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124 (48)</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1189">
                <a:tc>
                  <a:txBody>
                    <a:bodyPr/>
                    <a:lstStyle/>
                    <a:p>
                      <a:pPr algn="l"/>
                      <a:r>
                        <a:rPr lang="en-GB" sz="900" b="1" dirty="0">
                          <a:solidFill>
                            <a:schemeClr val="tx1"/>
                          </a:solidFill>
                        </a:rPr>
                        <a:t>rPFS at 1 year, % </a:t>
                      </a:r>
                    </a:p>
                    <a:p>
                      <a:pPr algn="l"/>
                      <a:r>
                        <a:rPr lang="en-GB" sz="900" b="1" dirty="0">
                          <a:solidFill>
                            <a:schemeClr val="tx1"/>
                          </a:solidFill>
                        </a:rPr>
                        <a:t>(95% CI)</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63.3 (57.3–69.3)</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64.4 (58.3–70.5)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8" name="Gruppieren 6">
            <a:extLst>
              <a:ext uri="{FF2B5EF4-FFF2-40B4-BE49-F238E27FC236}">
                <a16:creationId xmlns:a16="http://schemas.microsoft.com/office/drawing/2014/main" id="{E8D6FE43-44EA-3053-BE43-8821512A0AFF}"/>
              </a:ext>
            </a:extLst>
          </p:cNvPr>
          <p:cNvGrpSpPr/>
          <p:nvPr/>
        </p:nvGrpSpPr>
        <p:grpSpPr>
          <a:xfrm>
            <a:off x="1276481" y="3333459"/>
            <a:ext cx="4482199" cy="2297674"/>
            <a:chOff x="493464" y="2884961"/>
            <a:chExt cx="5265215" cy="2699064"/>
          </a:xfrm>
        </p:grpSpPr>
        <p:pic>
          <p:nvPicPr>
            <p:cNvPr id="9" name="Grafik 256" descr="Ein Bild, das drinnen, suchend, sitzend, Feuerwerk enthält.&#10;&#10;Automatisch generierte Beschreibung">
              <a:extLst>
                <a:ext uri="{FF2B5EF4-FFF2-40B4-BE49-F238E27FC236}">
                  <a16:creationId xmlns:a16="http://schemas.microsoft.com/office/drawing/2014/main" id="{CED47E79-8B11-ADBA-FE89-F4BFF7BE7B4E}"/>
                </a:ext>
              </a:extLst>
            </p:cNvPr>
            <p:cNvPicPr>
              <a:picLocks noChangeAspect="1"/>
            </p:cNvPicPr>
            <p:nvPr/>
          </p:nvPicPr>
          <p:blipFill>
            <a:blip r:embed="rId3"/>
            <a:stretch>
              <a:fillRect/>
            </a:stretch>
          </p:blipFill>
          <p:spPr>
            <a:xfrm>
              <a:off x="990227" y="2959846"/>
              <a:ext cx="4314637" cy="1773519"/>
            </a:xfrm>
            <a:prstGeom prst="rect">
              <a:avLst/>
            </a:prstGeom>
          </p:spPr>
        </p:pic>
        <p:grpSp>
          <p:nvGrpSpPr>
            <p:cNvPr id="10" name="Gruppierung 22">
              <a:extLst>
                <a:ext uri="{FF2B5EF4-FFF2-40B4-BE49-F238E27FC236}">
                  <a16:creationId xmlns:a16="http://schemas.microsoft.com/office/drawing/2014/main" id="{0784D064-7B48-8133-34B7-EF38BC0F877F}"/>
                </a:ext>
              </a:extLst>
            </p:cNvPr>
            <p:cNvGrpSpPr/>
            <p:nvPr/>
          </p:nvGrpSpPr>
          <p:grpSpPr>
            <a:xfrm>
              <a:off x="493464" y="2884961"/>
              <a:ext cx="5265215" cy="2699064"/>
              <a:chOff x="674031" y="3180773"/>
              <a:chExt cx="5265215" cy="2329458"/>
            </a:xfrm>
          </p:grpSpPr>
          <p:grpSp>
            <p:nvGrpSpPr>
              <p:cNvPr id="11" name="Gruppierung 23">
                <a:extLst>
                  <a:ext uri="{FF2B5EF4-FFF2-40B4-BE49-F238E27FC236}">
                    <a16:creationId xmlns:a16="http://schemas.microsoft.com/office/drawing/2014/main" id="{C063CC2E-2AA9-5617-F541-2BA49713A851}"/>
                  </a:ext>
                </a:extLst>
              </p:cNvPr>
              <p:cNvGrpSpPr/>
              <p:nvPr/>
            </p:nvGrpSpPr>
            <p:grpSpPr>
              <a:xfrm>
                <a:off x="674031" y="3180773"/>
                <a:ext cx="5265215" cy="2329458"/>
                <a:chOff x="674031" y="3180773"/>
                <a:chExt cx="5265215" cy="2329458"/>
              </a:xfrm>
            </p:grpSpPr>
            <p:cxnSp>
              <p:nvCxnSpPr>
                <p:cNvPr id="19" name="Gerade Verbindung 31">
                  <a:extLst>
                    <a:ext uri="{FF2B5EF4-FFF2-40B4-BE49-F238E27FC236}">
                      <a16:creationId xmlns:a16="http://schemas.microsoft.com/office/drawing/2014/main" id="{73CEF591-00BA-BA5E-4683-0BFDDEA59340}"/>
                    </a:ext>
                  </a:extLst>
                </p:cNvPr>
                <p:cNvCxnSpPr/>
                <p:nvPr/>
              </p:nvCxnSpPr>
              <p:spPr>
                <a:xfrm>
                  <a:off x="1179865" y="3250022"/>
                  <a:ext cx="0" cy="1854718"/>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32">
                  <a:extLst>
                    <a:ext uri="{FF2B5EF4-FFF2-40B4-BE49-F238E27FC236}">
                      <a16:creationId xmlns:a16="http://schemas.microsoft.com/office/drawing/2014/main" id="{4994F2F8-2EF1-99BD-B737-629FC85ACD65}"/>
                    </a:ext>
                  </a:extLst>
                </p:cNvPr>
                <p:cNvCxnSpPr/>
                <p:nvPr/>
              </p:nvCxnSpPr>
              <p:spPr>
                <a:xfrm>
                  <a:off x="1136954" y="5104309"/>
                  <a:ext cx="474185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feld 33">
                  <a:extLst>
                    <a:ext uri="{FF2B5EF4-FFF2-40B4-BE49-F238E27FC236}">
                      <a16:creationId xmlns:a16="http://schemas.microsoft.com/office/drawing/2014/main" id="{60C7E9C0-67F0-8048-7F90-41AC967D7B32}"/>
                    </a:ext>
                  </a:extLst>
                </p:cNvPr>
                <p:cNvSpPr txBox="1"/>
                <p:nvPr/>
              </p:nvSpPr>
              <p:spPr>
                <a:xfrm rot="16200000">
                  <a:off x="-116328" y="4101969"/>
                  <a:ext cx="1851875" cy="27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PFS (%)</a:t>
                  </a:r>
                </a:p>
              </p:txBody>
            </p:sp>
            <p:grpSp>
              <p:nvGrpSpPr>
                <p:cNvPr id="22" name="Gruppierung 34">
                  <a:extLst>
                    <a:ext uri="{FF2B5EF4-FFF2-40B4-BE49-F238E27FC236}">
                      <a16:creationId xmlns:a16="http://schemas.microsoft.com/office/drawing/2014/main" id="{11E581BA-C067-7C46-C632-3F8106B9B26E}"/>
                    </a:ext>
                  </a:extLst>
                </p:cNvPr>
                <p:cNvGrpSpPr/>
                <p:nvPr/>
              </p:nvGrpSpPr>
              <p:grpSpPr>
                <a:xfrm>
                  <a:off x="1054631" y="5104740"/>
                  <a:ext cx="250467" cy="184430"/>
                  <a:chOff x="4923476" y="5214890"/>
                  <a:chExt cx="250467" cy="184430"/>
                </a:xfrm>
              </p:grpSpPr>
              <p:cxnSp>
                <p:nvCxnSpPr>
                  <p:cNvPr id="102" name="Gerade Verbindung 105">
                    <a:extLst>
                      <a:ext uri="{FF2B5EF4-FFF2-40B4-BE49-F238E27FC236}">
                        <a16:creationId xmlns:a16="http://schemas.microsoft.com/office/drawing/2014/main" id="{81B27DE6-5E13-54BC-5199-6DD2265784A6}"/>
                      </a:ext>
                    </a:extLst>
                  </p:cNvPr>
                  <p:cNvCxnSpPr/>
                  <p:nvPr/>
                </p:nvCxnSpPr>
                <p:spPr>
                  <a:xfrm flipV="1">
                    <a:off x="5048710"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feld 106">
                    <a:extLst>
                      <a:ext uri="{FF2B5EF4-FFF2-40B4-BE49-F238E27FC236}">
                        <a16:creationId xmlns:a16="http://schemas.microsoft.com/office/drawing/2014/main" id="{5FC93842-33D4-005A-ACDB-47E29D7E3557}"/>
                      </a:ext>
                    </a:extLst>
                  </p:cNvPr>
                  <p:cNvSpPr txBox="1"/>
                  <p:nvPr/>
                </p:nvSpPr>
                <p:spPr>
                  <a:xfrm>
                    <a:off x="4923476"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grpSp>
            <p:sp>
              <p:nvSpPr>
                <p:cNvPr id="23" name="Textfeld 35">
                  <a:extLst>
                    <a:ext uri="{FF2B5EF4-FFF2-40B4-BE49-F238E27FC236}">
                      <a16:creationId xmlns:a16="http://schemas.microsoft.com/office/drawing/2014/main" id="{31EDA935-E435-FE88-6D6F-477C6331211A}"/>
                    </a:ext>
                  </a:extLst>
                </p:cNvPr>
                <p:cNvSpPr txBox="1"/>
                <p:nvPr/>
              </p:nvSpPr>
              <p:spPr>
                <a:xfrm>
                  <a:off x="2636298" y="5276206"/>
                  <a:ext cx="1971006" cy="234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Months</a:t>
                  </a:r>
                </a:p>
              </p:txBody>
            </p:sp>
            <p:sp>
              <p:nvSpPr>
                <p:cNvPr id="24" name="Textfeld 36">
                  <a:extLst>
                    <a:ext uri="{FF2B5EF4-FFF2-40B4-BE49-F238E27FC236}">
                      <a16:creationId xmlns:a16="http://schemas.microsoft.com/office/drawing/2014/main" id="{D2177DAF-E17B-9D83-C212-D7B9200479A9}"/>
                    </a:ext>
                  </a:extLst>
                </p:cNvPr>
                <p:cNvSpPr txBox="1"/>
                <p:nvPr/>
              </p:nvSpPr>
              <p:spPr>
                <a:xfrm>
                  <a:off x="800099" y="5035490"/>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grpSp>
              <p:nvGrpSpPr>
                <p:cNvPr id="25" name="Gruppierung 37">
                  <a:extLst>
                    <a:ext uri="{FF2B5EF4-FFF2-40B4-BE49-F238E27FC236}">
                      <a16:creationId xmlns:a16="http://schemas.microsoft.com/office/drawing/2014/main" id="{7453B8F0-66D4-4133-846A-00B3C5608030}"/>
                    </a:ext>
                  </a:extLst>
                </p:cNvPr>
                <p:cNvGrpSpPr/>
                <p:nvPr/>
              </p:nvGrpSpPr>
              <p:grpSpPr>
                <a:xfrm>
                  <a:off x="800099" y="4850823"/>
                  <a:ext cx="376590" cy="140415"/>
                  <a:chOff x="4103743" y="5073547"/>
                  <a:chExt cx="376590" cy="140415"/>
                </a:xfrm>
              </p:grpSpPr>
              <p:sp>
                <p:nvSpPr>
                  <p:cNvPr id="100" name="Textfeld 103">
                    <a:extLst>
                      <a:ext uri="{FF2B5EF4-FFF2-40B4-BE49-F238E27FC236}">
                        <a16:creationId xmlns:a16="http://schemas.microsoft.com/office/drawing/2014/main" id="{E75A5098-03A7-A1D2-F05F-F58F9CFBBA8E}"/>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10</a:t>
                    </a:r>
                  </a:p>
                </p:txBody>
              </p:sp>
              <p:cxnSp>
                <p:nvCxnSpPr>
                  <p:cNvPr id="101" name="Gerade Verbindung 104">
                    <a:extLst>
                      <a:ext uri="{FF2B5EF4-FFF2-40B4-BE49-F238E27FC236}">
                        <a16:creationId xmlns:a16="http://schemas.microsoft.com/office/drawing/2014/main" id="{7EB510E4-0D6E-5A5B-E29F-FF2E931982BF}"/>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 name="Gruppierung 38">
                  <a:extLst>
                    <a:ext uri="{FF2B5EF4-FFF2-40B4-BE49-F238E27FC236}">
                      <a16:creationId xmlns:a16="http://schemas.microsoft.com/office/drawing/2014/main" id="{3EE98B45-E71B-E2F6-A3F1-FD36695E679B}"/>
                    </a:ext>
                  </a:extLst>
                </p:cNvPr>
                <p:cNvGrpSpPr/>
                <p:nvPr/>
              </p:nvGrpSpPr>
              <p:grpSpPr>
                <a:xfrm>
                  <a:off x="800099" y="4663498"/>
                  <a:ext cx="376590" cy="140415"/>
                  <a:chOff x="4103743" y="5073547"/>
                  <a:chExt cx="376590" cy="140415"/>
                </a:xfrm>
              </p:grpSpPr>
              <p:sp>
                <p:nvSpPr>
                  <p:cNvPr id="98" name="Textfeld 101">
                    <a:extLst>
                      <a:ext uri="{FF2B5EF4-FFF2-40B4-BE49-F238E27FC236}">
                        <a16:creationId xmlns:a16="http://schemas.microsoft.com/office/drawing/2014/main" id="{5EE142A2-921C-5B63-91AD-7B8F574FDC93}"/>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cxnSp>
                <p:nvCxnSpPr>
                  <p:cNvPr id="99" name="Gerade Verbindung 102">
                    <a:extLst>
                      <a:ext uri="{FF2B5EF4-FFF2-40B4-BE49-F238E27FC236}">
                        <a16:creationId xmlns:a16="http://schemas.microsoft.com/office/drawing/2014/main" id="{D8895DD4-0FB3-18CF-0DFA-051E6C67DE6D}"/>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uppierung 39">
                  <a:extLst>
                    <a:ext uri="{FF2B5EF4-FFF2-40B4-BE49-F238E27FC236}">
                      <a16:creationId xmlns:a16="http://schemas.microsoft.com/office/drawing/2014/main" id="{0138254C-C098-96F8-8EFE-62BD558AC81F}"/>
                    </a:ext>
                  </a:extLst>
                </p:cNvPr>
                <p:cNvGrpSpPr/>
                <p:nvPr/>
              </p:nvGrpSpPr>
              <p:grpSpPr>
                <a:xfrm>
                  <a:off x="800099" y="4476173"/>
                  <a:ext cx="376590" cy="140415"/>
                  <a:chOff x="4103743" y="5073547"/>
                  <a:chExt cx="376590" cy="140415"/>
                </a:xfrm>
              </p:grpSpPr>
              <p:sp>
                <p:nvSpPr>
                  <p:cNvPr id="96" name="Textfeld 99">
                    <a:extLst>
                      <a:ext uri="{FF2B5EF4-FFF2-40B4-BE49-F238E27FC236}">
                        <a16:creationId xmlns:a16="http://schemas.microsoft.com/office/drawing/2014/main" id="{63B85003-67CF-0D00-0643-735A28FC6A14}"/>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cxnSp>
                <p:nvCxnSpPr>
                  <p:cNvPr id="97" name="Gerade Verbindung 100">
                    <a:extLst>
                      <a:ext uri="{FF2B5EF4-FFF2-40B4-BE49-F238E27FC236}">
                        <a16:creationId xmlns:a16="http://schemas.microsoft.com/office/drawing/2014/main" id="{E786A87A-4C75-9D8B-9903-E9E265053EAE}"/>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 name="Gruppierung 40">
                  <a:extLst>
                    <a:ext uri="{FF2B5EF4-FFF2-40B4-BE49-F238E27FC236}">
                      <a16:creationId xmlns:a16="http://schemas.microsoft.com/office/drawing/2014/main" id="{647C6F84-48FF-07B2-8890-3094A5CBD08F}"/>
                    </a:ext>
                  </a:extLst>
                </p:cNvPr>
                <p:cNvGrpSpPr/>
                <p:nvPr/>
              </p:nvGrpSpPr>
              <p:grpSpPr>
                <a:xfrm>
                  <a:off x="800099" y="4292023"/>
                  <a:ext cx="376590" cy="140415"/>
                  <a:chOff x="4103743" y="5073547"/>
                  <a:chExt cx="376590" cy="140415"/>
                </a:xfrm>
              </p:grpSpPr>
              <p:sp>
                <p:nvSpPr>
                  <p:cNvPr id="94" name="Textfeld 97">
                    <a:extLst>
                      <a:ext uri="{FF2B5EF4-FFF2-40B4-BE49-F238E27FC236}">
                        <a16:creationId xmlns:a16="http://schemas.microsoft.com/office/drawing/2014/main" id="{852EDE77-3055-CE88-280B-D121EBBA7B96}"/>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40</a:t>
                    </a:r>
                  </a:p>
                </p:txBody>
              </p:sp>
              <p:cxnSp>
                <p:nvCxnSpPr>
                  <p:cNvPr id="95" name="Gerade Verbindung 98">
                    <a:extLst>
                      <a:ext uri="{FF2B5EF4-FFF2-40B4-BE49-F238E27FC236}">
                        <a16:creationId xmlns:a16="http://schemas.microsoft.com/office/drawing/2014/main" id="{79B1DA47-73C2-D392-CB07-888AAA1C4468}"/>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uppierung 41">
                  <a:extLst>
                    <a:ext uri="{FF2B5EF4-FFF2-40B4-BE49-F238E27FC236}">
                      <a16:creationId xmlns:a16="http://schemas.microsoft.com/office/drawing/2014/main" id="{E4A3E55D-BF74-6253-8A28-6928D7326AC5}"/>
                    </a:ext>
                  </a:extLst>
                </p:cNvPr>
                <p:cNvGrpSpPr/>
                <p:nvPr/>
              </p:nvGrpSpPr>
              <p:grpSpPr>
                <a:xfrm>
                  <a:off x="800099" y="4107873"/>
                  <a:ext cx="376590" cy="140415"/>
                  <a:chOff x="4103743" y="5073547"/>
                  <a:chExt cx="376590" cy="140415"/>
                </a:xfrm>
              </p:grpSpPr>
              <p:sp>
                <p:nvSpPr>
                  <p:cNvPr id="92" name="Textfeld 95">
                    <a:extLst>
                      <a:ext uri="{FF2B5EF4-FFF2-40B4-BE49-F238E27FC236}">
                        <a16:creationId xmlns:a16="http://schemas.microsoft.com/office/drawing/2014/main" id="{23845D39-E65F-D8F5-C50F-BA695AC1ED36}"/>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50</a:t>
                    </a:r>
                  </a:p>
                </p:txBody>
              </p:sp>
              <p:cxnSp>
                <p:nvCxnSpPr>
                  <p:cNvPr id="93" name="Gerade Verbindung 96">
                    <a:extLst>
                      <a:ext uri="{FF2B5EF4-FFF2-40B4-BE49-F238E27FC236}">
                        <a16:creationId xmlns:a16="http://schemas.microsoft.com/office/drawing/2014/main" id="{F7C33F55-ED21-89D7-376F-1CB99DD0B38B}"/>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uppierung 42">
                  <a:extLst>
                    <a:ext uri="{FF2B5EF4-FFF2-40B4-BE49-F238E27FC236}">
                      <a16:creationId xmlns:a16="http://schemas.microsoft.com/office/drawing/2014/main" id="{D5EEC4A9-B26F-D41D-E137-AB13E3A1C875}"/>
                    </a:ext>
                  </a:extLst>
                </p:cNvPr>
                <p:cNvGrpSpPr/>
                <p:nvPr/>
              </p:nvGrpSpPr>
              <p:grpSpPr>
                <a:xfrm>
                  <a:off x="800099" y="3923723"/>
                  <a:ext cx="376590" cy="140415"/>
                  <a:chOff x="4103743" y="5073547"/>
                  <a:chExt cx="376590" cy="140415"/>
                </a:xfrm>
              </p:grpSpPr>
              <p:sp>
                <p:nvSpPr>
                  <p:cNvPr id="90" name="Textfeld 93">
                    <a:extLst>
                      <a:ext uri="{FF2B5EF4-FFF2-40B4-BE49-F238E27FC236}">
                        <a16:creationId xmlns:a16="http://schemas.microsoft.com/office/drawing/2014/main" id="{07C9AB12-ABB1-B1DF-E483-E7AE7E32B2ED}"/>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60</a:t>
                    </a:r>
                  </a:p>
                </p:txBody>
              </p:sp>
              <p:cxnSp>
                <p:nvCxnSpPr>
                  <p:cNvPr id="91" name="Gerade Verbindung 94">
                    <a:extLst>
                      <a:ext uri="{FF2B5EF4-FFF2-40B4-BE49-F238E27FC236}">
                        <a16:creationId xmlns:a16="http://schemas.microsoft.com/office/drawing/2014/main" id="{4608DE9B-FC3F-D9BF-FF65-F5BCC618D20B}"/>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 name="Gruppierung 43">
                  <a:extLst>
                    <a:ext uri="{FF2B5EF4-FFF2-40B4-BE49-F238E27FC236}">
                      <a16:creationId xmlns:a16="http://schemas.microsoft.com/office/drawing/2014/main" id="{1EF115F2-A747-2AD1-E839-E4CF2E9876F9}"/>
                    </a:ext>
                  </a:extLst>
                </p:cNvPr>
                <p:cNvGrpSpPr/>
                <p:nvPr/>
              </p:nvGrpSpPr>
              <p:grpSpPr>
                <a:xfrm>
                  <a:off x="800099" y="3739573"/>
                  <a:ext cx="376590" cy="140415"/>
                  <a:chOff x="4103743" y="5073547"/>
                  <a:chExt cx="376590" cy="140415"/>
                </a:xfrm>
              </p:grpSpPr>
              <p:sp>
                <p:nvSpPr>
                  <p:cNvPr id="88" name="Textfeld 91">
                    <a:extLst>
                      <a:ext uri="{FF2B5EF4-FFF2-40B4-BE49-F238E27FC236}">
                        <a16:creationId xmlns:a16="http://schemas.microsoft.com/office/drawing/2014/main" id="{4878AC8A-85C9-08D7-CE27-8C0A188833DB}"/>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70</a:t>
                    </a:r>
                  </a:p>
                </p:txBody>
              </p:sp>
              <p:cxnSp>
                <p:nvCxnSpPr>
                  <p:cNvPr id="89" name="Gerade Verbindung 92">
                    <a:extLst>
                      <a:ext uri="{FF2B5EF4-FFF2-40B4-BE49-F238E27FC236}">
                        <a16:creationId xmlns:a16="http://schemas.microsoft.com/office/drawing/2014/main" id="{73B279B5-8814-85DF-84AD-AE66515BE7BE}"/>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 name="Gruppierung 44">
                  <a:extLst>
                    <a:ext uri="{FF2B5EF4-FFF2-40B4-BE49-F238E27FC236}">
                      <a16:creationId xmlns:a16="http://schemas.microsoft.com/office/drawing/2014/main" id="{39E3513A-042C-5DF2-3756-90EC29F908FE}"/>
                    </a:ext>
                  </a:extLst>
                </p:cNvPr>
                <p:cNvGrpSpPr/>
                <p:nvPr/>
              </p:nvGrpSpPr>
              <p:grpSpPr>
                <a:xfrm>
                  <a:off x="800099" y="3549073"/>
                  <a:ext cx="376590" cy="140415"/>
                  <a:chOff x="4103743" y="5073547"/>
                  <a:chExt cx="376590" cy="140415"/>
                </a:xfrm>
              </p:grpSpPr>
              <p:sp>
                <p:nvSpPr>
                  <p:cNvPr id="86" name="Textfeld 89">
                    <a:extLst>
                      <a:ext uri="{FF2B5EF4-FFF2-40B4-BE49-F238E27FC236}">
                        <a16:creationId xmlns:a16="http://schemas.microsoft.com/office/drawing/2014/main" id="{0A7BA263-1871-D9F5-96A6-B527C6ECD18F}"/>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80</a:t>
                    </a:r>
                  </a:p>
                </p:txBody>
              </p:sp>
              <p:cxnSp>
                <p:nvCxnSpPr>
                  <p:cNvPr id="87" name="Gerade Verbindung 90">
                    <a:extLst>
                      <a:ext uri="{FF2B5EF4-FFF2-40B4-BE49-F238E27FC236}">
                        <a16:creationId xmlns:a16="http://schemas.microsoft.com/office/drawing/2014/main" id="{FF300A63-8D4C-B973-8276-3E3DD64FDFF5}"/>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4" name="Gruppierung 45">
                  <a:extLst>
                    <a:ext uri="{FF2B5EF4-FFF2-40B4-BE49-F238E27FC236}">
                      <a16:creationId xmlns:a16="http://schemas.microsoft.com/office/drawing/2014/main" id="{2D98F1F8-0DAA-94D3-A65B-07D3516A4CD7}"/>
                    </a:ext>
                  </a:extLst>
                </p:cNvPr>
                <p:cNvGrpSpPr/>
                <p:nvPr/>
              </p:nvGrpSpPr>
              <p:grpSpPr>
                <a:xfrm>
                  <a:off x="800099" y="3368098"/>
                  <a:ext cx="376590" cy="140415"/>
                  <a:chOff x="4103743" y="5073547"/>
                  <a:chExt cx="376590" cy="140415"/>
                </a:xfrm>
              </p:grpSpPr>
              <p:sp>
                <p:nvSpPr>
                  <p:cNvPr id="84" name="Textfeld 87">
                    <a:extLst>
                      <a:ext uri="{FF2B5EF4-FFF2-40B4-BE49-F238E27FC236}">
                        <a16:creationId xmlns:a16="http://schemas.microsoft.com/office/drawing/2014/main" id="{62EF81BC-7798-7E9F-0611-46061BDA99CE}"/>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90</a:t>
                    </a:r>
                  </a:p>
                </p:txBody>
              </p:sp>
              <p:cxnSp>
                <p:nvCxnSpPr>
                  <p:cNvPr id="85" name="Gerade Verbindung 88">
                    <a:extLst>
                      <a:ext uri="{FF2B5EF4-FFF2-40B4-BE49-F238E27FC236}">
                        <a16:creationId xmlns:a16="http://schemas.microsoft.com/office/drawing/2014/main" id="{F4CB1E64-E4AF-CC20-A257-D07643C9669C}"/>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uppierung 46">
                  <a:extLst>
                    <a:ext uri="{FF2B5EF4-FFF2-40B4-BE49-F238E27FC236}">
                      <a16:creationId xmlns:a16="http://schemas.microsoft.com/office/drawing/2014/main" id="{B5CF7295-D19D-3012-F2FF-C21FC3B2EE09}"/>
                    </a:ext>
                  </a:extLst>
                </p:cNvPr>
                <p:cNvGrpSpPr/>
                <p:nvPr/>
              </p:nvGrpSpPr>
              <p:grpSpPr>
                <a:xfrm>
                  <a:off x="800099" y="3180773"/>
                  <a:ext cx="376590" cy="140415"/>
                  <a:chOff x="4103743" y="5073547"/>
                  <a:chExt cx="376590" cy="140415"/>
                </a:xfrm>
              </p:grpSpPr>
              <p:sp>
                <p:nvSpPr>
                  <p:cNvPr id="82" name="Textfeld 85">
                    <a:extLst>
                      <a:ext uri="{FF2B5EF4-FFF2-40B4-BE49-F238E27FC236}">
                        <a16:creationId xmlns:a16="http://schemas.microsoft.com/office/drawing/2014/main" id="{DA4C9C5F-69A4-D0F6-0A6F-71CA7AE9DD08}"/>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100</a:t>
                    </a:r>
                  </a:p>
                </p:txBody>
              </p:sp>
              <p:cxnSp>
                <p:nvCxnSpPr>
                  <p:cNvPr id="83" name="Gerade Verbindung 86">
                    <a:extLst>
                      <a:ext uri="{FF2B5EF4-FFF2-40B4-BE49-F238E27FC236}">
                        <a16:creationId xmlns:a16="http://schemas.microsoft.com/office/drawing/2014/main" id="{A9FAD5D2-B2EF-DC15-F5C3-6BE79D4CB137}"/>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uppierung 49">
                  <a:extLst>
                    <a:ext uri="{FF2B5EF4-FFF2-40B4-BE49-F238E27FC236}">
                      <a16:creationId xmlns:a16="http://schemas.microsoft.com/office/drawing/2014/main" id="{98961869-67F4-B85D-F36A-425978EBBEDF}"/>
                    </a:ext>
                  </a:extLst>
                </p:cNvPr>
                <p:cNvGrpSpPr/>
                <p:nvPr/>
              </p:nvGrpSpPr>
              <p:grpSpPr>
                <a:xfrm>
                  <a:off x="1466830" y="5104740"/>
                  <a:ext cx="250467" cy="188535"/>
                  <a:chOff x="5072508" y="5214890"/>
                  <a:chExt cx="250467" cy="188535"/>
                </a:xfrm>
              </p:grpSpPr>
              <p:cxnSp>
                <p:nvCxnSpPr>
                  <p:cNvPr id="80" name="Gerade Verbindung 83">
                    <a:extLst>
                      <a:ext uri="{FF2B5EF4-FFF2-40B4-BE49-F238E27FC236}">
                        <a16:creationId xmlns:a16="http://schemas.microsoft.com/office/drawing/2014/main" id="{C55FDD8F-59EE-7F0D-D800-4EE9F0BFD923}"/>
                      </a:ext>
                    </a:extLst>
                  </p:cNvPr>
                  <p:cNvCxnSpPr/>
                  <p:nvPr/>
                </p:nvCxnSpPr>
                <p:spPr>
                  <a:xfrm flipV="1">
                    <a:off x="5207255"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Textfeld 84">
                    <a:extLst>
                      <a:ext uri="{FF2B5EF4-FFF2-40B4-BE49-F238E27FC236}">
                        <a16:creationId xmlns:a16="http://schemas.microsoft.com/office/drawing/2014/main" id="{EBA232E6-0618-5251-11F8-0475CC815EC2}"/>
                      </a:ext>
                    </a:extLst>
                  </p:cNvPr>
                  <p:cNvSpPr txBox="1"/>
                  <p:nvPr/>
                </p:nvSpPr>
                <p:spPr>
                  <a:xfrm>
                    <a:off x="5072508" y="5263010"/>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grpSp>
            <p:grpSp>
              <p:nvGrpSpPr>
                <p:cNvPr id="37" name="Gruppierung 51">
                  <a:extLst>
                    <a:ext uri="{FF2B5EF4-FFF2-40B4-BE49-F238E27FC236}">
                      <a16:creationId xmlns:a16="http://schemas.microsoft.com/office/drawing/2014/main" id="{C5F1ABFF-B4F0-6A0C-66D6-A89E4450854A}"/>
                    </a:ext>
                  </a:extLst>
                </p:cNvPr>
                <p:cNvGrpSpPr/>
                <p:nvPr/>
              </p:nvGrpSpPr>
              <p:grpSpPr>
                <a:xfrm>
                  <a:off x="1896799" y="5104740"/>
                  <a:ext cx="250467" cy="184430"/>
                  <a:chOff x="4982135" y="5214890"/>
                  <a:chExt cx="250467" cy="184430"/>
                </a:xfrm>
              </p:grpSpPr>
              <p:cxnSp>
                <p:nvCxnSpPr>
                  <p:cNvPr id="78" name="Gerade Verbindung 79">
                    <a:extLst>
                      <a:ext uri="{FF2B5EF4-FFF2-40B4-BE49-F238E27FC236}">
                        <a16:creationId xmlns:a16="http://schemas.microsoft.com/office/drawing/2014/main" id="{DAC97907-1259-9537-15F0-14D30EF11669}"/>
                      </a:ext>
                    </a:extLst>
                  </p:cNvPr>
                  <p:cNvCxnSpPr/>
                  <p:nvPr/>
                </p:nvCxnSpPr>
                <p:spPr>
                  <a:xfrm flipV="1">
                    <a:off x="5112125"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feld 80">
                    <a:extLst>
                      <a:ext uri="{FF2B5EF4-FFF2-40B4-BE49-F238E27FC236}">
                        <a16:creationId xmlns:a16="http://schemas.microsoft.com/office/drawing/2014/main" id="{856CA81F-F847-779B-EEE7-E7800AF5865C}"/>
                      </a:ext>
                    </a:extLst>
                  </p:cNvPr>
                  <p:cNvSpPr txBox="1"/>
                  <p:nvPr/>
                </p:nvSpPr>
                <p:spPr>
                  <a:xfrm>
                    <a:off x="4982135"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grpSp>
            <p:grpSp>
              <p:nvGrpSpPr>
                <p:cNvPr id="39" name="Gruppierung 53">
                  <a:extLst>
                    <a:ext uri="{FF2B5EF4-FFF2-40B4-BE49-F238E27FC236}">
                      <a16:creationId xmlns:a16="http://schemas.microsoft.com/office/drawing/2014/main" id="{77DB36A4-8060-B14B-A905-A25826104C78}"/>
                    </a:ext>
                  </a:extLst>
                </p:cNvPr>
                <p:cNvGrpSpPr/>
                <p:nvPr/>
              </p:nvGrpSpPr>
              <p:grpSpPr>
                <a:xfrm>
                  <a:off x="2324832" y="5104740"/>
                  <a:ext cx="250467" cy="184430"/>
                  <a:chOff x="4887009" y="5214890"/>
                  <a:chExt cx="250467" cy="184430"/>
                </a:xfrm>
              </p:grpSpPr>
              <p:cxnSp>
                <p:nvCxnSpPr>
                  <p:cNvPr id="76" name="Gerade Verbindung 75">
                    <a:extLst>
                      <a:ext uri="{FF2B5EF4-FFF2-40B4-BE49-F238E27FC236}">
                        <a16:creationId xmlns:a16="http://schemas.microsoft.com/office/drawing/2014/main" id="{79E2366E-0B42-5D7A-3602-E86BD22AF99F}"/>
                      </a:ext>
                    </a:extLst>
                  </p:cNvPr>
                  <p:cNvCxnSpPr/>
                  <p:nvPr/>
                </p:nvCxnSpPr>
                <p:spPr>
                  <a:xfrm flipV="1">
                    <a:off x="5012243"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feld 76">
                    <a:extLst>
                      <a:ext uri="{FF2B5EF4-FFF2-40B4-BE49-F238E27FC236}">
                        <a16:creationId xmlns:a16="http://schemas.microsoft.com/office/drawing/2014/main" id="{973C38D0-7663-B32C-8072-C03732F5C446}"/>
                      </a:ext>
                    </a:extLst>
                  </p:cNvPr>
                  <p:cNvSpPr txBox="1"/>
                  <p:nvPr/>
                </p:nvSpPr>
                <p:spPr>
                  <a:xfrm>
                    <a:off x="4887009"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9</a:t>
                    </a:r>
                  </a:p>
                </p:txBody>
              </p:sp>
            </p:grpSp>
            <p:grpSp>
              <p:nvGrpSpPr>
                <p:cNvPr id="40" name="Gruppierung 55">
                  <a:extLst>
                    <a:ext uri="{FF2B5EF4-FFF2-40B4-BE49-F238E27FC236}">
                      <a16:creationId xmlns:a16="http://schemas.microsoft.com/office/drawing/2014/main" id="{2A6BB708-0B55-7787-575A-40DE4E68631E}"/>
                    </a:ext>
                  </a:extLst>
                </p:cNvPr>
                <p:cNvGrpSpPr/>
                <p:nvPr/>
              </p:nvGrpSpPr>
              <p:grpSpPr>
                <a:xfrm>
                  <a:off x="2743779" y="5104740"/>
                  <a:ext cx="3083751" cy="184430"/>
                  <a:chOff x="4782365" y="5214890"/>
                  <a:chExt cx="3083751" cy="184430"/>
                </a:xfrm>
              </p:grpSpPr>
              <p:cxnSp>
                <p:nvCxnSpPr>
                  <p:cNvPr id="73" name="Gerade Verbindung 71">
                    <a:extLst>
                      <a:ext uri="{FF2B5EF4-FFF2-40B4-BE49-F238E27FC236}">
                        <a16:creationId xmlns:a16="http://schemas.microsoft.com/office/drawing/2014/main" id="{A2661D14-0329-6459-DEF4-1309E0F61F5D}"/>
                      </a:ext>
                    </a:extLst>
                  </p:cNvPr>
                  <p:cNvCxnSpPr/>
                  <p:nvPr/>
                </p:nvCxnSpPr>
                <p:spPr>
                  <a:xfrm flipV="1">
                    <a:off x="4907599"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Textfeld 72">
                    <a:extLst>
                      <a:ext uri="{FF2B5EF4-FFF2-40B4-BE49-F238E27FC236}">
                        <a16:creationId xmlns:a16="http://schemas.microsoft.com/office/drawing/2014/main" id="{25E88237-864C-D1F5-3169-3841448451FC}"/>
                      </a:ext>
                    </a:extLst>
                  </p:cNvPr>
                  <p:cNvSpPr txBox="1"/>
                  <p:nvPr/>
                </p:nvSpPr>
                <p:spPr>
                  <a:xfrm>
                    <a:off x="4782365"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cxnSp>
                <p:nvCxnSpPr>
                  <p:cNvPr id="75" name="Gerade Verbindung 117">
                    <a:extLst>
                      <a:ext uri="{FF2B5EF4-FFF2-40B4-BE49-F238E27FC236}">
                        <a16:creationId xmlns:a16="http://schemas.microsoft.com/office/drawing/2014/main" id="{A65962DB-34A8-FAF9-7576-CDBF6703F1DE}"/>
                      </a:ext>
                    </a:extLst>
                  </p:cNvPr>
                  <p:cNvCxnSpPr/>
                  <p:nvPr/>
                </p:nvCxnSpPr>
                <p:spPr>
                  <a:xfrm flipV="1">
                    <a:off x="7866116"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3" name="Gruppierung 56">
                  <a:extLst>
                    <a:ext uri="{FF2B5EF4-FFF2-40B4-BE49-F238E27FC236}">
                      <a16:creationId xmlns:a16="http://schemas.microsoft.com/office/drawing/2014/main" id="{5339F18F-7C00-5ACB-BA77-4FF897F910FC}"/>
                    </a:ext>
                  </a:extLst>
                </p:cNvPr>
                <p:cNvGrpSpPr/>
                <p:nvPr/>
              </p:nvGrpSpPr>
              <p:grpSpPr>
                <a:xfrm>
                  <a:off x="3165487" y="5104740"/>
                  <a:ext cx="659524" cy="184430"/>
                  <a:chOff x="4944081" y="5214890"/>
                  <a:chExt cx="659524" cy="184430"/>
                </a:xfrm>
              </p:grpSpPr>
              <p:cxnSp>
                <p:nvCxnSpPr>
                  <p:cNvPr id="69" name="Gerade Verbindung 69">
                    <a:extLst>
                      <a:ext uri="{FF2B5EF4-FFF2-40B4-BE49-F238E27FC236}">
                        <a16:creationId xmlns:a16="http://schemas.microsoft.com/office/drawing/2014/main" id="{5C0E775F-6E00-AB3D-5952-87BD33D5A063}"/>
                      </a:ext>
                    </a:extLst>
                  </p:cNvPr>
                  <p:cNvCxnSpPr/>
                  <p:nvPr/>
                </p:nvCxnSpPr>
                <p:spPr>
                  <a:xfrm flipV="1">
                    <a:off x="5069315"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Textfeld 70">
                    <a:extLst>
                      <a:ext uri="{FF2B5EF4-FFF2-40B4-BE49-F238E27FC236}">
                        <a16:creationId xmlns:a16="http://schemas.microsoft.com/office/drawing/2014/main" id="{0C0CE977-7827-3D6F-7BBB-536CA03C6431}"/>
                      </a:ext>
                    </a:extLst>
                  </p:cNvPr>
                  <p:cNvSpPr txBox="1"/>
                  <p:nvPr/>
                </p:nvSpPr>
                <p:spPr>
                  <a:xfrm>
                    <a:off x="4944081"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15</a:t>
                    </a:r>
                  </a:p>
                </p:txBody>
              </p:sp>
              <p:cxnSp>
                <p:nvCxnSpPr>
                  <p:cNvPr id="71" name="Gerade Verbindung 115">
                    <a:extLst>
                      <a:ext uri="{FF2B5EF4-FFF2-40B4-BE49-F238E27FC236}">
                        <a16:creationId xmlns:a16="http://schemas.microsoft.com/office/drawing/2014/main" id="{41FEFEC4-0C15-C8C8-C8BF-D31781B54E34}"/>
                      </a:ext>
                    </a:extLst>
                  </p:cNvPr>
                  <p:cNvCxnSpPr/>
                  <p:nvPr/>
                </p:nvCxnSpPr>
                <p:spPr>
                  <a:xfrm flipV="1">
                    <a:off x="5492640"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Textfeld 116">
                    <a:extLst>
                      <a:ext uri="{FF2B5EF4-FFF2-40B4-BE49-F238E27FC236}">
                        <a16:creationId xmlns:a16="http://schemas.microsoft.com/office/drawing/2014/main" id="{35AE654B-040A-7164-5664-751461BE9230}"/>
                      </a:ext>
                    </a:extLst>
                  </p:cNvPr>
                  <p:cNvSpPr txBox="1"/>
                  <p:nvPr/>
                </p:nvSpPr>
                <p:spPr>
                  <a:xfrm>
                    <a:off x="5353138"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18</a:t>
                    </a:r>
                  </a:p>
                </p:txBody>
              </p:sp>
            </p:grpSp>
            <p:grpSp>
              <p:nvGrpSpPr>
                <p:cNvPr id="44" name="Gruppierung 57">
                  <a:extLst>
                    <a:ext uri="{FF2B5EF4-FFF2-40B4-BE49-F238E27FC236}">
                      <a16:creationId xmlns:a16="http://schemas.microsoft.com/office/drawing/2014/main" id="{E12105FE-45B3-C367-A390-A66144F183C6}"/>
                    </a:ext>
                  </a:extLst>
                </p:cNvPr>
                <p:cNvGrpSpPr/>
                <p:nvPr/>
              </p:nvGrpSpPr>
              <p:grpSpPr>
                <a:xfrm>
                  <a:off x="4010526" y="5104740"/>
                  <a:ext cx="654766" cy="184430"/>
                  <a:chOff x="5529128" y="5214890"/>
                  <a:chExt cx="654766" cy="184430"/>
                </a:xfrm>
              </p:grpSpPr>
              <p:cxnSp>
                <p:nvCxnSpPr>
                  <p:cNvPr id="63" name="Gerade Verbindung 67">
                    <a:extLst>
                      <a:ext uri="{FF2B5EF4-FFF2-40B4-BE49-F238E27FC236}">
                        <a16:creationId xmlns:a16="http://schemas.microsoft.com/office/drawing/2014/main" id="{47AFD99E-F757-9999-FA26-FCF770D9E8DF}"/>
                      </a:ext>
                    </a:extLst>
                  </p:cNvPr>
                  <p:cNvCxnSpPr/>
                  <p:nvPr/>
                </p:nvCxnSpPr>
                <p:spPr>
                  <a:xfrm flipV="1">
                    <a:off x="5654362"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feld 68">
                    <a:extLst>
                      <a:ext uri="{FF2B5EF4-FFF2-40B4-BE49-F238E27FC236}">
                        <a16:creationId xmlns:a16="http://schemas.microsoft.com/office/drawing/2014/main" id="{7EBBE49C-8956-E545-0A03-9D94E418F7B8}"/>
                      </a:ext>
                    </a:extLst>
                  </p:cNvPr>
                  <p:cNvSpPr txBox="1"/>
                  <p:nvPr/>
                </p:nvSpPr>
                <p:spPr>
                  <a:xfrm>
                    <a:off x="5529128"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21</a:t>
                    </a:r>
                  </a:p>
                </p:txBody>
              </p:sp>
              <p:sp>
                <p:nvSpPr>
                  <p:cNvPr id="65" name="Textfeld 114">
                    <a:extLst>
                      <a:ext uri="{FF2B5EF4-FFF2-40B4-BE49-F238E27FC236}">
                        <a16:creationId xmlns:a16="http://schemas.microsoft.com/office/drawing/2014/main" id="{E00687C1-ED37-4983-49B8-C28C9CC3E296}"/>
                      </a:ext>
                    </a:extLst>
                  </p:cNvPr>
                  <p:cNvSpPr txBox="1"/>
                  <p:nvPr/>
                </p:nvSpPr>
                <p:spPr>
                  <a:xfrm>
                    <a:off x="5933427"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24</a:t>
                    </a:r>
                  </a:p>
                </p:txBody>
              </p:sp>
            </p:grpSp>
            <p:grpSp>
              <p:nvGrpSpPr>
                <p:cNvPr id="45" name="Gruppierung 58">
                  <a:extLst>
                    <a:ext uri="{FF2B5EF4-FFF2-40B4-BE49-F238E27FC236}">
                      <a16:creationId xmlns:a16="http://schemas.microsoft.com/office/drawing/2014/main" id="{D37CC433-A36B-0669-91DB-F46D469DF137}"/>
                    </a:ext>
                  </a:extLst>
                </p:cNvPr>
                <p:cNvGrpSpPr/>
                <p:nvPr/>
              </p:nvGrpSpPr>
              <p:grpSpPr>
                <a:xfrm>
                  <a:off x="4860319" y="5104740"/>
                  <a:ext cx="250467" cy="184430"/>
                  <a:chOff x="6118929" y="5214890"/>
                  <a:chExt cx="250467" cy="184430"/>
                </a:xfrm>
              </p:grpSpPr>
              <p:cxnSp>
                <p:nvCxnSpPr>
                  <p:cNvPr id="61" name="Gerade Verbindung 65">
                    <a:extLst>
                      <a:ext uri="{FF2B5EF4-FFF2-40B4-BE49-F238E27FC236}">
                        <a16:creationId xmlns:a16="http://schemas.microsoft.com/office/drawing/2014/main" id="{F8E4A9B5-149E-1FDD-F480-6A8DF6766564}"/>
                      </a:ext>
                    </a:extLst>
                  </p:cNvPr>
                  <p:cNvCxnSpPr/>
                  <p:nvPr/>
                </p:nvCxnSpPr>
                <p:spPr>
                  <a:xfrm flipV="1">
                    <a:off x="6244163"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feld 66">
                    <a:extLst>
                      <a:ext uri="{FF2B5EF4-FFF2-40B4-BE49-F238E27FC236}">
                        <a16:creationId xmlns:a16="http://schemas.microsoft.com/office/drawing/2014/main" id="{D68017C5-7BE5-EBF3-77DE-0E5BBCD7089B}"/>
                      </a:ext>
                    </a:extLst>
                  </p:cNvPr>
                  <p:cNvSpPr txBox="1"/>
                  <p:nvPr/>
                </p:nvSpPr>
                <p:spPr>
                  <a:xfrm>
                    <a:off x="6118929"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27</a:t>
                    </a:r>
                  </a:p>
                </p:txBody>
              </p:sp>
            </p:grpSp>
            <p:grpSp>
              <p:nvGrpSpPr>
                <p:cNvPr id="47" name="Gruppierung 59">
                  <a:extLst>
                    <a:ext uri="{FF2B5EF4-FFF2-40B4-BE49-F238E27FC236}">
                      <a16:creationId xmlns:a16="http://schemas.microsoft.com/office/drawing/2014/main" id="{8DBB76B8-8CAF-D5A4-5A7B-B2B9CB7183A7}"/>
                    </a:ext>
                  </a:extLst>
                </p:cNvPr>
                <p:cNvGrpSpPr/>
                <p:nvPr/>
              </p:nvGrpSpPr>
              <p:grpSpPr>
                <a:xfrm>
                  <a:off x="5275693" y="5104740"/>
                  <a:ext cx="250467" cy="184430"/>
                  <a:chOff x="6271136" y="5214890"/>
                  <a:chExt cx="250467" cy="184430"/>
                </a:xfrm>
              </p:grpSpPr>
              <p:cxnSp>
                <p:nvCxnSpPr>
                  <p:cNvPr id="59" name="Gerade Verbindung 63">
                    <a:extLst>
                      <a:ext uri="{FF2B5EF4-FFF2-40B4-BE49-F238E27FC236}">
                        <a16:creationId xmlns:a16="http://schemas.microsoft.com/office/drawing/2014/main" id="{DA1C9025-39A5-FDF2-B6BE-1CDAB331D82C}"/>
                      </a:ext>
                    </a:extLst>
                  </p:cNvPr>
                  <p:cNvCxnSpPr/>
                  <p:nvPr/>
                </p:nvCxnSpPr>
                <p:spPr>
                  <a:xfrm flipV="1">
                    <a:off x="6396370"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feld 64">
                    <a:extLst>
                      <a:ext uri="{FF2B5EF4-FFF2-40B4-BE49-F238E27FC236}">
                        <a16:creationId xmlns:a16="http://schemas.microsoft.com/office/drawing/2014/main" id="{93DAAF38-102C-A7AB-7AD0-498455DC0FD8}"/>
                      </a:ext>
                    </a:extLst>
                  </p:cNvPr>
                  <p:cNvSpPr txBox="1"/>
                  <p:nvPr/>
                </p:nvSpPr>
                <p:spPr>
                  <a:xfrm>
                    <a:off x="6271136"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grpSp>
            <p:grpSp>
              <p:nvGrpSpPr>
                <p:cNvPr id="49" name="Gruppierung 60">
                  <a:extLst>
                    <a:ext uri="{FF2B5EF4-FFF2-40B4-BE49-F238E27FC236}">
                      <a16:creationId xmlns:a16="http://schemas.microsoft.com/office/drawing/2014/main" id="{2FF9E6F2-7BF7-44B6-F5D2-820D08F0D1C6}"/>
                    </a:ext>
                  </a:extLst>
                </p:cNvPr>
                <p:cNvGrpSpPr/>
                <p:nvPr/>
              </p:nvGrpSpPr>
              <p:grpSpPr>
                <a:xfrm>
                  <a:off x="4563040" y="5104740"/>
                  <a:ext cx="1376206" cy="184430"/>
                  <a:chOff x="5292847" y="5214890"/>
                  <a:chExt cx="1376206" cy="184430"/>
                </a:xfrm>
              </p:grpSpPr>
              <p:cxnSp>
                <p:nvCxnSpPr>
                  <p:cNvPr id="57" name="Gerade Verbindung 61">
                    <a:extLst>
                      <a:ext uri="{FF2B5EF4-FFF2-40B4-BE49-F238E27FC236}">
                        <a16:creationId xmlns:a16="http://schemas.microsoft.com/office/drawing/2014/main" id="{53572657-5A2F-EF7E-47C1-CEA8B4FA29B1}"/>
                      </a:ext>
                    </a:extLst>
                  </p:cNvPr>
                  <p:cNvCxnSpPr/>
                  <p:nvPr/>
                </p:nvCxnSpPr>
                <p:spPr>
                  <a:xfrm flipV="1">
                    <a:off x="5292847"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feld 62">
                    <a:extLst>
                      <a:ext uri="{FF2B5EF4-FFF2-40B4-BE49-F238E27FC236}">
                        <a16:creationId xmlns:a16="http://schemas.microsoft.com/office/drawing/2014/main" id="{318B1537-8CE5-566A-23AF-2D86501E9572}"/>
                      </a:ext>
                    </a:extLst>
                  </p:cNvPr>
                  <p:cNvSpPr txBox="1"/>
                  <p:nvPr/>
                </p:nvSpPr>
                <p:spPr>
                  <a:xfrm>
                    <a:off x="6418586"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33</a:t>
                    </a:r>
                  </a:p>
                </p:txBody>
              </p:sp>
            </p:grpSp>
            <p:cxnSp>
              <p:nvCxnSpPr>
                <p:cNvPr id="54" name="Gerade Verbindung 121">
                  <a:extLst>
                    <a:ext uri="{FF2B5EF4-FFF2-40B4-BE49-F238E27FC236}">
                      <a16:creationId xmlns:a16="http://schemas.microsoft.com/office/drawing/2014/main" id="{A6ECAE2A-81F8-521E-8695-EF2F83488502}"/>
                    </a:ext>
                  </a:extLst>
                </p:cNvPr>
                <p:cNvCxnSpPr/>
                <p:nvPr/>
              </p:nvCxnSpPr>
              <p:spPr>
                <a:xfrm>
                  <a:off x="3792391" y="4179119"/>
                  <a:ext cx="0" cy="916363"/>
                </a:xfrm>
                <a:prstGeom prst="line">
                  <a:avLst/>
                </a:prstGeom>
                <a:ln w="952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Gerade Verbindung 122">
                  <a:extLst>
                    <a:ext uri="{FF2B5EF4-FFF2-40B4-BE49-F238E27FC236}">
                      <a16:creationId xmlns:a16="http://schemas.microsoft.com/office/drawing/2014/main" id="{65104418-2C6D-C9BB-A8DB-8578C2D5F4DB}"/>
                    </a:ext>
                  </a:extLst>
                </p:cNvPr>
                <p:cNvCxnSpPr/>
                <p:nvPr/>
              </p:nvCxnSpPr>
              <p:spPr>
                <a:xfrm>
                  <a:off x="1182923" y="4178757"/>
                  <a:ext cx="2605408" cy="0"/>
                </a:xfrm>
                <a:prstGeom prst="line">
                  <a:avLst/>
                </a:prstGeom>
                <a:ln w="952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Gerade Verbindung 129">
                  <a:extLst>
                    <a:ext uri="{FF2B5EF4-FFF2-40B4-BE49-F238E27FC236}">
                      <a16:creationId xmlns:a16="http://schemas.microsoft.com/office/drawing/2014/main" id="{4D6F1373-F1F0-D7C5-5A6B-337C7CC6F7DD}"/>
                    </a:ext>
                  </a:extLst>
                </p:cNvPr>
                <p:cNvCxnSpPr/>
                <p:nvPr/>
              </p:nvCxnSpPr>
              <p:spPr>
                <a:xfrm>
                  <a:off x="3489163" y="4179119"/>
                  <a:ext cx="0" cy="916363"/>
                </a:xfrm>
                <a:prstGeom prst="line">
                  <a:avLst/>
                </a:prstGeom>
                <a:ln w="952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3" name="Gruppierung 25">
                <a:extLst>
                  <a:ext uri="{FF2B5EF4-FFF2-40B4-BE49-F238E27FC236}">
                    <a16:creationId xmlns:a16="http://schemas.microsoft.com/office/drawing/2014/main" id="{2C82AC91-729A-1D32-5639-6983534401C4}"/>
                  </a:ext>
                </a:extLst>
              </p:cNvPr>
              <p:cNvGrpSpPr/>
              <p:nvPr/>
            </p:nvGrpSpPr>
            <p:grpSpPr>
              <a:xfrm>
                <a:off x="1640449" y="4804964"/>
                <a:ext cx="4007387" cy="285794"/>
                <a:chOff x="1640449" y="4804964"/>
                <a:chExt cx="4007387" cy="285794"/>
              </a:xfrm>
            </p:grpSpPr>
            <p:sp>
              <p:nvSpPr>
                <p:cNvPr id="17" name="Textfeld 29">
                  <a:extLst>
                    <a:ext uri="{FF2B5EF4-FFF2-40B4-BE49-F238E27FC236}">
                      <a16:creationId xmlns:a16="http://schemas.microsoft.com/office/drawing/2014/main" id="{EB0E2FAD-B3B4-6962-BF99-AD54A42A7FD5}"/>
                    </a:ext>
                  </a:extLst>
                </p:cNvPr>
                <p:cNvSpPr txBox="1"/>
                <p:nvPr/>
              </p:nvSpPr>
              <p:spPr>
                <a:xfrm>
                  <a:off x="1640449" y="4804964"/>
                  <a:ext cx="1811657" cy="2808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Median rPFS: 16.5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(95% CI: 13.9–17.0)</a:t>
                  </a:r>
                </a:p>
              </p:txBody>
            </p:sp>
            <p:sp>
              <p:nvSpPr>
                <p:cNvPr id="18" name="Textfeld 118">
                  <a:extLst>
                    <a:ext uri="{FF2B5EF4-FFF2-40B4-BE49-F238E27FC236}">
                      <a16:creationId xmlns:a16="http://schemas.microsoft.com/office/drawing/2014/main" id="{A1E12B82-DC85-AC7D-5D4B-F89CA1F1F23D}"/>
                    </a:ext>
                  </a:extLst>
                </p:cNvPr>
                <p:cNvSpPr txBox="1"/>
                <p:nvPr/>
              </p:nvSpPr>
              <p:spPr>
                <a:xfrm>
                  <a:off x="3927601" y="4809927"/>
                  <a:ext cx="1720235" cy="280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156082"/>
                      </a:solidFill>
                      <a:effectLst/>
                      <a:uLnTx/>
                      <a:uFillTx/>
                      <a:latin typeface="Aptos" panose="02110004020202020204"/>
                      <a:ea typeface="+mn-ea"/>
                      <a:cs typeface="+mn-cs"/>
                    </a:rPr>
                    <a:t>Median rPFS: 18.5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156082"/>
                      </a:solidFill>
                      <a:effectLst/>
                      <a:uLnTx/>
                      <a:uFillTx/>
                      <a:latin typeface="Aptos" panose="02110004020202020204"/>
                      <a:ea typeface="+mn-ea"/>
                      <a:cs typeface="+mn-cs"/>
                    </a:rPr>
                    <a:t>(95% CI: 16.3–22.1)</a:t>
                  </a:r>
                </a:p>
              </p:txBody>
            </p:sp>
          </p:grpSp>
        </p:grpSp>
      </p:grpSp>
      <p:grpSp>
        <p:nvGrpSpPr>
          <p:cNvPr id="105" name="Gruppierung 154">
            <a:extLst>
              <a:ext uri="{FF2B5EF4-FFF2-40B4-BE49-F238E27FC236}">
                <a16:creationId xmlns:a16="http://schemas.microsoft.com/office/drawing/2014/main" id="{1BC4109E-766E-AF29-68B7-CFC1438E7BC6}"/>
              </a:ext>
            </a:extLst>
          </p:cNvPr>
          <p:cNvGrpSpPr/>
          <p:nvPr/>
        </p:nvGrpSpPr>
        <p:grpSpPr>
          <a:xfrm>
            <a:off x="793081" y="5525864"/>
            <a:ext cx="4965599" cy="380376"/>
            <a:chOff x="-74384" y="5757535"/>
            <a:chExt cx="5833063" cy="446823"/>
          </a:xfrm>
        </p:grpSpPr>
        <p:sp>
          <p:nvSpPr>
            <p:cNvPr id="106" name="Textfeld 142">
              <a:extLst>
                <a:ext uri="{FF2B5EF4-FFF2-40B4-BE49-F238E27FC236}">
                  <a16:creationId xmlns:a16="http://schemas.microsoft.com/office/drawing/2014/main" id="{C53B7F00-007A-ED3B-15CC-8A223851C334}"/>
                </a:ext>
              </a:extLst>
            </p:cNvPr>
            <p:cNvSpPr txBox="1"/>
            <p:nvPr/>
          </p:nvSpPr>
          <p:spPr>
            <a:xfrm>
              <a:off x="874065" y="5910368"/>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260</a:t>
              </a:r>
            </a:p>
          </p:txBody>
        </p:sp>
        <p:sp>
          <p:nvSpPr>
            <p:cNvPr id="107" name="Textfeld 143">
              <a:extLst>
                <a:ext uri="{FF2B5EF4-FFF2-40B4-BE49-F238E27FC236}">
                  <a16:creationId xmlns:a16="http://schemas.microsoft.com/office/drawing/2014/main" id="{3F54026E-56E8-AD08-7432-E3E7612ADFE6}"/>
                </a:ext>
              </a:extLst>
            </p:cNvPr>
            <p:cNvSpPr txBox="1"/>
            <p:nvPr/>
          </p:nvSpPr>
          <p:spPr>
            <a:xfrm>
              <a:off x="1286263" y="5915125"/>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238</a:t>
              </a:r>
            </a:p>
          </p:txBody>
        </p:sp>
        <p:sp>
          <p:nvSpPr>
            <p:cNvPr id="108" name="Textfeld 144">
              <a:extLst>
                <a:ext uri="{FF2B5EF4-FFF2-40B4-BE49-F238E27FC236}">
                  <a16:creationId xmlns:a16="http://schemas.microsoft.com/office/drawing/2014/main" id="{0723C8EC-6B5B-29B7-D3DC-75CEE6771A87}"/>
                </a:ext>
              </a:extLst>
            </p:cNvPr>
            <p:cNvSpPr txBox="1"/>
            <p:nvPr/>
          </p:nvSpPr>
          <p:spPr>
            <a:xfrm>
              <a:off x="1716233"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211</a:t>
              </a:r>
            </a:p>
          </p:txBody>
        </p:sp>
        <p:sp>
          <p:nvSpPr>
            <p:cNvPr id="109" name="Textfeld 145">
              <a:extLst>
                <a:ext uri="{FF2B5EF4-FFF2-40B4-BE49-F238E27FC236}">
                  <a16:creationId xmlns:a16="http://schemas.microsoft.com/office/drawing/2014/main" id="{79D8C6BF-4DC4-4D75-BE44-EAAFFD1CD81C}"/>
                </a:ext>
              </a:extLst>
            </p:cNvPr>
            <p:cNvSpPr txBox="1"/>
            <p:nvPr/>
          </p:nvSpPr>
          <p:spPr>
            <a:xfrm>
              <a:off x="2144265"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182</a:t>
              </a:r>
            </a:p>
          </p:txBody>
        </p:sp>
        <p:sp>
          <p:nvSpPr>
            <p:cNvPr id="110" name="Textfeld 146">
              <a:extLst>
                <a:ext uri="{FF2B5EF4-FFF2-40B4-BE49-F238E27FC236}">
                  <a16:creationId xmlns:a16="http://schemas.microsoft.com/office/drawing/2014/main" id="{26AFB25B-4422-DFE9-CE5B-D2663F362B84}"/>
                </a:ext>
              </a:extLst>
            </p:cNvPr>
            <p:cNvSpPr txBox="1"/>
            <p:nvPr/>
          </p:nvSpPr>
          <p:spPr>
            <a:xfrm>
              <a:off x="2563212"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149</a:t>
              </a:r>
            </a:p>
          </p:txBody>
        </p:sp>
        <p:sp>
          <p:nvSpPr>
            <p:cNvPr id="111" name="Textfeld 147">
              <a:extLst>
                <a:ext uri="{FF2B5EF4-FFF2-40B4-BE49-F238E27FC236}">
                  <a16:creationId xmlns:a16="http://schemas.microsoft.com/office/drawing/2014/main" id="{50F8E35F-FC59-5040-E089-884DAEAA34DA}"/>
                </a:ext>
              </a:extLst>
            </p:cNvPr>
            <p:cNvSpPr txBox="1"/>
            <p:nvPr/>
          </p:nvSpPr>
          <p:spPr>
            <a:xfrm>
              <a:off x="2984920"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113</a:t>
              </a:r>
            </a:p>
          </p:txBody>
        </p:sp>
        <p:sp>
          <p:nvSpPr>
            <p:cNvPr id="112" name="Textfeld 148">
              <a:extLst>
                <a:ext uri="{FF2B5EF4-FFF2-40B4-BE49-F238E27FC236}">
                  <a16:creationId xmlns:a16="http://schemas.microsoft.com/office/drawing/2014/main" id="{7DA800D6-DD18-A79C-2AF9-9FD71FFD3E2F}"/>
                </a:ext>
              </a:extLst>
            </p:cNvPr>
            <p:cNvSpPr txBox="1"/>
            <p:nvPr/>
          </p:nvSpPr>
          <p:spPr>
            <a:xfrm>
              <a:off x="3419897" y="5910369"/>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72</a:t>
              </a:r>
            </a:p>
          </p:txBody>
        </p:sp>
        <p:sp>
          <p:nvSpPr>
            <p:cNvPr id="113" name="Textfeld 149">
              <a:extLst>
                <a:ext uri="{FF2B5EF4-FFF2-40B4-BE49-F238E27FC236}">
                  <a16:creationId xmlns:a16="http://schemas.microsoft.com/office/drawing/2014/main" id="{D50F467C-6A02-33F9-D573-47322924245E}"/>
                </a:ext>
              </a:extLst>
            </p:cNvPr>
            <p:cNvSpPr txBox="1"/>
            <p:nvPr/>
          </p:nvSpPr>
          <p:spPr>
            <a:xfrm>
              <a:off x="3842919"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48</a:t>
              </a:r>
            </a:p>
          </p:txBody>
        </p:sp>
        <p:sp>
          <p:nvSpPr>
            <p:cNvPr id="114" name="Textfeld 150">
              <a:extLst>
                <a:ext uri="{FF2B5EF4-FFF2-40B4-BE49-F238E27FC236}">
                  <a16:creationId xmlns:a16="http://schemas.microsoft.com/office/drawing/2014/main" id="{CCD7230F-000F-F834-33E8-386527460C2F}"/>
                </a:ext>
              </a:extLst>
            </p:cNvPr>
            <p:cNvSpPr txBox="1"/>
            <p:nvPr/>
          </p:nvSpPr>
          <p:spPr>
            <a:xfrm>
              <a:off x="4266658" y="5910369"/>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25</a:t>
              </a:r>
            </a:p>
          </p:txBody>
        </p:sp>
        <p:sp>
          <p:nvSpPr>
            <p:cNvPr id="115" name="Textfeld 151">
              <a:extLst>
                <a:ext uri="{FF2B5EF4-FFF2-40B4-BE49-F238E27FC236}">
                  <a16:creationId xmlns:a16="http://schemas.microsoft.com/office/drawing/2014/main" id="{A17CDF81-2C1C-5443-5EF0-831FA8078001}"/>
                </a:ext>
              </a:extLst>
            </p:cNvPr>
            <p:cNvSpPr txBox="1"/>
            <p:nvPr/>
          </p:nvSpPr>
          <p:spPr>
            <a:xfrm>
              <a:off x="4692712"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sp>
          <p:nvSpPr>
            <p:cNvPr id="116" name="Textfeld 152">
              <a:extLst>
                <a:ext uri="{FF2B5EF4-FFF2-40B4-BE49-F238E27FC236}">
                  <a16:creationId xmlns:a16="http://schemas.microsoft.com/office/drawing/2014/main" id="{39F89211-8D89-77AE-562C-D8F6EB8D6871}"/>
                </a:ext>
              </a:extLst>
            </p:cNvPr>
            <p:cNvSpPr txBox="1"/>
            <p:nvPr/>
          </p:nvSpPr>
          <p:spPr>
            <a:xfrm>
              <a:off x="5108086" y="5910370"/>
              <a:ext cx="250467" cy="1446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sp>
          <p:nvSpPr>
            <p:cNvPr id="117" name="Textfeld 153">
              <a:extLst>
                <a:ext uri="{FF2B5EF4-FFF2-40B4-BE49-F238E27FC236}">
                  <a16:creationId xmlns:a16="http://schemas.microsoft.com/office/drawing/2014/main" id="{DEE3C943-F32B-9C26-80FA-A69CAD2B4857}"/>
                </a:ext>
              </a:extLst>
            </p:cNvPr>
            <p:cNvSpPr txBox="1"/>
            <p:nvPr/>
          </p:nvSpPr>
          <p:spPr>
            <a:xfrm>
              <a:off x="5508212" y="5910370"/>
              <a:ext cx="250467" cy="1446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8" name="Textfeld 155">
              <a:extLst>
                <a:ext uri="{FF2B5EF4-FFF2-40B4-BE49-F238E27FC236}">
                  <a16:creationId xmlns:a16="http://schemas.microsoft.com/office/drawing/2014/main" id="{A5247A25-2B0F-3155-BE73-00DA8558C6A8}"/>
                </a:ext>
              </a:extLst>
            </p:cNvPr>
            <p:cNvSpPr txBox="1"/>
            <p:nvPr/>
          </p:nvSpPr>
          <p:spPr>
            <a:xfrm>
              <a:off x="203216" y="5910367"/>
              <a:ext cx="606723" cy="2892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Pbo + Abi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56082"/>
                  </a:solidFill>
                  <a:effectLst/>
                  <a:uLnTx/>
                  <a:uFillTx/>
                  <a:latin typeface="Aptos" panose="02110004020202020204"/>
                  <a:ea typeface="+mn-ea"/>
                  <a:cs typeface="+mn-cs"/>
                </a:rPr>
                <a:t>Ipat + Abi</a:t>
              </a:r>
            </a:p>
          </p:txBody>
        </p:sp>
        <p:sp>
          <p:nvSpPr>
            <p:cNvPr id="119" name="Textfeld 156">
              <a:extLst>
                <a:ext uri="{FF2B5EF4-FFF2-40B4-BE49-F238E27FC236}">
                  <a16:creationId xmlns:a16="http://schemas.microsoft.com/office/drawing/2014/main" id="{26666455-EC9C-77D6-8483-25CE1AB2C1CA}"/>
                </a:ext>
              </a:extLst>
            </p:cNvPr>
            <p:cNvSpPr txBox="1"/>
            <p:nvPr/>
          </p:nvSpPr>
          <p:spPr>
            <a:xfrm>
              <a:off x="-74384" y="5757535"/>
              <a:ext cx="884324" cy="14461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ptos" panose="02110004020202020204"/>
                  <a:ea typeface="+mn-ea"/>
                  <a:cs typeface="+mn-cs"/>
                </a:rPr>
                <a:t>Number at risk</a:t>
              </a:r>
            </a:p>
          </p:txBody>
        </p:sp>
      </p:grpSp>
      <p:grpSp>
        <p:nvGrpSpPr>
          <p:cNvPr id="120" name="Gruppieren 10">
            <a:extLst>
              <a:ext uri="{FF2B5EF4-FFF2-40B4-BE49-F238E27FC236}">
                <a16:creationId xmlns:a16="http://schemas.microsoft.com/office/drawing/2014/main" id="{4685F910-D539-DAEF-E880-73BCCE032922}"/>
              </a:ext>
            </a:extLst>
          </p:cNvPr>
          <p:cNvGrpSpPr/>
          <p:nvPr/>
        </p:nvGrpSpPr>
        <p:grpSpPr>
          <a:xfrm>
            <a:off x="6911781" y="3333459"/>
            <a:ext cx="4482198" cy="2297674"/>
            <a:chOff x="6128765" y="2884961"/>
            <a:chExt cx="5265215" cy="2699064"/>
          </a:xfrm>
        </p:grpSpPr>
        <p:pic>
          <p:nvPicPr>
            <p:cNvPr id="121" name="Grafik 258" descr="Ein Bild, das suchend, farbig, dunkel, fliegend enthält.&#10;&#10;Automatisch generierte Beschreibung">
              <a:extLst>
                <a:ext uri="{FF2B5EF4-FFF2-40B4-BE49-F238E27FC236}">
                  <a16:creationId xmlns:a16="http://schemas.microsoft.com/office/drawing/2014/main" id="{01960107-BAB4-B032-6026-C7108A3C7545}"/>
                </a:ext>
              </a:extLst>
            </p:cNvPr>
            <p:cNvPicPr>
              <a:picLocks noChangeAspect="1"/>
            </p:cNvPicPr>
            <p:nvPr/>
          </p:nvPicPr>
          <p:blipFill>
            <a:blip r:embed="rId4"/>
            <a:stretch>
              <a:fillRect/>
            </a:stretch>
          </p:blipFill>
          <p:spPr>
            <a:xfrm>
              <a:off x="6630940" y="2957303"/>
              <a:ext cx="4297255" cy="2152579"/>
            </a:xfrm>
            <a:prstGeom prst="rect">
              <a:avLst/>
            </a:prstGeom>
          </p:spPr>
        </p:pic>
        <p:grpSp>
          <p:nvGrpSpPr>
            <p:cNvPr id="122" name="Gruppierung 160">
              <a:extLst>
                <a:ext uri="{FF2B5EF4-FFF2-40B4-BE49-F238E27FC236}">
                  <a16:creationId xmlns:a16="http://schemas.microsoft.com/office/drawing/2014/main" id="{BD9C79E1-DC8A-8CB1-CD5D-C478385DC8BA}"/>
                </a:ext>
              </a:extLst>
            </p:cNvPr>
            <p:cNvGrpSpPr/>
            <p:nvPr/>
          </p:nvGrpSpPr>
          <p:grpSpPr>
            <a:xfrm>
              <a:off x="6128765" y="2884961"/>
              <a:ext cx="5265215" cy="2699064"/>
              <a:chOff x="674031" y="3180773"/>
              <a:chExt cx="5265215" cy="2329458"/>
            </a:xfrm>
          </p:grpSpPr>
          <p:grpSp>
            <p:nvGrpSpPr>
              <p:cNvPr id="123" name="Gruppierung 161">
                <a:extLst>
                  <a:ext uri="{FF2B5EF4-FFF2-40B4-BE49-F238E27FC236}">
                    <a16:creationId xmlns:a16="http://schemas.microsoft.com/office/drawing/2014/main" id="{76455E0F-C4CD-F6B6-8018-7370958AE002}"/>
                  </a:ext>
                </a:extLst>
              </p:cNvPr>
              <p:cNvGrpSpPr/>
              <p:nvPr/>
            </p:nvGrpSpPr>
            <p:grpSpPr>
              <a:xfrm>
                <a:off x="674031" y="3180773"/>
                <a:ext cx="5265215" cy="2329458"/>
                <a:chOff x="674031" y="3180773"/>
                <a:chExt cx="5265215" cy="2329458"/>
              </a:xfrm>
            </p:grpSpPr>
            <p:cxnSp>
              <p:nvCxnSpPr>
                <p:cNvPr id="131" name="Gerade Verbindung 169">
                  <a:extLst>
                    <a:ext uri="{FF2B5EF4-FFF2-40B4-BE49-F238E27FC236}">
                      <a16:creationId xmlns:a16="http://schemas.microsoft.com/office/drawing/2014/main" id="{F209167A-B8A8-3428-A963-BDAFD11FE1A2}"/>
                    </a:ext>
                  </a:extLst>
                </p:cNvPr>
                <p:cNvCxnSpPr/>
                <p:nvPr/>
              </p:nvCxnSpPr>
              <p:spPr>
                <a:xfrm>
                  <a:off x="1179865" y="3250022"/>
                  <a:ext cx="0" cy="1854718"/>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Gerade Verbindung 170">
                  <a:extLst>
                    <a:ext uri="{FF2B5EF4-FFF2-40B4-BE49-F238E27FC236}">
                      <a16:creationId xmlns:a16="http://schemas.microsoft.com/office/drawing/2014/main" id="{E45176CC-0779-DE07-552B-30BFEF8057DD}"/>
                    </a:ext>
                  </a:extLst>
                </p:cNvPr>
                <p:cNvCxnSpPr/>
                <p:nvPr/>
              </p:nvCxnSpPr>
              <p:spPr>
                <a:xfrm>
                  <a:off x="1136954" y="5104309"/>
                  <a:ext cx="4741854"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feld 171">
                  <a:extLst>
                    <a:ext uri="{FF2B5EF4-FFF2-40B4-BE49-F238E27FC236}">
                      <a16:creationId xmlns:a16="http://schemas.microsoft.com/office/drawing/2014/main" id="{BA711238-0AF2-A19D-B104-D3F7203C62D5}"/>
                    </a:ext>
                  </a:extLst>
                </p:cNvPr>
                <p:cNvSpPr txBox="1"/>
                <p:nvPr/>
              </p:nvSpPr>
              <p:spPr>
                <a:xfrm rot="16200000">
                  <a:off x="-116328" y="4101969"/>
                  <a:ext cx="1851875" cy="27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PFS (%)</a:t>
                  </a:r>
                </a:p>
              </p:txBody>
            </p:sp>
            <p:grpSp>
              <p:nvGrpSpPr>
                <p:cNvPr id="134" name="Gruppierung 172">
                  <a:extLst>
                    <a:ext uri="{FF2B5EF4-FFF2-40B4-BE49-F238E27FC236}">
                      <a16:creationId xmlns:a16="http://schemas.microsoft.com/office/drawing/2014/main" id="{BBD845B8-21CE-58FA-1CCF-E785E52E69D4}"/>
                    </a:ext>
                  </a:extLst>
                </p:cNvPr>
                <p:cNvGrpSpPr/>
                <p:nvPr/>
              </p:nvGrpSpPr>
              <p:grpSpPr>
                <a:xfrm>
                  <a:off x="1054631" y="5104740"/>
                  <a:ext cx="250467" cy="184430"/>
                  <a:chOff x="4923476" y="5214890"/>
                  <a:chExt cx="250467" cy="184430"/>
                </a:xfrm>
              </p:grpSpPr>
              <p:cxnSp>
                <p:nvCxnSpPr>
                  <p:cNvPr id="201" name="Gerade Verbindung 239">
                    <a:extLst>
                      <a:ext uri="{FF2B5EF4-FFF2-40B4-BE49-F238E27FC236}">
                        <a16:creationId xmlns:a16="http://schemas.microsoft.com/office/drawing/2014/main" id="{ADB6CC01-D44B-9823-737B-A092D2DCD59D}"/>
                      </a:ext>
                    </a:extLst>
                  </p:cNvPr>
                  <p:cNvCxnSpPr/>
                  <p:nvPr/>
                </p:nvCxnSpPr>
                <p:spPr>
                  <a:xfrm flipV="1">
                    <a:off x="5048710"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2" name="Textfeld 240">
                    <a:extLst>
                      <a:ext uri="{FF2B5EF4-FFF2-40B4-BE49-F238E27FC236}">
                        <a16:creationId xmlns:a16="http://schemas.microsoft.com/office/drawing/2014/main" id="{C01738CD-4888-81F8-B486-F2825C21C885}"/>
                      </a:ext>
                    </a:extLst>
                  </p:cNvPr>
                  <p:cNvSpPr txBox="1"/>
                  <p:nvPr/>
                </p:nvSpPr>
                <p:spPr>
                  <a:xfrm>
                    <a:off x="4923476"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grpSp>
            <p:sp>
              <p:nvSpPr>
                <p:cNvPr id="135" name="Textfeld 173">
                  <a:extLst>
                    <a:ext uri="{FF2B5EF4-FFF2-40B4-BE49-F238E27FC236}">
                      <a16:creationId xmlns:a16="http://schemas.microsoft.com/office/drawing/2014/main" id="{42F0DCCA-52DC-FA65-DE23-ED85A21885F7}"/>
                    </a:ext>
                  </a:extLst>
                </p:cNvPr>
                <p:cNvSpPr txBox="1"/>
                <p:nvPr/>
              </p:nvSpPr>
              <p:spPr>
                <a:xfrm>
                  <a:off x="2636298" y="5276206"/>
                  <a:ext cx="1971006" cy="234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Months</a:t>
                  </a:r>
                </a:p>
              </p:txBody>
            </p:sp>
            <p:sp>
              <p:nvSpPr>
                <p:cNvPr id="136" name="Textfeld 174">
                  <a:extLst>
                    <a:ext uri="{FF2B5EF4-FFF2-40B4-BE49-F238E27FC236}">
                      <a16:creationId xmlns:a16="http://schemas.microsoft.com/office/drawing/2014/main" id="{887AE651-7515-A367-558B-1D354309F8EE}"/>
                    </a:ext>
                  </a:extLst>
                </p:cNvPr>
                <p:cNvSpPr txBox="1"/>
                <p:nvPr/>
              </p:nvSpPr>
              <p:spPr>
                <a:xfrm>
                  <a:off x="800099" y="5035490"/>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grpSp>
              <p:nvGrpSpPr>
                <p:cNvPr id="137" name="Gruppierung 175">
                  <a:extLst>
                    <a:ext uri="{FF2B5EF4-FFF2-40B4-BE49-F238E27FC236}">
                      <a16:creationId xmlns:a16="http://schemas.microsoft.com/office/drawing/2014/main" id="{9E0718EA-9C32-2D8F-F4E8-EF83E9BFC8D5}"/>
                    </a:ext>
                  </a:extLst>
                </p:cNvPr>
                <p:cNvGrpSpPr/>
                <p:nvPr/>
              </p:nvGrpSpPr>
              <p:grpSpPr>
                <a:xfrm>
                  <a:off x="800099" y="4850823"/>
                  <a:ext cx="376590" cy="140415"/>
                  <a:chOff x="4103743" y="5073547"/>
                  <a:chExt cx="376590" cy="140415"/>
                </a:xfrm>
              </p:grpSpPr>
              <p:sp>
                <p:nvSpPr>
                  <p:cNvPr id="199" name="Textfeld 237">
                    <a:extLst>
                      <a:ext uri="{FF2B5EF4-FFF2-40B4-BE49-F238E27FC236}">
                        <a16:creationId xmlns:a16="http://schemas.microsoft.com/office/drawing/2014/main" id="{874DAA43-A127-2B3E-E504-4817571E8127}"/>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10</a:t>
                    </a:r>
                  </a:p>
                </p:txBody>
              </p:sp>
              <p:cxnSp>
                <p:nvCxnSpPr>
                  <p:cNvPr id="200" name="Gerade Verbindung 238">
                    <a:extLst>
                      <a:ext uri="{FF2B5EF4-FFF2-40B4-BE49-F238E27FC236}">
                        <a16:creationId xmlns:a16="http://schemas.microsoft.com/office/drawing/2014/main" id="{52877F3F-A35C-531B-6E15-617EFD56A1F3}"/>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8" name="Gruppierung 176">
                  <a:extLst>
                    <a:ext uri="{FF2B5EF4-FFF2-40B4-BE49-F238E27FC236}">
                      <a16:creationId xmlns:a16="http://schemas.microsoft.com/office/drawing/2014/main" id="{DD9365AC-56F4-FC7B-2A7A-30DCFD6B6E3D}"/>
                    </a:ext>
                  </a:extLst>
                </p:cNvPr>
                <p:cNvGrpSpPr/>
                <p:nvPr/>
              </p:nvGrpSpPr>
              <p:grpSpPr>
                <a:xfrm>
                  <a:off x="800099" y="4663498"/>
                  <a:ext cx="376590" cy="140415"/>
                  <a:chOff x="4103743" y="5073547"/>
                  <a:chExt cx="376590" cy="140415"/>
                </a:xfrm>
              </p:grpSpPr>
              <p:sp>
                <p:nvSpPr>
                  <p:cNvPr id="197" name="Textfeld 235">
                    <a:extLst>
                      <a:ext uri="{FF2B5EF4-FFF2-40B4-BE49-F238E27FC236}">
                        <a16:creationId xmlns:a16="http://schemas.microsoft.com/office/drawing/2014/main" id="{FF8FE2C4-6167-FB5E-7EFB-7269AAFFC2C5}"/>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cxnSp>
                <p:nvCxnSpPr>
                  <p:cNvPr id="198" name="Gerade Verbindung 236">
                    <a:extLst>
                      <a:ext uri="{FF2B5EF4-FFF2-40B4-BE49-F238E27FC236}">
                        <a16:creationId xmlns:a16="http://schemas.microsoft.com/office/drawing/2014/main" id="{E6E3E971-C5F4-D93D-F741-D2C5EA82A066}"/>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9" name="Gruppierung 177">
                  <a:extLst>
                    <a:ext uri="{FF2B5EF4-FFF2-40B4-BE49-F238E27FC236}">
                      <a16:creationId xmlns:a16="http://schemas.microsoft.com/office/drawing/2014/main" id="{CA0AD6BD-0006-7BC6-9106-585C3B89126C}"/>
                    </a:ext>
                  </a:extLst>
                </p:cNvPr>
                <p:cNvGrpSpPr/>
                <p:nvPr/>
              </p:nvGrpSpPr>
              <p:grpSpPr>
                <a:xfrm>
                  <a:off x="800099" y="4476173"/>
                  <a:ext cx="376590" cy="140415"/>
                  <a:chOff x="4103743" y="5073547"/>
                  <a:chExt cx="376590" cy="140415"/>
                </a:xfrm>
              </p:grpSpPr>
              <p:sp>
                <p:nvSpPr>
                  <p:cNvPr id="195" name="Textfeld 233">
                    <a:extLst>
                      <a:ext uri="{FF2B5EF4-FFF2-40B4-BE49-F238E27FC236}">
                        <a16:creationId xmlns:a16="http://schemas.microsoft.com/office/drawing/2014/main" id="{601A8BEC-E12D-12F9-9D5E-239C639C7F40}"/>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cxnSp>
                <p:nvCxnSpPr>
                  <p:cNvPr id="196" name="Gerade Verbindung 234">
                    <a:extLst>
                      <a:ext uri="{FF2B5EF4-FFF2-40B4-BE49-F238E27FC236}">
                        <a16:creationId xmlns:a16="http://schemas.microsoft.com/office/drawing/2014/main" id="{D5D60179-3B84-BE21-625D-2A1FE06DCB06}"/>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0" name="Gruppierung 178">
                  <a:extLst>
                    <a:ext uri="{FF2B5EF4-FFF2-40B4-BE49-F238E27FC236}">
                      <a16:creationId xmlns:a16="http://schemas.microsoft.com/office/drawing/2014/main" id="{2F2FF3C2-5A17-DDE7-E629-8B9FE27CECE5}"/>
                    </a:ext>
                  </a:extLst>
                </p:cNvPr>
                <p:cNvGrpSpPr/>
                <p:nvPr/>
              </p:nvGrpSpPr>
              <p:grpSpPr>
                <a:xfrm>
                  <a:off x="800099" y="4292023"/>
                  <a:ext cx="376590" cy="140415"/>
                  <a:chOff x="4103743" y="5073547"/>
                  <a:chExt cx="376590" cy="140415"/>
                </a:xfrm>
              </p:grpSpPr>
              <p:sp>
                <p:nvSpPr>
                  <p:cNvPr id="193" name="Textfeld 231">
                    <a:extLst>
                      <a:ext uri="{FF2B5EF4-FFF2-40B4-BE49-F238E27FC236}">
                        <a16:creationId xmlns:a16="http://schemas.microsoft.com/office/drawing/2014/main" id="{353108CE-5BA5-424C-FECA-745348362211}"/>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40</a:t>
                    </a:r>
                  </a:p>
                </p:txBody>
              </p:sp>
              <p:cxnSp>
                <p:nvCxnSpPr>
                  <p:cNvPr id="194" name="Gerade Verbindung 232">
                    <a:extLst>
                      <a:ext uri="{FF2B5EF4-FFF2-40B4-BE49-F238E27FC236}">
                        <a16:creationId xmlns:a16="http://schemas.microsoft.com/office/drawing/2014/main" id="{34370530-9526-84E9-F86C-D3F8DF3192CD}"/>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1" name="Gruppierung 179">
                  <a:extLst>
                    <a:ext uri="{FF2B5EF4-FFF2-40B4-BE49-F238E27FC236}">
                      <a16:creationId xmlns:a16="http://schemas.microsoft.com/office/drawing/2014/main" id="{9058E92B-740F-25C9-0884-D79AE1108182}"/>
                    </a:ext>
                  </a:extLst>
                </p:cNvPr>
                <p:cNvGrpSpPr/>
                <p:nvPr/>
              </p:nvGrpSpPr>
              <p:grpSpPr>
                <a:xfrm>
                  <a:off x="800099" y="4107873"/>
                  <a:ext cx="376590" cy="140415"/>
                  <a:chOff x="4103743" y="5073547"/>
                  <a:chExt cx="376590" cy="140415"/>
                </a:xfrm>
              </p:grpSpPr>
              <p:sp>
                <p:nvSpPr>
                  <p:cNvPr id="191" name="Textfeld 229">
                    <a:extLst>
                      <a:ext uri="{FF2B5EF4-FFF2-40B4-BE49-F238E27FC236}">
                        <a16:creationId xmlns:a16="http://schemas.microsoft.com/office/drawing/2014/main" id="{13C3D1F8-FA96-C696-F27F-FA51C6502B70}"/>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50</a:t>
                    </a:r>
                  </a:p>
                </p:txBody>
              </p:sp>
              <p:cxnSp>
                <p:nvCxnSpPr>
                  <p:cNvPr id="192" name="Gerade Verbindung 230">
                    <a:extLst>
                      <a:ext uri="{FF2B5EF4-FFF2-40B4-BE49-F238E27FC236}">
                        <a16:creationId xmlns:a16="http://schemas.microsoft.com/office/drawing/2014/main" id="{7B8FA2CB-2048-CD0D-FE37-D6691B433E14}"/>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2" name="Gruppierung 180">
                  <a:extLst>
                    <a:ext uri="{FF2B5EF4-FFF2-40B4-BE49-F238E27FC236}">
                      <a16:creationId xmlns:a16="http://schemas.microsoft.com/office/drawing/2014/main" id="{22E3F645-DDD8-9D35-318F-3785132243B5}"/>
                    </a:ext>
                  </a:extLst>
                </p:cNvPr>
                <p:cNvGrpSpPr/>
                <p:nvPr/>
              </p:nvGrpSpPr>
              <p:grpSpPr>
                <a:xfrm>
                  <a:off x="800099" y="3923723"/>
                  <a:ext cx="376590" cy="140415"/>
                  <a:chOff x="4103743" y="5073547"/>
                  <a:chExt cx="376590" cy="140415"/>
                </a:xfrm>
              </p:grpSpPr>
              <p:sp>
                <p:nvSpPr>
                  <p:cNvPr id="189" name="Textfeld 227">
                    <a:extLst>
                      <a:ext uri="{FF2B5EF4-FFF2-40B4-BE49-F238E27FC236}">
                        <a16:creationId xmlns:a16="http://schemas.microsoft.com/office/drawing/2014/main" id="{4D7041B9-FEA6-9C94-6A5C-95F32746B6EC}"/>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60</a:t>
                    </a:r>
                  </a:p>
                </p:txBody>
              </p:sp>
              <p:cxnSp>
                <p:nvCxnSpPr>
                  <p:cNvPr id="190" name="Gerade Verbindung 228">
                    <a:extLst>
                      <a:ext uri="{FF2B5EF4-FFF2-40B4-BE49-F238E27FC236}">
                        <a16:creationId xmlns:a16="http://schemas.microsoft.com/office/drawing/2014/main" id="{4FC9D549-9F1D-7ED4-CEFB-1AA8D1FB4A94}"/>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3" name="Gruppierung 181">
                  <a:extLst>
                    <a:ext uri="{FF2B5EF4-FFF2-40B4-BE49-F238E27FC236}">
                      <a16:creationId xmlns:a16="http://schemas.microsoft.com/office/drawing/2014/main" id="{17679AD4-64BA-3BFE-E53D-883BEEDCAF0D}"/>
                    </a:ext>
                  </a:extLst>
                </p:cNvPr>
                <p:cNvGrpSpPr/>
                <p:nvPr/>
              </p:nvGrpSpPr>
              <p:grpSpPr>
                <a:xfrm>
                  <a:off x="800099" y="3739573"/>
                  <a:ext cx="376590" cy="140415"/>
                  <a:chOff x="4103743" y="5073547"/>
                  <a:chExt cx="376590" cy="140415"/>
                </a:xfrm>
              </p:grpSpPr>
              <p:sp>
                <p:nvSpPr>
                  <p:cNvPr id="187" name="Textfeld 225">
                    <a:extLst>
                      <a:ext uri="{FF2B5EF4-FFF2-40B4-BE49-F238E27FC236}">
                        <a16:creationId xmlns:a16="http://schemas.microsoft.com/office/drawing/2014/main" id="{677CBCBA-A0C3-F680-FA22-3AAD66DD721A}"/>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70</a:t>
                    </a:r>
                  </a:p>
                </p:txBody>
              </p:sp>
              <p:cxnSp>
                <p:nvCxnSpPr>
                  <p:cNvPr id="188" name="Gerade Verbindung 226">
                    <a:extLst>
                      <a:ext uri="{FF2B5EF4-FFF2-40B4-BE49-F238E27FC236}">
                        <a16:creationId xmlns:a16="http://schemas.microsoft.com/office/drawing/2014/main" id="{F94502B0-1FE6-5C99-1B2E-90F94671726E}"/>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4" name="Gruppierung 182">
                  <a:extLst>
                    <a:ext uri="{FF2B5EF4-FFF2-40B4-BE49-F238E27FC236}">
                      <a16:creationId xmlns:a16="http://schemas.microsoft.com/office/drawing/2014/main" id="{52CCDF4A-C195-EE40-DE99-61535FF55CAD}"/>
                    </a:ext>
                  </a:extLst>
                </p:cNvPr>
                <p:cNvGrpSpPr/>
                <p:nvPr/>
              </p:nvGrpSpPr>
              <p:grpSpPr>
                <a:xfrm>
                  <a:off x="800099" y="3549073"/>
                  <a:ext cx="376590" cy="140415"/>
                  <a:chOff x="4103743" y="5073547"/>
                  <a:chExt cx="376590" cy="140415"/>
                </a:xfrm>
              </p:grpSpPr>
              <p:sp>
                <p:nvSpPr>
                  <p:cNvPr id="185" name="Textfeld 223">
                    <a:extLst>
                      <a:ext uri="{FF2B5EF4-FFF2-40B4-BE49-F238E27FC236}">
                        <a16:creationId xmlns:a16="http://schemas.microsoft.com/office/drawing/2014/main" id="{ECA137ED-21D8-DF85-AE05-417D1C677730}"/>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80</a:t>
                    </a:r>
                  </a:p>
                </p:txBody>
              </p:sp>
              <p:cxnSp>
                <p:nvCxnSpPr>
                  <p:cNvPr id="186" name="Gerade Verbindung 224">
                    <a:extLst>
                      <a:ext uri="{FF2B5EF4-FFF2-40B4-BE49-F238E27FC236}">
                        <a16:creationId xmlns:a16="http://schemas.microsoft.com/office/drawing/2014/main" id="{2E264754-90F6-B4C3-A325-48E93AD26632}"/>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5" name="Gruppierung 183">
                  <a:extLst>
                    <a:ext uri="{FF2B5EF4-FFF2-40B4-BE49-F238E27FC236}">
                      <a16:creationId xmlns:a16="http://schemas.microsoft.com/office/drawing/2014/main" id="{EBF209AB-9973-DD91-25E1-7D0FE8D5FE09}"/>
                    </a:ext>
                  </a:extLst>
                </p:cNvPr>
                <p:cNvGrpSpPr/>
                <p:nvPr/>
              </p:nvGrpSpPr>
              <p:grpSpPr>
                <a:xfrm>
                  <a:off x="800099" y="3368098"/>
                  <a:ext cx="376590" cy="140415"/>
                  <a:chOff x="4103743" y="5073547"/>
                  <a:chExt cx="376590" cy="140415"/>
                </a:xfrm>
              </p:grpSpPr>
              <p:sp>
                <p:nvSpPr>
                  <p:cNvPr id="183" name="Textfeld 221">
                    <a:extLst>
                      <a:ext uri="{FF2B5EF4-FFF2-40B4-BE49-F238E27FC236}">
                        <a16:creationId xmlns:a16="http://schemas.microsoft.com/office/drawing/2014/main" id="{CF37A47A-CDFD-41ED-5F7B-5F029763CB29}"/>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90</a:t>
                    </a:r>
                  </a:p>
                </p:txBody>
              </p:sp>
              <p:cxnSp>
                <p:nvCxnSpPr>
                  <p:cNvPr id="184" name="Gerade Verbindung 222">
                    <a:extLst>
                      <a:ext uri="{FF2B5EF4-FFF2-40B4-BE49-F238E27FC236}">
                        <a16:creationId xmlns:a16="http://schemas.microsoft.com/office/drawing/2014/main" id="{BDF90149-72D4-A2DB-6195-72301098A5C8}"/>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6" name="Gruppierung 184">
                  <a:extLst>
                    <a:ext uri="{FF2B5EF4-FFF2-40B4-BE49-F238E27FC236}">
                      <a16:creationId xmlns:a16="http://schemas.microsoft.com/office/drawing/2014/main" id="{00A6E7BB-7748-8C2A-DABB-8AE7E5ECAF8A}"/>
                    </a:ext>
                  </a:extLst>
                </p:cNvPr>
                <p:cNvGrpSpPr/>
                <p:nvPr/>
              </p:nvGrpSpPr>
              <p:grpSpPr>
                <a:xfrm>
                  <a:off x="800099" y="3180773"/>
                  <a:ext cx="376590" cy="140415"/>
                  <a:chOff x="4103743" y="5073547"/>
                  <a:chExt cx="376590" cy="140415"/>
                </a:xfrm>
              </p:grpSpPr>
              <p:sp>
                <p:nvSpPr>
                  <p:cNvPr id="181" name="Textfeld 219">
                    <a:extLst>
                      <a:ext uri="{FF2B5EF4-FFF2-40B4-BE49-F238E27FC236}">
                        <a16:creationId xmlns:a16="http://schemas.microsoft.com/office/drawing/2014/main" id="{926AA586-A10C-CE50-2A99-9599E25B19DB}"/>
                      </a:ext>
                    </a:extLst>
                  </p:cNvPr>
                  <p:cNvSpPr txBox="1"/>
                  <p:nvPr/>
                </p:nvSpPr>
                <p:spPr>
                  <a:xfrm>
                    <a:off x="4103743" y="5073547"/>
                    <a:ext cx="300389" cy="14041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100</a:t>
                    </a:r>
                  </a:p>
                </p:txBody>
              </p:sp>
              <p:cxnSp>
                <p:nvCxnSpPr>
                  <p:cNvPr id="182" name="Gerade Verbindung 220">
                    <a:extLst>
                      <a:ext uri="{FF2B5EF4-FFF2-40B4-BE49-F238E27FC236}">
                        <a16:creationId xmlns:a16="http://schemas.microsoft.com/office/drawing/2014/main" id="{C957AC76-EA7E-DAE3-15E8-A7F7FE8A12D3}"/>
                      </a:ext>
                    </a:extLst>
                  </p:cNvPr>
                  <p:cNvCxnSpPr/>
                  <p:nvPr/>
                </p:nvCxnSpPr>
                <p:spPr>
                  <a:xfrm rot="5400000" flipV="1">
                    <a:off x="4460466" y="5122929"/>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7" name="Gruppierung 185">
                  <a:extLst>
                    <a:ext uri="{FF2B5EF4-FFF2-40B4-BE49-F238E27FC236}">
                      <a16:creationId xmlns:a16="http://schemas.microsoft.com/office/drawing/2014/main" id="{BE842A96-A34F-892A-2AE4-AFF17C2E0C25}"/>
                    </a:ext>
                  </a:extLst>
                </p:cNvPr>
                <p:cNvGrpSpPr/>
                <p:nvPr/>
              </p:nvGrpSpPr>
              <p:grpSpPr>
                <a:xfrm>
                  <a:off x="1466830" y="5104740"/>
                  <a:ext cx="250467" cy="188535"/>
                  <a:chOff x="5072508" y="5214890"/>
                  <a:chExt cx="250467" cy="188535"/>
                </a:xfrm>
              </p:grpSpPr>
              <p:cxnSp>
                <p:nvCxnSpPr>
                  <p:cNvPr id="179" name="Gerade Verbindung 217">
                    <a:extLst>
                      <a:ext uri="{FF2B5EF4-FFF2-40B4-BE49-F238E27FC236}">
                        <a16:creationId xmlns:a16="http://schemas.microsoft.com/office/drawing/2014/main" id="{EAA5C1FE-B867-0D04-E9FF-6C3BE0A1B15F}"/>
                      </a:ext>
                    </a:extLst>
                  </p:cNvPr>
                  <p:cNvCxnSpPr/>
                  <p:nvPr/>
                </p:nvCxnSpPr>
                <p:spPr>
                  <a:xfrm flipV="1">
                    <a:off x="5207255"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0" name="Textfeld 218">
                    <a:extLst>
                      <a:ext uri="{FF2B5EF4-FFF2-40B4-BE49-F238E27FC236}">
                        <a16:creationId xmlns:a16="http://schemas.microsoft.com/office/drawing/2014/main" id="{44788CEE-69D4-9152-E39F-3BCFECB9C04C}"/>
                      </a:ext>
                    </a:extLst>
                  </p:cNvPr>
                  <p:cNvSpPr txBox="1"/>
                  <p:nvPr/>
                </p:nvSpPr>
                <p:spPr>
                  <a:xfrm>
                    <a:off x="5072508" y="5263010"/>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grpSp>
            <p:grpSp>
              <p:nvGrpSpPr>
                <p:cNvPr id="148" name="Gruppierung 186">
                  <a:extLst>
                    <a:ext uri="{FF2B5EF4-FFF2-40B4-BE49-F238E27FC236}">
                      <a16:creationId xmlns:a16="http://schemas.microsoft.com/office/drawing/2014/main" id="{CB2DD799-3789-71B7-8FA5-32112A4A42B4}"/>
                    </a:ext>
                  </a:extLst>
                </p:cNvPr>
                <p:cNvGrpSpPr/>
                <p:nvPr/>
              </p:nvGrpSpPr>
              <p:grpSpPr>
                <a:xfrm>
                  <a:off x="1896799" y="5104740"/>
                  <a:ext cx="250467" cy="184430"/>
                  <a:chOff x="4982135" y="5214890"/>
                  <a:chExt cx="250467" cy="184430"/>
                </a:xfrm>
              </p:grpSpPr>
              <p:cxnSp>
                <p:nvCxnSpPr>
                  <p:cNvPr id="177" name="Gerade Verbindung 215">
                    <a:extLst>
                      <a:ext uri="{FF2B5EF4-FFF2-40B4-BE49-F238E27FC236}">
                        <a16:creationId xmlns:a16="http://schemas.microsoft.com/office/drawing/2014/main" id="{6C990E8D-C663-7678-45EC-BDD295A2930B}"/>
                      </a:ext>
                    </a:extLst>
                  </p:cNvPr>
                  <p:cNvCxnSpPr/>
                  <p:nvPr/>
                </p:nvCxnSpPr>
                <p:spPr>
                  <a:xfrm flipV="1">
                    <a:off x="5112125"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8" name="Textfeld 216">
                    <a:extLst>
                      <a:ext uri="{FF2B5EF4-FFF2-40B4-BE49-F238E27FC236}">
                        <a16:creationId xmlns:a16="http://schemas.microsoft.com/office/drawing/2014/main" id="{F966BEC5-31E0-C44E-E135-4D62794E0A10}"/>
                      </a:ext>
                    </a:extLst>
                  </p:cNvPr>
                  <p:cNvSpPr txBox="1"/>
                  <p:nvPr/>
                </p:nvSpPr>
                <p:spPr>
                  <a:xfrm>
                    <a:off x="4982135"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grpSp>
            <p:grpSp>
              <p:nvGrpSpPr>
                <p:cNvPr id="149" name="Gruppierung 187">
                  <a:extLst>
                    <a:ext uri="{FF2B5EF4-FFF2-40B4-BE49-F238E27FC236}">
                      <a16:creationId xmlns:a16="http://schemas.microsoft.com/office/drawing/2014/main" id="{B8736262-BC62-5969-FFA3-F6D250663E9E}"/>
                    </a:ext>
                  </a:extLst>
                </p:cNvPr>
                <p:cNvGrpSpPr/>
                <p:nvPr/>
              </p:nvGrpSpPr>
              <p:grpSpPr>
                <a:xfrm>
                  <a:off x="2324832" y="5104740"/>
                  <a:ext cx="250467" cy="184430"/>
                  <a:chOff x="4887009" y="5214890"/>
                  <a:chExt cx="250467" cy="184430"/>
                </a:xfrm>
              </p:grpSpPr>
              <p:cxnSp>
                <p:nvCxnSpPr>
                  <p:cNvPr id="175" name="Gerade Verbindung 213">
                    <a:extLst>
                      <a:ext uri="{FF2B5EF4-FFF2-40B4-BE49-F238E27FC236}">
                        <a16:creationId xmlns:a16="http://schemas.microsoft.com/office/drawing/2014/main" id="{4E1AB3A0-E360-5FE8-B755-271E50D26C8E}"/>
                      </a:ext>
                    </a:extLst>
                  </p:cNvPr>
                  <p:cNvCxnSpPr/>
                  <p:nvPr/>
                </p:nvCxnSpPr>
                <p:spPr>
                  <a:xfrm flipV="1">
                    <a:off x="5012243"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6" name="Textfeld 214">
                    <a:extLst>
                      <a:ext uri="{FF2B5EF4-FFF2-40B4-BE49-F238E27FC236}">
                        <a16:creationId xmlns:a16="http://schemas.microsoft.com/office/drawing/2014/main" id="{3987EC73-730A-C205-076E-53252D58A3D3}"/>
                      </a:ext>
                    </a:extLst>
                  </p:cNvPr>
                  <p:cNvSpPr txBox="1"/>
                  <p:nvPr/>
                </p:nvSpPr>
                <p:spPr>
                  <a:xfrm>
                    <a:off x="4887009"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9</a:t>
                    </a:r>
                  </a:p>
                </p:txBody>
              </p:sp>
            </p:grpSp>
            <p:grpSp>
              <p:nvGrpSpPr>
                <p:cNvPr id="150" name="Gruppierung 188">
                  <a:extLst>
                    <a:ext uri="{FF2B5EF4-FFF2-40B4-BE49-F238E27FC236}">
                      <a16:creationId xmlns:a16="http://schemas.microsoft.com/office/drawing/2014/main" id="{97A3044D-2ECC-5B05-5367-0EE0D3FEBD1B}"/>
                    </a:ext>
                  </a:extLst>
                </p:cNvPr>
                <p:cNvGrpSpPr/>
                <p:nvPr/>
              </p:nvGrpSpPr>
              <p:grpSpPr>
                <a:xfrm>
                  <a:off x="2743779" y="5104740"/>
                  <a:ext cx="3083751" cy="184430"/>
                  <a:chOff x="4782365" y="5214890"/>
                  <a:chExt cx="3083751" cy="184430"/>
                </a:xfrm>
              </p:grpSpPr>
              <p:cxnSp>
                <p:nvCxnSpPr>
                  <p:cNvPr id="172" name="Gerade Verbindung 210">
                    <a:extLst>
                      <a:ext uri="{FF2B5EF4-FFF2-40B4-BE49-F238E27FC236}">
                        <a16:creationId xmlns:a16="http://schemas.microsoft.com/office/drawing/2014/main" id="{9AA72D76-B9AE-BAC7-CEF2-D1A81E95A605}"/>
                      </a:ext>
                    </a:extLst>
                  </p:cNvPr>
                  <p:cNvCxnSpPr/>
                  <p:nvPr/>
                </p:nvCxnSpPr>
                <p:spPr>
                  <a:xfrm flipV="1">
                    <a:off x="4907599"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3" name="Textfeld 211">
                    <a:extLst>
                      <a:ext uri="{FF2B5EF4-FFF2-40B4-BE49-F238E27FC236}">
                        <a16:creationId xmlns:a16="http://schemas.microsoft.com/office/drawing/2014/main" id="{18B1BE8B-761D-D799-1FEE-40F09E71426A}"/>
                      </a:ext>
                    </a:extLst>
                  </p:cNvPr>
                  <p:cNvSpPr txBox="1"/>
                  <p:nvPr/>
                </p:nvSpPr>
                <p:spPr>
                  <a:xfrm>
                    <a:off x="4782365"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cxnSp>
                <p:nvCxnSpPr>
                  <p:cNvPr id="174" name="Gerade Verbindung 212">
                    <a:extLst>
                      <a:ext uri="{FF2B5EF4-FFF2-40B4-BE49-F238E27FC236}">
                        <a16:creationId xmlns:a16="http://schemas.microsoft.com/office/drawing/2014/main" id="{D372E770-67A6-7030-A0A7-74A78F4C91B7}"/>
                      </a:ext>
                    </a:extLst>
                  </p:cNvPr>
                  <p:cNvCxnSpPr/>
                  <p:nvPr/>
                </p:nvCxnSpPr>
                <p:spPr>
                  <a:xfrm flipV="1">
                    <a:off x="7866116"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1" name="Gruppierung 189">
                  <a:extLst>
                    <a:ext uri="{FF2B5EF4-FFF2-40B4-BE49-F238E27FC236}">
                      <a16:creationId xmlns:a16="http://schemas.microsoft.com/office/drawing/2014/main" id="{4BE237DD-1B17-3DC8-191C-2ACC9053E55B}"/>
                    </a:ext>
                  </a:extLst>
                </p:cNvPr>
                <p:cNvGrpSpPr/>
                <p:nvPr/>
              </p:nvGrpSpPr>
              <p:grpSpPr>
                <a:xfrm>
                  <a:off x="3165487" y="5104740"/>
                  <a:ext cx="659524" cy="184430"/>
                  <a:chOff x="4944081" y="5214890"/>
                  <a:chExt cx="659524" cy="184430"/>
                </a:xfrm>
              </p:grpSpPr>
              <p:cxnSp>
                <p:nvCxnSpPr>
                  <p:cNvPr id="168" name="Gerade Verbindung 206">
                    <a:extLst>
                      <a:ext uri="{FF2B5EF4-FFF2-40B4-BE49-F238E27FC236}">
                        <a16:creationId xmlns:a16="http://schemas.microsoft.com/office/drawing/2014/main" id="{F1429CCC-131E-4D0D-F0F7-64CAF9B5B3E2}"/>
                      </a:ext>
                    </a:extLst>
                  </p:cNvPr>
                  <p:cNvCxnSpPr/>
                  <p:nvPr/>
                </p:nvCxnSpPr>
                <p:spPr>
                  <a:xfrm flipV="1">
                    <a:off x="5069315"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Textfeld 207">
                    <a:extLst>
                      <a:ext uri="{FF2B5EF4-FFF2-40B4-BE49-F238E27FC236}">
                        <a16:creationId xmlns:a16="http://schemas.microsoft.com/office/drawing/2014/main" id="{0A14015B-642C-8662-0CFB-C0521ADF442A}"/>
                      </a:ext>
                    </a:extLst>
                  </p:cNvPr>
                  <p:cNvSpPr txBox="1"/>
                  <p:nvPr/>
                </p:nvSpPr>
                <p:spPr>
                  <a:xfrm>
                    <a:off x="4944081"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15</a:t>
                    </a:r>
                  </a:p>
                </p:txBody>
              </p:sp>
              <p:cxnSp>
                <p:nvCxnSpPr>
                  <p:cNvPr id="170" name="Gerade Verbindung 208">
                    <a:extLst>
                      <a:ext uri="{FF2B5EF4-FFF2-40B4-BE49-F238E27FC236}">
                        <a16:creationId xmlns:a16="http://schemas.microsoft.com/office/drawing/2014/main" id="{5664F67D-06C3-32A4-846B-991307692F0B}"/>
                      </a:ext>
                    </a:extLst>
                  </p:cNvPr>
                  <p:cNvCxnSpPr/>
                  <p:nvPr/>
                </p:nvCxnSpPr>
                <p:spPr>
                  <a:xfrm flipV="1">
                    <a:off x="5492640"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extfeld 209">
                    <a:extLst>
                      <a:ext uri="{FF2B5EF4-FFF2-40B4-BE49-F238E27FC236}">
                        <a16:creationId xmlns:a16="http://schemas.microsoft.com/office/drawing/2014/main" id="{34A96E0B-17F4-5B42-3F7F-BE8B3AEB1CD9}"/>
                      </a:ext>
                    </a:extLst>
                  </p:cNvPr>
                  <p:cNvSpPr txBox="1"/>
                  <p:nvPr/>
                </p:nvSpPr>
                <p:spPr>
                  <a:xfrm>
                    <a:off x="5353138"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18</a:t>
                    </a:r>
                  </a:p>
                </p:txBody>
              </p:sp>
            </p:grpSp>
            <p:grpSp>
              <p:nvGrpSpPr>
                <p:cNvPr id="152" name="Gruppierung 190">
                  <a:extLst>
                    <a:ext uri="{FF2B5EF4-FFF2-40B4-BE49-F238E27FC236}">
                      <a16:creationId xmlns:a16="http://schemas.microsoft.com/office/drawing/2014/main" id="{8F2409E4-2208-7B65-31DF-0F43EA85CE34}"/>
                    </a:ext>
                  </a:extLst>
                </p:cNvPr>
                <p:cNvGrpSpPr/>
                <p:nvPr/>
              </p:nvGrpSpPr>
              <p:grpSpPr>
                <a:xfrm>
                  <a:off x="4010526" y="5104740"/>
                  <a:ext cx="654766" cy="184430"/>
                  <a:chOff x="5529128" y="5214890"/>
                  <a:chExt cx="654766" cy="184430"/>
                </a:xfrm>
              </p:grpSpPr>
              <p:cxnSp>
                <p:nvCxnSpPr>
                  <p:cNvPr id="165" name="Gerade Verbindung 203">
                    <a:extLst>
                      <a:ext uri="{FF2B5EF4-FFF2-40B4-BE49-F238E27FC236}">
                        <a16:creationId xmlns:a16="http://schemas.microsoft.com/office/drawing/2014/main" id="{E1BAD896-5918-CF73-71A1-B7135E10A6CF}"/>
                      </a:ext>
                    </a:extLst>
                  </p:cNvPr>
                  <p:cNvCxnSpPr/>
                  <p:nvPr/>
                </p:nvCxnSpPr>
                <p:spPr>
                  <a:xfrm flipV="1">
                    <a:off x="5654362"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Textfeld 204">
                    <a:extLst>
                      <a:ext uri="{FF2B5EF4-FFF2-40B4-BE49-F238E27FC236}">
                        <a16:creationId xmlns:a16="http://schemas.microsoft.com/office/drawing/2014/main" id="{CB4D6D3B-E18A-6200-F2C3-3FA724E6EA4B}"/>
                      </a:ext>
                    </a:extLst>
                  </p:cNvPr>
                  <p:cNvSpPr txBox="1"/>
                  <p:nvPr/>
                </p:nvSpPr>
                <p:spPr>
                  <a:xfrm>
                    <a:off x="5529128"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21</a:t>
                    </a:r>
                  </a:p>
                </p:txBody>
              </p:sp>
              <p:sp>
                <p:nvSpPr>
                  <p:cNvPr id="167" name="Textfeld 205">
                    <a:extLst>
                      <a:ext uri="{FF2B5EF4-FFF2-40B4-BE49-F238E27FC236}">
                        <a16:creationId xmlns:a16="http://schemas.microsoft.com/office/drawing/2014/main" id="{FCEE6B2D-7899-F3D0-F560-091BBBBA5DA2}"/>
                      </a:ext>
                    </a:extLst>
                  </p:cNvPr>
                  <p:cNvSpPr txBox="1"/>
                  <p:nvPr/>
                </p:nvSpPr>
                <p:spPr>
                  <a:xfrm>
                    <a:off x="5933427"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24</a:t>
                    </a:r>
                  </a:p>
                </p:txBody>
              </p:sp>
            </p:grpSp>
            <p:grpSp>
              <p:nvGrpSpPr>
                <p:cNvPr id="153" name="Gruppierung 191">
                  <a:extLst>
                    <a:ext uri="{FF2B5EF4-FFF2-40B4-BE49-F238E27FC236}">
                      <a16:creationId xmlns:a16="http://schemas.microsoft.com/office/drawing/2014/main" id="{D66A23DA-DB39-51A5-18DF-C4BA02A39067}"/>
                    </a:ext>
                  </a:extLst>
                </p:cNvPr>
                <p:cNvGrpSpPr/>
                <p:nvPr/>
              </p:nvGrpSpPr>
              <p:grpSpPr>
                <a:xfrm>
                  <a:off x="4860319" y="5104740"/>
                  <a:ext cx="250467" cy="184430"/>
                  <a:chOff x="6118929" y="5214890"/>
                  <a:chExt cx="250467" cy="184430"/>
                </a:xfrm>
              </p:grpSpPr>
              <p:cxnSp>
                <p:nvCxnSpPr>
                  <p:cNvPr id="163" name="Gerade Verbindung 201">
                    <a:extLst>
                      <a:ext uri="{FF2B5EF4-FFF2-40B4-BE49-F238E27FC236}">
                        <a16:creationId xmlns:a16="http://schemas.microsoft.com/office/drawing/2014/main" id="{79AE601A-10E9-7280-D3D1-BE4A4684EFD5}"/>
                      </a:ext>
                    </a:extLst>
                  </p:cNvPr>
                  <p:cNvCxnSpPr/>
                  <p:nvPr/>
                </p:nvCxnSpPr>
                <p:spPr>
                  <a:xfrm flipV="1">
                    <a:off x="6244163"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Textfeld 202">
                    <a:extLst>
                      <a:ext uri="{FF2B5EF4-FFF2-40B4-BE49-F238E27FC236}">
                        <a16:creationId xmlns:a16="http://schemas.microsoft.com/office/drawing/2014/main" id="{07E5383F-8137-AA55-BD0D-8BBBE93C472E}"/>
                      </a:ext>
                    </a:extLst>
                  </p:cNvPr>
                  <p:cNvSpPr txBox="1"/>
                  <p:nvPr/>
                </p:nvSpPr>
                <p:spPr>
                  <a:xfrm>
                    <a:off x="6118929"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27</a:t>
                    </a:r>
                  </a:p>
                </p:txBody>
              </p:sp>
            </p:grpSp>
            <p:grpSp>
              <p:nvGrpSpPr>
                <p:cNvPr id="154" name="Gruppierung 192">
                  <a:extLst>
                    <a:ext uri="{FF2B5EF4-FFF2-40B4-BE49-F238E27FC236}">
                      <a16:creationId xmlns:a16="http://schemas.microsoft.com/office/drawing/2014/main" id="{A42E23C7-B26A-B147-7F3A-A8DB70E30668}"/>
                    </a:ext>
                  </a:extLst>
                </p:cNvPr>
                <p:cNvGrpSpPr/>
                <p:nvPr/>
              </p:nvGrpSpPr>
              <p:grpSpPr>
                <a:xfrm>
                  <a:off x="5275693" y="5104740"/>
                  <a:ext cx="250467" cy="184430"/>
                  <a:chOff x="6271136" y="5214890"/>
                  <a:chExt cx="250467" cy="184430"/>
                </a:xfrm>
              </p:grpSpPr>
              <p:cxnSp>
                <p:nvCxnSpPr>
                  <p:cNvPr id="161" name="Gerade Verbindung 199">
                    <a:extLst>
                      <a:ext uri="{FF2B5EF4-FFF2-40B4-BE49-F238E27FC236}">
                        <a16:creationId xmlns:a16="http://schemas.microsoft.com/office/drawing/2014/main" id="{1EFFED04-28BF-66BA-10B9-0BE4B1E0566B}"/>
                      </a:ext>
                    </a:extLst>
                  </p:cNvPr>
                  <p:cNvCxnSpPr/>
                  <p:nvPr/>
                </p:nvCxnSpPr>
                <p:spPr>
                  <a:xfrm flipV="1">
                    <a:off x="6396370"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Textfeld 200">
                    <a:extLst>
                      <a:ext uri="{FF2B5EF4-FFF2-40B4-BE49-F238E27FC236}">
                        <a16:creationId xmlns:a16="http://schemas.microsoft.com/office/drawing/2014/main" id="{E907C6FA-C2AE-BE96-FC44-3D5E08E5FD00}"/>
                      </a:ext>
                    </a:extLst>
                  </p:cNvPr>
                  <p:cNvSpPr txBox="1"/>
                  <p:nvPr/>
                </p:nvSpPr>
                <p:spPr>
                  <a:xfrm>
                    <a:off x="6271136"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30</a:t>
                    </a:r>
                  </a:p>
                </p:txBody>
              </p:sp>
            </p:grpSp>
            <p:grpSp>
              <p:nvGrpSpPr>
                <p:cNvPr id="155" name="Gruppierung 193">
                  <a:extLst>
                    <a:ext uri="{FF2B5EF4-FFF2-40B4-BE49-F238E27FC236}">
                      <a16:creationId xmlns:a16="http://schemas.microsoft.com/office/drawing/2014/main" id="{F5CE502C-A859-0A12-58F9-90CE74C42672}"/>
                    </a:ext>
                  </a:extLst>
                </p:cNvPr>
                <p:cNvGrpSpPr/>
                <p:nvPr/>
              </p:nvGrpSpPr>
              <p:grpSpPr>
                <a:xfrm>
                  <a:off x="4563040" y="5104740"/>
                  <a:ext cx="1376206" cy="184430"/>
                  <a:chOff x="5292847" y="5214890"/>
                  <a:chExt cx="1376206" cy="184430"/>
                </a:xfrm>
              </p:grpSpPr>
              <p:cxnSp>
                <p:nvCxnSpPr>
                  <p:cNvPr id="159" name="Gerade Verbindung 197">
                    <a:extLst>
                      <a:ext uri="{FF2B5EF4-FFF2-40B4-BE49-F238E27FC236}">
                        <a16:creationId xmlns:a16="http://schemas.microsoft.com/office/drawing/2014/main" id="{16A4CCF9-E3DF-4533-6F0B-21625FBB62CE}"/>
                      </a:ext>
                    </a:extLst>
                  </p:cNvPr>
                  <p:cNvCxnSpPr/>
                  <p:nvPr/>
                </p:nvCxnSpPr>
                <p:spPr>
                  <a:xfrm flipV="1">
                    <a:off x="5292847" y="5214890"/>
                    <a:ext cx="0" cy="3973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Textfeld 198">
                    <a:extLst>
                      <a:ext uri="{FF2B5EF4-FFF2-40B4-BE49-F238E27FC236}">
                        <a16:creationId xmlns:a16="http://schemas.microsoft.com/office/drawing/2014/main" id="{6868CDFD-049B-45E5-7113-C3A9761E1A13}"/>
                      </a:ext>
                    </a:extLst>
                  </p:cNvPr>
                  <p:cNvSpPr txBox="1"/>
                  <p:nvPr/>
                </p:nvSpPr>
                <p:spPr>
                  <a:xfrm>
                    <a:off x="6418586" y="5258905"/>
                    <a:ext cx="250467" cy="1404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33</a:t>
                    </a:r>
                  </a:p>
                </p:txBody>
              </p:sp>
            </p:grpSp>
            <p:cxnSp>
              <p:nvCxnSpPr>
                <p:cNvPr id="156" name="Gerade Verbindung 194">
                  <a:extLst>
                    <a:ext uri="{FF2B5EF4-FFF2-40B4-BE49-F238E27FC236}">
                      <a16:creationId xmlns:a16="http://schemas.microsoft.com/office/drawing/2014/main" id="{D879988D-AAD2-4696-381E-51CAECE8F03E}"/>
                    </a:ext>
                  </a:extLst>
                </p:cNvPr>
                <p:cNvCxnSpPr/>
                <p:nvPr/>
              </p:nvCxnSpPr>
              <p:spPr>
                <a:xfrm>
                  <a:off x="3867725" y="4179119"/>
                  <a:ext cx="0" cy="916363"/>
                </a:xfrm>
                <a:prstGeom prst="line">
                  <a:avLst/>
                </a:prstGeom>
                <a:ln w="952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7" name="Gerade Verbindung 195">
                  <a:extLst>
                    <a:ext uri="{FF2B5EF4-FFF2-40B4-BE49-F238E27FC236}">
                      <a16:creationId xmlns:a16="http://schemas.microsoft.com/office/drawing/2014/main" id="{D7163FAE-DA9D-866D-4FD5-DA52F12E82CD}"/>
                    </a:ext>
                  </a:extLst>
                </p:cNvPr>
                <p:cNvCxnSpPr/>
                <p:nvPr/>
              </p:nvCxnSpPr>
              <p:spPr>
                <a:xfrm>
                  <a:off x="1182923" y="4178757"/>
                  <a:ext cx="2688130" cy="0"/>
                </a:xfrm>
                <a:prstGeom prst="line">
                  <a:avLst/>
                </a:prstGeom>
                <a:ln w="952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8" name="Gerade Verbindung 196">
                  <a:extLst>
                    <a:ext uri="{FF2B5EF4-FFF2-40B4-BE49-F238E27FC236}">
                      <a16:creationId xmlns:a16="http://schemas.microsoft.com/office/drawing/2014/main" id="{E06A9D0D-66A5-24AB-4BEF-F998A41A9BB1}"/>
                    </a:ext>
                  </a:extLst>
                </p:cNvPr>
                <p:cNvCxnSpPr/>
                <p:nvPr/>
              </p:nvCxnSpPr>
              <p:spPr>
                <a:xfrm>
                  <a:off x="3505306" y="4179119"/>
                  <a:ext cx="0" cy="916363"/>
                </a:xfrm>
                <a:prstGeom prst="line">
                  <a:avLst/>
                </a:prstGeom>
                <a:ln w="952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25" name="Gruppierung 163">
                <a:extLst>
                  <a:ext uri="{FF2B5EF4-FFF2-40B4-BE49-F238E27FC236}">
                    <a16:creationId xmlns:a16="http://schemas.microsoft.com/office/drawing/2014/main" id="{C165A7A2-043C-3801-8100-B9B2217838DD}"/>
                  </a:ext>
                </a:extLst>
              </p:cNvPr>
              <p:cNvGrpSpPr/>
              <p:nvPr/>
            </p:nvGrpSpPr>
            <p:grpSpPr>
              <a:xfrm>
                <a:off x="1758597" y="4814992"/>
                <a:ext cx="3675666" cy="280831"/>
                <a:chOff x="1758597" y="4814992"/>
                <a:chExt cx="3675666" cy="280831"/>
              </a:xfrm>
            </p:grpSpPr>
            <p:sp>
              <p:nvSpPr>
                <p:cNvPr id="129" name="Textfeld 167">
                  <a:extLst>
                    <a:ext uri="{FF2B5EF4-FFF2-40B4-BE49-F238E27FC236}">
                      <a16:creationId xmlns:a16="http://schemas.microsoft.com/office/drawing/2014/main" id="{CA867F8E-659E-1196-C43C-CCA4E02FF5C9}"/>
                    </a:ext>
                  </a:extLst>
                </p:cNvPr>
                <p:cNvSpPr txBox="1"/>
                <p:nvPr/>
              </p:nvSpPr>
              <p:spPr>
                <a:xfrm>
                  <a:off x="1758597" y="4814992"/>
                  <a:ext cx="1703436" cy="280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Median rPFS: 16.6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(95% CI: 15.6–19.1)</a:t>
                  </a:r>
                </a:p>
              </p:txBody>
            </p:sp>
            <p:sp>
              <p:nvSpPr>
                <p:cNvPr id="130" name="Textfeld 168">
                  <a:extLst>
                    <a:ext uri="{FF2B5EF4-FFF2-40B4-BE49-F238E27FC236}">
                      <a16:creationId xmlns:a16="http://schemas.microsoft.com/office/drawing/2014/main" id="{371B3A43-66E8-F204-E6DA-64D19ABF675D}"/>
                    </a:ext>
                  </a:extLst>
                </p:cNvPr>
                <p:cNvSpPr txBox="1"/>
                <p:nvPr/>
              </p:nvSpPr>
              <p:spPr>
                <a:xfrm>
                  <a:off x="3713214" y="4814992"/>
                  <a:ext cx="1721049" cy="280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156082"/>
                      </a:solidFill>
                      <a:effectLst/>
                      <a:uLnTx/>
                      <a:uFillTx/>
                      <a:latin typeface="Aptos" panose="02110004020202020204"/>
                      <a:ea typeface="+mn-ea"/>
                      <a:cs typeface="+mn-cs"/>
                    </a:rPr>
                    <a:t>Median rPFS: 19.2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156082"/>
                      </a:solidFill>
                      <a:effectLst/>
                      <a:uLnTx/>
                      <a:uFillTx/>
                      <a:latin typeface="Aptos" panose="02110004020202020204"/>
                      <a:ea typeface="+mn-ea"/>
                      <a:cs typeface="+mn-cs"/>
                    </a:rPr>
                    <a:t>(95% CI: 16.5–22.3)</a:t>
                  </a:r>
                </a:p>
              </p:txBody>
            </p:sp>
          </p:grpSp>
        </p:grpSp>
      </p:grpSp>
      <p:grpSp>
        <p:nvGrpSpPr>
          <p:cNvPr id="203" name="Gruppierung 241">
            <a:extLst>
              <a:ext uri="{FF2B5EF4-FFF2-40B4-BE49-F238E27FC236}">
                <a16:creationId xmlns:a16="http://schemas.microsoft.com/office/drawing/2014/main" id="{173A5A0A-2983-95B0-7ED0-20EE38610196}"/>
              </a:ext>
            </a:extLst>
          </p:cNvPr>
          <p:cNvGrpSpPr/>
          <p:nvPr/>
        </p:nvGrpSpPr>
        <p:grpSpPr>
          <a:xfrm>
            <a:off x="6444971" y="5525299"/>
            <a:ext cx="4949012" cy="380932"/>
            <a:chOff x="-54900" y="5756881"/>
            <a:chExt cx="5813579" cy="447476"/>
          </a:xfrm>
        </p:grpSpPr>
        <p:sp>
          <p:nvSpPr>
            <p:cNvPr id="204" name="Textfeld 242">
              <a:extLst>
                <a:ext uri="{FF2B5EF4-FFF2-40B4-BE49-F238E27FC236}">
                  <a16:creationId xmlns:a16="http://schemas.microsoft.com/office/drawing/2014/main" id="{8412C1C0-5281-BD35-EA78-8C1F0B3288F1}"/>
                </a:ext>
              </a:extLst>
            </p:cNvPr>
            <p:cNvSpPr txBox="1"/>
            <p:nvPr/>
          </p:nvSpPr>
          <p:spPr>
            <a:xfrm>
              <a:off x="874064" y="5910368"/>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554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547</a:t>
              </a:r>
            </a:p>
          </p:txBody>
        </p:sp>
        <p:sp>
          <p:nvSpPr>
            <p:cNvPr id="205" name="Textfeld 243">
              <a:extLst>
                <a:ext uri="{FF2B5EF4-FFF2-40B4-BE49-F238E27FC236}">
                  <a16:creationId xmlns:a16="http://schemas.microsoft.com/office/drawing/2014/main" id="{B96EED57-BB89-5C72-CFEE-B28C7CDD402B}"/>
                </a:ext>
              </a:extLst>
            </p:cNvPr>
            <p:cNvSpPr txBox="1"/>
            <p:nvPr/>
          </p:nvSpPr>
          <p:spPr>
            <a:xfrm>
              <a:off x="1286263" y="5915124"/>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501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495</a:t>
              </a:r>
            </a:p>
          </p:txBody>
        </p:sp>
        <p:sp>
          <p:nvSpPr>
            <p:cNvPr id="206" name="Textfeld 244">
              <a:extLst>
                <a:ext uri="{FF2B5EF4-FFF2-40B4-BE49-F238E27FC236}">
                  <a16:creationId xmlns:a16="http://schemas.microsoft.com/office/drawing/2014/main" id="{F91A0E24-2FB6-4E2F-5BAC-F7BD7646A802}"/>
                </a:ext>
              </a:extLst>
            </p:cNvPr>
            <p:cNvSpPr txBox="1"/>
            <p:nvPr/>
          </p:nvSpPr>
          <p:spPr>
            <a:xfrm>
              <a:off x="1716232"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443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436</a:t>
              </a:r>
            </a:p>
          </p:txBody>
        </p:sp>
        <p:sp>
          <p:nvSpPr>
            <p:cNvPr id="207" name="Textfeld 245">
              <a:extLst>
                <a:ext uri="{FF2B5EF4-FFF2-40B4-BE49-F238E27FC236}">
                  <a16:creationId xmlns:a16="http://schemas.microsoft.com/office/drawing/2014/main" id="{D4FB0BA0-8805-22FE-4544-A33D9DEF978D}"/>
                </a:ext>
              </a:extLst>
            </p:cNvPr>
            <p:cNvSpPr txBox="1"/>
            <p:nvPr/>
          </p:nvSpPr>
          <p:spPr>
            <a:xfrm>
              <a:off x="2144265"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377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368</a:t>
              </a:r>
            </a:p>
          </p:txBody>
        </p:sp>
        <p:sp>
          <p:nvSpPr>
            <p:cNvPr id="208" name="Textfeld 246">
              <a:extLst>
                <a:ext uri="{FF2B5EF4-FFF2-40B4-BE49-F238E27FC236}">
                  <a16:creationId xmlns:a16="http://schemas.microsoft.com/office/drawing/2014/main" id="{2DB014D3-3C6C-85D2-4F59-7B9AA46E0B97}"/>
                </a:ext>
              </a:extLst>
            </p:cNvPr>
            <p:cNvSpPr txBox="1"/>
            <p:nvPr/>
          </p:nvSpPr>
          <p:spPr>
            <a:xfrm>
              <a:off x="2563212"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322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310</a:t>
              </a:r>
            </a:p>
          </p:txBody>
        </p:sp>
        <p:sp>
          <p:nvSpPr>
            <p:cNvPr id="209" name="Textfeld 247">
              <a:extLst>
                <a:ext uri="{FF2B5EF4-FFF2-40B4-BE49-F238E27FC236}">
                  <a16:creationId xmlns:a16="http://schemas.microsoft.com/office/drawing/2014/main" id="{033DCE97-C08B-8F2B-044A-FEE8C3B4B8F2}"/>
                </a:ext>
              </a:extLst>
            </p:cNvPr>
            <p:cNvSpPr txBox="1"/>
            <p:nvPr/>
          </p:nvSpPr>
          <p:spPr>
            <a:xfrm>
              <a:off x="2984920"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239</a:t>
              </a:r>
            </a:p>
          </p:txBody>
        </p:sp>
        <p:sp>
          <p:nvSpPr>
            <p:cNvPr id="210" name="Textfeld 248">
              <a:extLst>
                <a:ext uri="{FF2B5EF4-FFF2-40B4-BE49-F238E27FC236}">
                  <a16:creationId xmlns:a16="http://schemas.microsoft.com/office/drawing/2014/main" id="{29C75599-1AF1-2291-ED6E-D6DF5EBE7486}"/>
                </a:ext>
              </a:extLst>
            </p:cNvPr>
            <p:cNvSpPr txBox="1"/>
            <p:nvPr/>
          </p:nvSpPr>
          <p:spPr>
            <a:xfrm>
              <a:off x="3419897" y="5910369"/>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158</a:t>
              </a:r>
            </a:p>
          </p:txBody>
        </p:sp>
        <p:sp>
          <p:nvSpPr>
            <p:cNvPr id="211" name="Textfeld 249">
              <a:extLst>
                <a:ext uri="{FF2B5EF4-FFF2-40B4-BE49-F238E27FC236}">
                  <a16:creationId xmlns:a16="http://schemas.microsoft.com/office/drawing/2014/main" id="{6E990738-4A1D-B8B2-3268-0F6859A0991F}"/>
                </a:ext>
              </a:extLst>
            </p:cNvPr>
            <p:cNvSpPr txBox="1"/>
            <p:nvPr/>
          </p:nvSpPr>
          <p:spPr>
            <a:xfrm>
              <a:off x="3842918"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103</a:t>
              </a:r>
            </a:p>
          </p:txBody>
        </p:sp>
        <p:sp>
          <p:nvSpPr>
            <p:cNvPr id="212" name="Textfeld 250">
              <a:extLst>
                <a:ext uri="{FF2B5EF4-FFF2-40B4-BE49-F238E27FC236}">
                  <a16:creationId xmlns:a16="http://schemas.microsoft.com/office/drawing/2014/main" id="{92818D16-423D-D928-35B2-A471DC4295ED}"/>
                </a:ext>
              </a:extLst>
            </p:cNvPr>
            <p:cNvSpPr txBox="1"/>
            <p:nvPr/>
          </p:nvSpPr>
          <p:spPr>
            <a:xfrm>
              <a:off x="4266658" y="5910369"/>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53</a:t>
              </a:r>
            </a:p>
          </p:txBody>
        </p:sp>
        <p:sp>
          <p:nvSpPr>
            <p:cNvPr id="213" name="Textfeld 251">
              <a:extLst>
                <a:ext uri="{FF2B5EF4-FFF2-40B4-BE49-F238E27FC236}">
                  <a16:creationId xmlns:a16="http://schemas.microsoft.com/office/drawing/2014/main" id="{CC409A14-FEA6-D2CC-D946-37801B99E8C8}"/>
                </a:ext>
              </a:extLst>
            </p:cNvPr>
            <p:cNvSpPr txBox="1"/>
            <p:nvPr/>
          </p:nvSpPr>
          <p:spPr>
            <a:xfrm>
              <a:off x="4692712"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26</a:t>
              </a:r>
            </a:p>
          </p:txBody>
        </p:sp>
        <p:sp>
          <p:nvSpPr>
            <p:cNvPr id="214" name="Textfeld 252">
              <a:extLst>
                <a:ext uri="{FF2B5EF4-FFF2-40B4-BE49-F238E27FC236}">
                  <a16:creationId xmlns:a16="http://schemas.microsoft.com/office/drawing/2014/main" id="{8EADBD4F-6991-C1EE-2AFB-8186C93C3E03}"/>
                </a:ext>
              </a:extLst>
            </p:cNvPr>
            <p:cNvSpPr txBox="1"/>
            <p:nvPr/>
          </p:nvSpPr>
          <p:spPr>
            <a:xfrm>
              <a:off x="5108086" y="5910370"/>
              <a:ext cx="250467" cy="2892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rPr>
                <a:t>2</a:t>
              </a:r>
            </a:p>
          </p:txBody>
        </p:sp>
        <p:sp>
          <p:nvSpPr>
            <p:cNvPr id="215" name="Textfeld 253">
              <a:extLst>
                <a:ext uri="{FF2B5EF4-FFF2-40B4-BE49-F238E27FC236}">
                  <a16:creationId xmlns:a16="http://schemas.microsoft.com/office/drawing/2014/main" id="{DE2C85BC-5F06-6415-DD85-C55E4EBA92FC}"/>
                </a:ext>
              </a:extLst>
            </p:cNvPr>
            <p:cNvSpPr txBox="1"/>
            <p:nvPr/>
          </p:nvSpPr>
          <p:spPr>
            <a:xfrm>
              <a:off x="5508212" y="5910370"/>
              <a:ext cx="250467" cy="1446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6" name="Textfeld 254">
              <a:extLst>
                <a:ext uri="{FF2B5EF4-FFF2-40B4-BE49-F238E27FC236}">
                  <a16:creationId xmlns:a16="http://schemas.microsoft.com/office/drawing/2014/main" id="{5C09CD6F-E5A2-8742-1329-3D6F12649BF8}"/>
                </a:ext>
              </a:extLst>
            </p:cNvPr>
            <p:cNvSpPr txBox="1"/>
            <p:nvPr/>
          </p:nvSpPr>
          <p:spPr>
            <a:xfrm>
              <a:off x="203218" y="5910367"/>
              <a:ext cx="606723" cy="28923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Pbo + Abi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56082"/>
                  </a:solidFill>
                  <a:effectLst/>
                  <a:uLnTx/>
                  <a:uFillTx/>
                  <a:latin typeface="Aptos" panose="02110004020202020204"/>
                  <a:ea typeface="+mn-ea"/>
                  <a:cs typeface="+mn-cs"/>
                </a:rPr>
                <a:t>Ipat + Abi</a:t>
              </a:r>
            </a:p>
          </p:txBody>
        </p:sp>
        <p:sp>
          <p:nvSpPr>
            <p:cNvPr id="217" name="Textfeld 255">
              <a:extLst>
                <a:ext uri="{FF2B5EF4-FFF2-40B4-BE49-F238E27FC236}">
                  <a16:creationId xmlns:a16="http://schemas.microsoft.com/office/drawing/2014/main" id="{936DCAEB-9624-F7A0-FFEC-7571C35F2607}"/>
                </a:ext>
              </a:extLst>
            </p:cNvPr>
            <p:cNvSpPr txBox="1"/>
            <p:nvPr/>
          </p:nvSpPr>
          <p:spPr>
            <a:xfrm>
              <a:off x="-54900" y="5756881"/>
              <a:ext cx="864840" cy="14461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ptos" panose="02110004020202020204"/>
                  <a:ea typeface="+mn-ea"/>
                  <a:cs typeface="+mn-cs"/>
                </a:rPr>
                <a:t>Number at risk</a:t>
              </a:r>
            </a:p>
          </p:txBody>
        </p:sp>
      </p:grpSp>
      <p:sp>
        <p:nvSpPr>
          <p:cNvPr id="218" name="Textfeld 29">
            <a:extLst>
              <a:ext uri="{FF2B5EF4-FFF2-40B4-BE49-F238E27FC236}">
                <a16:creationId xmlns:a16="http://schemas.microsoft.com/office/drawing/2014/main" id="{AE8EC0AF-7F25-4C43-07AD-35A1EB5C63FB}"/>
              </a:ext>
            </a:extLst>
          </p:cNvPr>
          <p:cNvSpPr txBox="1"/>
          <p:nvPr/>
        </p:nvSpPr>
        <p:spPr>
          <a:xfrm>
            <a:off x="4047057" y="3313768"/>
            <a:ext cx="1542237"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ptos" panose="02110004020202020204"/>
                <a:ea typeface="+mn-ea"/>
                <a:cs typeface="+mn-cs"/>
              </a:rPr>
              <a:t>Stratified 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0.77 (0.61–0.98)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p=0.034</a:t>
            </a:r>
          </a:p>
        </p:txBody>
      </p:sp>
      <p:graphicFrame>
        <p:nvGraphicFramePr>
          <p:cNvPr id="219" name="Tabelle 20">
            <a:extLst>
              <a:ext uri="{FF2B5EF4-FFF2-40B4-BE49-F238E27FC236}">
                <a16:creationId xmlns:a16="http://schemas.microsoft.com/office/drawing/2014/main" id="{98278798-64F3-CAE5-7C3E-7A457703C884}"/>
              </a:ext>
            </a:extLst>
          </p:cNvPr>
          <p:cNvGraphicFramePr>
            <a:graphicFrameLocks noGrp="1"/>
          </p:cNvGraphicFramePr>
          <p:nvPr/>
        </p:nvGraphicFramePr>
        <p:xfrm>
          <a:off x="8628049" y="2493407"/>
          <a:ext cx="3049853" cy="699829"/>
        </p:xfrm>
        <a:graphic>
          <a:graphicData uri="http://schemas.openxmlformats.org/drawingml/2006/table">
            <a:tbl>
              <a:tblPr firstRow="1" bandRow="1">
                <a:tableStyleId>{5C22544A-7EE6-4342-B048-85BDC9FD1C3A}</a:tableStyleId>
              </a:tblPr>
              <a:tblGrid>
                <a:gridCol w="993396">
                  <a:extLst>
                    <a:ext uri="{9D8B030D-6E8A-4147-A177-3AD203B41FA5}">
                      <a16:colId xmlns:a16="http://schemas.microsoft.com/office/drawing/2014/main" val="20000"/>
                    </a:ext>
                  </a:extLst>
                </a:gridCol>
                <a:gridCol w="1009384">
                  <a:extLst>
                    <a:ext uri="{9D8B030D-6E8A-4147-A177-3AD203B41FA5}">
                      <a16:colId xmlns:a16="http://schemas.microsoft.com/office/drawing/2014/main" val="20002"/>
                    </a:ext>
                  </a:extLst>
                </a:gridCol>
                <a:gridCol w="1047073">
                  <a:extLst>
                    <a:ext uri="{9D8B030D-6E8A-4147-A177-3AD203B41FA5}">
                      <a16:colId xmlns:a16="http://schemas.microsoft.com/office/drawing/2014/main" val="20003"/>
                    </a:ext>
                  </a:extLst>
                </a:gridCol>
              </a:tblGrid>
              <a:tr h="266814">
                <a:tc>
                  <a:txBody>
                    <a:bodyPr/>
                    <a:lstStyle/>
                    <a:p>
                      <a:pPr algn="l" rtl="0"/>
                      <a:endParaRPr lang="en-GB" sz="9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1" dirty="0">
                          <a:solidFill>
                            <a:schemeClr val="bg1"/>
                          </a:solidFill>
                        </a:rPr>
                        <a:t>Placebo + Abi</a:t>
                      </a:r>
                    </a:p>
                    <a:p>
                      <a:pPr algn="ctr"/>
                      <a:r>
                        <a:rPr lang="en-GB" sz="900" b="1" baseline="0" dirty="0">
                          <a:solidFill>
                            <a:schemeClr val="bg1"/>
                          </a:solidFill>
                        </a:rPr>
                        <a:t>n=554</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50000"/>
                      </a:schemeClr>
                    </a:solidFill>
                  </a:tcPr>
                </a:tc>
                <a:tc>
                  <a:txBody>
                    <a:bodyPr/>
                    <a:lstStyle/>
                    <a:p>
                      <a:pPr algn="ctr"/>
                      <a:r>
                        <a:rPr lang="en-GB" sz="900" b="1" dirty="0">
                          <a:solidFill>
                            <a:schemeClr val="bg1"/>
                          </a:solidFill>
                        </a:rPr>
                        <a:t>Ipatasertib + Abi</a:t>
                      </a:r>
                    </a:p>
                    <a:p>
                      <a:pPr algn="ctr"/>
                      <a:r>
                        <a:rPr lang="en-GB" sz="900" b="1" baseline="0" dirty="0">
                          <a:solidFill>
                            <a:schemeClr val="bg1"/>
                          </a:solidFill>
                        </a:rPr>
                        <a:t>n=547</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51189">
                <a:tc>
                  <a:txBody>
                    <a:bodyPr/>
                    <a:lstStyle/>
                    <a:p>
                      <a:pPr algn="l"/>
                      <a:r>
                        <a:rPr lang="en-GB" sz="900" b="1" dirty="0">
                          <a:solidFill>
                            <a:schemeClr val="tx1"/>
                          </a:solidFill>
                        </a:rPr>
                        <a:t>Events,</a:t>
                      </a:r>
                      <a:r>
                        <a:rPr lang="en-GB" sz="900" b="1" baseline="0" dirty="0">
                          <a:solidFill>
                            <a:schemeClr val="tx1"/>
                          </a:solidFill>
                        </a:rPr>
                        <a:t> n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306 (55)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252 (46)</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1189">
                <a:tc>
                  <a:txBody>
                    <a:bodyPr/>
                    <a:lstStyle/>
                    <a:p>
                      <a:pPr algn="l"/>
                      <a:r>
                        <a:rPr lang="en-GB" sz="900" b="1" dirty="0">
                          <a:solidFill>
                            <a:schemeClr val="tx1"/>
                          </a:solidFill>
                        </a:rPr>
                        <a:t>PFS at 1 year, % (95% CI)</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63.0 (58.9–67.1)</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900" b="0" dirty="0">
                          <a:solidFill>
                            <a:srgbClr val="000000"/>
                          </a:solidFill>
                        </a:rPr>
                        <a:t>65.3 (61.1–69.5)</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20" name="Textfeld 29">
            <a:extLst>
              <a:ext uri="{FF2B5EF4-FFF2-40B4-BE49-F238E27FC236}">
                <a16:creationId xmlns:a16="http://schemas.microsoft.com/office/drawing/2014/main" id="{5769A42B-9C53-8035-BA5F-A4B57AEDAFCF}"/>
              </a:ext>
            </a:extLst>
          </p:cNvPr>
          <p:cNvSpPr txBox="1"/>
          <p:nvPr/>
        </p:nvSpPr>
        <p:spPr>
          <a:xfrm>
            <a:off x="10031907" y="3263591"/>
            <a:ext cx="1542237"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ptos" panose="02110004020202020204"/>
                <a:ea typeface="+mn-ea"/>
                <a:cs typeface="+mn-cs"/>
              </a:rPr>
              <a:t>Stratified 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0.84 (0.71–0.99)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rPr>
              <a:t>p=0.043</a:t>
            </a:r>
          </a:p>
        </p:txBody>
      </p:sp>
      <p:sp>
        <p:nvSpPr>
          <p:cNvPr id="221" name="TextBox 220">
            <a:extLst>
              <a:ext uri="{FF2B5EF4-FFF2-40B4-BE49-F238E27FC236}">
                <a16:creationId xmlns:a16="http://schemas.microsoft.com/office/drawing/2014/main" id="{7F4ED147-D551-09AB-485B-C68167C02D21}"/>
              </a:ext>
            </a:extLst>
          </p:cNvPr>
          <p:cNvSpPr txBox="1"/>
          <p:nvPr/>
        </p:nvSpPr>
        <p:spPr>
          <a:xfrm>
            <a:off x="1166141" y="1855554"/>
            <a:ext cx="4740204" cy="56675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GB" sz="1400" b="0" i="0" u="none" strike="noStrike" kern="1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Co-primary endpoint:</a:t>
            </a:r>
            <a:br>
              <a:rPr kumimoji="0" lang="en-GB" sz="1400" b="0" i="0" u="none" strike="noStrike" kern="1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400" b="1" i="0" u="none" strike="noStrike" kern="1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rPFS in the PTEN-deficient population (IHC ≥50%)</a:t>
            </a:r>
          </a:p>
        </p:txBody>
      </p:sp>
      <p:sp>
        <p:nvSpPr>
          <p:cNvPr id="222" name="TextBox 221">
            <a:extLst>
              <a:ext uri="{FF2B5EF4-FFF2-40B4-BE49-F238E27FC236}">
                <a16:creationId xmlns:a16="http://schemas.microsoft.com/office/drawing/2014/main" id="{31022631-5E3A-478E-0C5A-806FC88348CA}"/>
              </a:ext>
            </a:extLst>
          </p:cNvPr>
          <p:cNvSpPr txBox="1"/>
          <p:nvPr/>
        </p:nvSpPr>
        <p:spPr>
          <a:xfrm>
            <a:off x="6769228" y="1810813"/>
            <a:ext cx="4740204" cy="56675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GB" sz="1400" b="0" i="0" u="none" strike="noStrike" kern="1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Co-primary endpoint:</a:t>
            </a:r>
            <a:br>
              <a:rPr kumimoji="0" lang="en-GB" sz="1400" b="0" i="0" u="none" strike="noStrike" kern="1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400" b="1" i="0" u="none" strike="noStrike" kern="1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rPFS in the ITT population</a:t>
            </a:r>
          </a:p>
        </p:txBody>
      </p:sp>
      <p:sp>
        <p:nvSpPr>
          <p:cNvPr id="14" name="Rationale">
            <a:extLst>
              <a:ext uri="{FF2B5EF4-FFF2-40B4-BE49-F238E27FC236}">
                <a16:creationId xmlns:a16="http://schemas.microsoft.com/office/drawing/2014/main" id="{5A3E1DDC-8665-50B3-15F7-312A7D542274}"/>
              </a:ext>
            </a:extLst>
          </p:cNvPr>
          <p:cNvSpPr txBox="1">
            <a:spLocks noGrp="1" noRot="1" noMove="1" noResize="1" noEditPoints="1" noAdjustHandles="1" noChangeArrowheads="1" noChangeShapeType="1"/>
          </p:cNvSpPr>
          <p:nvPr/>
        </p:nvSpPr>
        <p:spPr>
          <a:xfrm rot="16200000">
            <a:off x="-442796" y="2468965"/>
            <a:ext cx="1305165" cy="39600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Rationale for AKT</a:t>
            </a:r>
            <a:b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AR co-inhibition</a:t>
            </a:r>
          </a:p>
        </p:txBody>
      </p:sp>
    </p:spTree>
    <p:extLst>
      <p:ext uri="{BB962C8B-B14F-4D97-AF65-F5344CB8AC3E}">
        <p14:creationId xmlns:p14="http://schemas.microsoft.com/office/powerpoint/2010/main" val="28978997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C5F6-CE25-5341-638F-2B9802223E72}"/>
            </a:ext>
          </a:extLst>
        </p:cNvPr>
        <p:cNvGrpSpPr/>
        <p:nvPr/>
      </p:nvGrpSpPr>
      <p:grpSpPr>
        <a:xfrm>
          <a:off x="0" y="0"/>
          <a:ext cx="0" cy="0"/>
          <a:chOff x="0" y="0"/>
          <a:chExt cx="0" cy="0"/>
        </a:xfrm>
      </p:grpSpPr>
      <p:sp>
        <p:nvSpPr>
          <p:cNvPr id="58" name="TextBox 57">
            <a:extLst>
              <a:ext uri="{FF2B5EF4-FFF2-40B4-BE49-F238E27FC236}">
                <a16:creationId xmlns:a16="http://schemas.microsoft.com/office/drawing/2014/main" id="{D5528BB0-4E11-8787-B954-C64877DA5682}"/>
              </a:ext>
            </a:extLst>
          </p:cNvPr>
          <p:cNvSpPr txBox="1"/>
          <p:nvPr/>
        </p:nvSpPr>
        <p:spPr>
          <a:xfrm>
            <a:off x="4262261" y="3825530"/>
            <a:ext cx="626793" cy="215444"/>
          </a:xfrm>
          <a:prstGeom prst="rect">
            <a:avLst/>
          </a:prstGeom>
          <a:noFill/>
        </p:spPr>
        <p:txBody>
          <a:bodyPr wrap="square" lIns="36000" rIns="36000"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(N=~1000)</a:t>
            </a:r>
          </a:p>
        </p:txBody>
      </p:sp>
      <p:sp>
        <p:nvSpPr>
          <p:cNvPr id="4" name="Title 3">
            <a:extLst>
              <a:ext uri="{FF2B5EF4-FFF2-40B4-BE49-F238E27FC236}">
                <a16:creationId xmlns:a16="http://schemas.microsoft.com/office/drawing/2014/main" id="{89566718-A94E-E46D-6D43-6EAF2BE36170}"/>
              </a:ext>
            </a:extLst>
          </p:cNvPr>
          <p:cNvSpPr>
            <a:spLocks noGrp="1"/>
          </p:cNvSpPr>
          <p:nvPr>
            <p:ph type="title"/>
          </p:nvPr>
        </p:nvSpPr>
        <p:spPr>
          <a:xfrm>
            <a:off x="812799" y="216959"/>
            <a:ext cx="11300543" cy="9175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6800" bIns="46800"/>
          <a:lstStyle/>
          <a:p>
            <a:r>
              <a:rPr lang="en-GB" sz="2500" dirty="0">
                <a:solidFill>
                  <a:srgbClr val="830051"/>
                </a:solidFill>
              </a:rPr>
              <a:t>CAPItello-281</a:t>
            </a:r>
            <a:endParaRPr lang="en-GB" sz="2500" baseline="30000" dirty="0">
              <a:solidFill>
                <a:srgbClr val="830051"/>
              </a:solidFill>
            </a:endParaRPr>
          </a:p>
        </p:txBody>
      </p:sp>
      <p:sp>
        <p:nvSpPr>
          <p:cNvPr id="6" name="Text Placeholder 5">
            <a:extLst>
              <a:ext uri="{FF2B5EF4-FFF2-40B4-BE49-F238E27FC236}">
                <a16:creationId xmlns:a16="http://schemas.microsoft.com/office/drawing/2014/main" id="{566DDD2E-3CEE-26AC-5F3D-FE95E688333E}"/>
              </a:ext>
            </a:extLst>
          </p:cNvPr>
          <p:cNvSpPr>
            <a:spLocks noGrp="1"/>
          </p:cNvSpPr>
          <p:nvPr>
            <p:ph type="body" sz="quarter" idx="11"/>
          </p:nvPr>
        </p:nvSpPr>
        <p:spPr>
          <a:xfrm>
            <a:off x="812800" y="6483350"/>
            <a:ext cx="10692000" cy="215900"/>
          </a:xfrm>
        </p:spPr>
        <p:txBody>
          <a:bodyPr/>
          <a:lstStyle/>
          <a:p>
            <a:r>
              <a:rPr lang="en-GB" dirty="0" err="1">
                <a:latin typeface="Arial" panose="020B0604020202020204" pitchFamily="34" charset="0"/>
              </a:rPr>
              <a:t>ClinicalTrials.gov</a:t>
            </a:r>
            <a:r>
              <a:rPr lang="en-GB" dirty="0">
                <a:latin typeface="Arial" panose="020B0604020202020204" pitchFamily="34" charset="0"/>
              </a:rPr>
              <a:t>. NCT04493853</a:t>
            </a:r>
          </a:p>
        </p:txBody>
      </p:sp>
      <p:sp>
        <p:nvSpPr>
          <p:cNvPr id="36" name="TextBox 35">
            <a:extLst>
              <a:ext uri="{FF2B5EF4-FFF2-40B4-BE49-F238E27FC236}">
                <a16:creationId xmlns:a16="http://schemas.microsoft.com/office/drawing/2014/main" id="{9DE8FE27-462D-770E-AB60-3BD95113ED87}"/>
              </a:ext>
            </a:extLst>
          </p:cNvPr>
          <p:cNvSpPr txBox="1"/>
          <p:nvPr/>
        </p:nvSpPr>
        <p:spPr>
          <a:xfrm>
            <a:off x="4421836" y="3693776"/>
            <a:ext cx="307643" cy="215444"/>
          </a:xfrm>
          <a:prstGeom prst="rect">
            <a:avLst/>
          </a:prstGeom>
          <a:noFill/>
        </p:spPr>
        <p:txBody>
          <a:bodyPr wrap="square" lIns="36000" rIns="36000"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1:1</a:t>
            </a:r>
          </a:p>
        </p:txBody>
      </p:sp>
      <p:sp>
        <p:nvSpPr>
          <p:cNvPr id="37" name="TextBox 3">
            <a:extLst>
              <a:ext uri="{FF2B5EF4-FFF2-40B4-BE49-F238E27FC236}">
                <a16:creationId xmlns:a16="http://schemas.microsoft.com/office/drawing/2014/main" id="{70A3C4BF-6CC6-1DAD-1B24-E696195C9E28}"/>
              </a:ext>
            </a:extLst>
          </p:cNvPr>
          <p:cNvSpPr txBox="1">
            <a:spLocks noChangeArrowheads="1"/>
          </p:cNvSpPr>
          <p:nvPr/>
        </p:nvSpPr>
        <p:spPr bwMode="auto">
          <a:xfrm>
            <a:off x="4217515" y="3982385"/>
            <a:ext cx="716284" cy="155442"/>
          </a:xfrm>
          <a:prstGeom prst="rect">
            <a:avLst/>
          </a:prstGeom>
          <a:noFill/>
          <a:ln w="25400" cap="flat" cmpd="sng" algn="ctr">
            <a:noFill/>
            <a:prstDash val="solid"/>
            <a:headEnd/>
            <a:tailEnd/>
          </a:ln>
          <a:effectLst/>
        </p:spPr>
        <p:txBody>
          <a:bodyPr wrap="square" lIns="36000" rIns="36000" anchor="ctr" anchorCtr="0">
            <a:noAutofit/>
          </a:bodyPr>
          <a:lstStyle/>
          <a:p>
            <a:pPr marL="0" marR="0" lvl="0" indent="0" algn="ctr" defTabSz="914354" rtl="0" eaLnBrk="1" fontAlgn="auto" latinLnBrk="0" hangingPunct="1">
              <a:lnSpc>
                <a:spcPct val="100000"/>
              </a:lnSpc>
              <a:spcBef>
                <a:spcPts val="0"/>
              </a:spcBef>
              <a:spcAft>
                <a:spcPts val="0"/>
              </a:spcAft>
              <a:buClr>
                <a:srgbClr val="720D3E"/>
              </a:buClr>
              <a:buSzTx/>
              <a:buFontTx/>
              <a:buNone/>
              <a:tabLst/>
              <a:defRPr/>
            </a:pPr>
            <a:r>
              <a:rPr kumimoji="0" lang="en-GB" sz="800" b="1"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Double-blind</a:t>
            </a:r>
          </a:p>
        </p:txBody>
      </p:sp>
      <p:sp>
        <p:nvSpPr>
          <p:cNvPr id="34" name="Rounded Rectangle 43">
            <a:extLst>
              <a:ext uri="{FF2B5EF4-FFF2-40B4-BE49-F238E27FC236}">
                <a16:creationId xmlns:a16="http://schemas.microsoft.com/office/drawing/2014/main" id="{DC188CA6-7D1D-287A-D22A-80C697FA6926}"/>
              </a:ext>
            </a:extLst>
          </p:cNvPr>
          <p:cNvSpPr/>
          <p:nvPr/>
        </p:nvSpPr>
        <p:spPr bwMode="auto">
          <a:xfrm>
            <a:off x="9073287" y="2168864"/>
            <a:ext cx="2712311" cy="2778711"/>
          </a:xfrm>
          <a:prstGeom prst="rect">
            <a:avLst/>
          </a:prstGeom>
          <a:solidFill>
            <a:schemeClr val="accent4"/>
          </a:solidFill>
          <a:ln w="25400" cap="flat" cmpd="sng" algn="ctr">
            <a:noFill/>
            <a:prstDash val="soli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Primary endpoint</a:t>
            </a:r>
            <a:endParaRPr kumimoji="0" lang="en-GB" sz="11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15200" marR="0" lvl="0" indent="-115200" algn="l" defTabSz="914354" rtl="0" eaLnBrk="1" fontAlgn="auto" latinLnBrk="0" hangingPunct="1">
              <a:lnSpc>
                <a:spcPct val="100000"/>
              </a:lnSpc>
              <a:spcBef>
                <a:spcPts val="0"/>
              </a:spcBef>
              <a:spcAft>
                <a:spcPts val="533"/>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rPFS</a:t>
            </a:r>
          </a:p>
          <a:p>
            <a:pPr marL="0" marR="0" lvl="0" indent="0" algn="l" defTabSz="914354" rtl="0" eaLnBrk="1" fontAlgn="auto" latinLnBrk="0" hangingPunct="1">
              <a:lnSpc>
                <a:spcPct val="100000"/>
              </a:lnSpc>
              <a:spcBef>
                <a:spcPts val="0"/>
              </a:spcBef>
              <a:spcAft>
                <a:spcPts val="533"/>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354" rtl="0" eaLnBrk="1" fontAlgn="auto" latinLnBrk="0" hangingPunct="1">
              <a:lnSpc>
                <a:spcPct val="100000"/>
              </a:lnSpc>
              <a:spcBef>
                <a:spcPts val="0"/>
              </a:spcBef>
              <a:spcAft>
                <a:spcPts val="533"/>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Secondary endpoints</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TFST</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SSE-FS</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TTPP</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Time to PSA progression</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TTCR</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PFS2</a:t>
            </a:r>
          </a:p>
          <a:p>
            <a:pPr marL="115200" marR="0" lvl="0" indent="-11520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 measures (BFI, BPI-SF, FACT-P)</a:t>
            </a:r>
          </a:p>
        </p:txBody>
      </p:sp>
      <p:grpSp>
        <p:nvGrpSpPr>
          <p:cNvPr id="77" name="Group 76">
            <a:extLst>
              <a:ext uri="{FF2B5EF4-FFF2-40B4-BE49-F238E27FC236}">
                <a16:creationId xmlns:a16="http://schemas.microsoft.com/office/drawing/2014/main" id="{F5392E80-E3C7-4C6C-372C-2411B7C91F39}"/>
              </a:ext>
            </a:extLst>
          </p:cNvPr>
          <p:cNvGrpSpPr/>
          <p:nvPr/>
        </p:nvGrpSpPr>
        <p:grpSpPr>
          <a:xfrm>
            <a:off x="8614257" y="1448762"/>
            <a:ext cx="321178" cy="4230425"/>
            <a:chOff x="7753348" y="3182498"/>
            <a:chExt cx="1169005" cy="1295998"/>
          </a:xfrm>
        </p:grpSpPr>
        <p:grpSp>
          <p:nvGrpSpPr>
            <p:cNvPr id="44" name="Group 43">
              <a:extLst>
                <a:ext uri="{FF2B5EF4-FFF2-40B4-BE49-F238E27FC236}">
                  <a16:creationId xmlns:a16="http://schemas.microsoft.com/office/drawing/2014/main" id="{2D430E33-C89E-D430-A8AD-6D21B419C7AE}"/>
                </a:ext>
              </a:extLst>
            </p:cNvPr>
            <p:cNvGrpSpPr/>
            <p:nvPr/>
          </p:nvGrpSpPr>
          <p:grpSpPr>
            <a:xfrm flipH="1">
              <a:off x="7779114" y="3182498"/>
              <a:ext cx="496567" cy="1295998"/>
              <a:chOff x="4374006" y="2889843"/>
              <a:chExt cx="393203" cy="1299534"/>
            </a:xfrm>
          </p:grpSpPr>
          <p:cxnSp>
            <p:nvCxnSpPr>
              <p:cNvPr id="48" name="Straight Arrow Connector 47">
                <a:extLst>
                  <a:ext uri="{FF2B5EF4-FFF2-40B4-BE49-F238E27FC236}">
                    <a16:creationId xmlns:a16="http://schemas.microsoft.com/office/drawing/2014/main" id="{1AEBA405-9860-B7B2-343F-7B065296DBC7}"/>
                  </a:ext>
                </a:extLst>
              </p:cNvPr>
              <p:cNvCxnSpPr>
                <a:cxnSpLocks/>
              </p:cNvCxnSpPr>
              <p:nvPr/>
            </p:nvCxnSpPr>
            <p:spPr>
              <a:xfrm flipV="1">
                <a:off x="4374006" y="4189377"/>
                <a:ext cx="393203"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74A9E90-5596-1777-D68D-DD30E24B8DFA}"/>
                  </a:ext>
                </a:extLst>
              </p:cNvPr>
              <p:cNvCxnSpPr>
                <a:cxnSpLocks/>
              </p:cNvCxnSpPr>
              <p:nvPr/>
            </p:nvCxnSpPr>
            <p:spPr>
              <a:xfrm flipV="1">
                <a:off x="4374006" y="2889843"/>
                <a:ext cx="393203"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C5FB4BE1-B509-DF2D-AC91-EEEDCBE1CE97}"/>
                </a:ext>
              </a:extLst>
            </p:cNvPr>
            <p:cNvCxnSpPr>
              <a:cxnSpLocks/>
            </p:cNvCxnSpPr>
            <p:nvPr/>
          </p:nvCxnSpPr>
          <p:spPr>
            <a:xfrm flipH="1">
              <a:off x="8265363" y="3182499"/>
              <a:ext cx="0" cy="1295997"/>
            </a:xfrm>
            <a:prstGeom prst="straightConnector1">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C69637A-D690-414D-3023-3FC659E97AF1}"/>
                </a:ext>
              </a:extLst>
            </p:cNvPr>
            <p:cNvCxnSpPr>
              <a:cxnSpLocks/>
              <a:stCxn id="34" idx="1"/>
            </p:cNvCxnSpPr>
            <p:nvPr/>
          </p:nvCxnSpPr>
          <p:spPr>
            <a:xfrm flipH="1">
              <a:off x="7753348" y="3828734"/>
              <a:ext cx="1169005" cy="0"/>
            </a:xfrm>
            <a:prstGeom prst="straightConnector1">
              <a:avLst/>
            </a:prstGeom>
            <a:ln w="12700" cap="sq">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0A210C4-46D7-51E4-1F3C-DA05333AFD71}"/>
              </a:ext>
            </a:extLst>
          </p:cNvPr>
          <p:cNvGrpSpPr/>
          <p:nvPr/>
        </p:nvGrpSpPr>
        <p:grpSpPr>
          <a:xfrm>
            <a:off x="4004584" y="3511573"/>
            <a:ext cx="288000" cy="288000"/>
            <a:chOff x="3820249" y="1034640"/>
            <a:chExt cx="270000" cy="273499"/>
          </a:xfrm>
        </p:grpSpPr>
        <p:sp>
          <p:nvSpPr>
            <p:cNvPr id="42" name="Oval 41">
              <a:extLst>
                <a:ext uri="{FF2B5EF4-FFF2-40B4-BE49-F238E27FC236}">
                  <a16:creationId xmlns:a16="http://schemas.microsoft.com/office/drawing/2014/main" id="{9E6887E0-AC92-715F-1A0F-13F7D271D2DF}"/>
                </a:ext>
              </a:extLst>
            </p:cNvPr>
            <p:cNvSpPr/>
            <p:nvPr/>
          </p:nvSpPr>
          <p:spPr bwMode="auto">
            <a:xfrm>
              <a:off x="3820249" y="1038139"/>
              <a:ext cx="270000" cy="270000"/>
            </a:xfrm>
            <a:prstGeom prst="ellipse">
              <a:avLst/>
            </a:prstGeom>
            <a:solidFill>
              <a:srgbClr val="3C0F5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A9F63E06-8C62-4284-9F08-4732CB653467}"/>
                </a:ext>
              </a:extLst>
            </p:cNvPr>
            <p:cNvSpPr txBox="1"/>
            <p:nvPr/>
          </p:nvSpPr>
          <p:spPr>
            <a:xfrm>
              <a:off x="3829283" y="1034640"/>
              <a:ext cx="258856" cy="2613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grpSp>
      <p:cxnSp>
        <p:nvCxnSpPr>
          <p:cNvPr id="53" name="Straight Arrow Connector 52">
            <a:extLst>
              <a:ext uri="{FF2B5EF4-FFF2-40B4-BE49-F238E27FC236}">
                <a16:creationId xmlns:a16="http://schemas.microsoft.com/office/drawing/2014/main" id="{599010C1-C345-379A-5346-EF1AF36A8723}"/>
              </a:ext>
            </a:extLst>
          </p:cNvPr>
          <p:cNvCxnSpPr>
            <a:cxnSpLocks/>
          </p:cNvCxnSpPr>
          <p:nvPr/>
        </p:nvCxnSpPr>
        <p:spPr>
          <a:xfrm>
            <a:off x="4258117" y="3657702"/>
            <a:ext cx="666155" cy="0"/>
          </a:xfrm>
          <a:prstGeom prst="straightConnector1">
            <a:avLst/>
          </a:prstGeom>
          <a:ln w="1270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0" name="Rectangle 3">
            <a:extLst>
              <a:ext uri="{FF2B5EF4-FFF2-40B4-BE49-F238E27FC236}">
                <a16:creationId xmlns:a16="http://schemas.microsoft.com/office/drawing/2014/main" id="{B97D9D18-AFDC-1BD8-8429-9F047F985440}"/>
              </a:ext>
            </a:extLst>
          </p:cNvPr>
          <p:cNvSpPr/>
          <p:nvPr/>
        </p:nvSpPr>
        <p:spPr bwMode="auto">
          <a:xfrm>
            <a:off x="842767" y="2058454"/>
            <a:ext cx="3046470" cy="1765998"/>
          </a:xfrm>
          <a:prstGeom prst="rect">
            <a:avLst/>
          </a:prstGeom>
          <a:solidFill>
            <a:schemeClr val="accent6">
              <a:lumMod val="20000"/>
              <a:lumOff val="80000"/>
            </a:schemeClr>
          </a:solidFill>
          <a:ln w="25400" cap="flat" cmpd="sng" algn="ctr">
            <a:noFill/>
            <a:prstDash val="solid"/>
          </a:ln>
          <a:effectLst/>
        </p:spPr>
        <p:txBody>
          <a:bodyPr lIns="72000" r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eligibility criteria:</a:t>
            </a:r>
            <a:r>
              <a:rPr kumimoji="0" lang="en-GB" sz="11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116412" marR="0" lvl="0" indent="-116412"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mHSPC and PTEN-deficient tumours</a:t>
            </a:r>
          </a:p>
          <a:p>
            <a:pPr marL="116412" marR="0" lvl="0" indent="-116412"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Aged ≥18 years with asymptomatic or mildly symptomatic mHSPC</a:t>
            </a:r>
          </a:p>
          <a:p>
            <a:pPr marL="116412" marR="0" lvl="0" indent="-116412"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ECOG PS 0–1</a:t>
            </a:r>
          </a:p>
          <a:p>
            <a:pPr marL="116412" marR="0" lvl="0" indent="-116412"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Histologically confirmed </a:t>
            </a:r>
            <a:r>
              <a:rPr kumimoji="0" lang="en-GB" sz="11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 novo </a:t>
            </a: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disease</a:t>
            </a:r>
          </a:p>
        </p:txBody>
      </p:sp>
      <p:sp>
        <p:nvSpPr>
          <p:cNvPr id="91" name="Rectangle 3">
            <a:extLst>
              <a:ext uri="{FF2B5EF4-FFF2-40B4-BE49-F238E27FC236}">
                <a16:creationId xmlns:a16="http://schemas.microsoft.com/office/drawing/2014/main" id="{C2F8E547-173A-9902-EFBB-8FC26C46131E}"/>
              </a:ext>
            </a:extLst>
          </p:cNvPr>
          <p:cNvSpPr/>
          <p:nvPr/>
        </p:nvSpPr>
        <p:spPr bwMode="auto">
          <a:xfrm>
            <a:off x="842767" y="4081249"/>
            <a:ext cx="3016952" cy="1275911"/>
          </a:xfrm>
          <a:prstGeom prst="rect">
            <a:avLst/>
          </a:prstGeom>
          <a:solidFill>
            <a:schemeClr val="accent3">
              <a:lumMod val="20000"/>
              <a:lumOff val="80000"/>
            </a:schemeClr>
          </a:solidFill>
          <a:ln w="25400" cap="flat" cmpd="sng" algn="ctr">
            <a:noFill/>
            <a:prstDash val="solid"/>
          </a:ln>
          <a:effectLst/>
        </p:spPr>
        <p:txBody>
          <a:bodyPr lIns="72000" r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600"/>
              </a:spcAft>
              <a:buClrTx/>
              <a:buSzTx/>
              <a:buFontTx/>
              <a:buNone/>
              <a:tabLst/>
              <a:defRPr/>
            </a:pPr>
            <a:r>
              <a:rPr kumimoji="0" lang="en-GB"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Stratification factors:</a:t>
            </a:r>
            <a:endParaRPr kumimoji="0" lang="en-GB" sz="11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Volume of disease and visceral metastases (high volume with visceral metastases/high volume without visceral metastases/</a:t>
            </a:r>
            <a:b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low-volume disease)</a:t>
            </a:r>
          </a:p>
          <a:p>
            <a:pPr marL="171450" marR="0" lvl="0" indent="-1714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Geographical region</a:t>
            </a:r>
          </a:p>
        </p:txBody>
      </p:sp>
      <p:grpSp>
        <p:nvGrpSpPr>
          <p:cNvPr id="27" name="Group 26">
            <a:extLst>
              <a:ext uri="{FF2B5EF4-FFF2-40B4-BE49-F238E27FC236}">
                <a16:creationId xmlns:a16="http://schemas.microsoft.com/office/drawing/2014/main" id="{540FEB1A-EF61-BC6B-76C2-A8C14F937E61}"/>
              </a:ext>
            </a:extLst>
          </p:cNvPr>
          <p:cNvGrpSpPr/>
          <p:nvPr/>
        </p:nvGrpSpPr>
        <p:grpSpPr>
          <a:xfrm>
            <a:off x="4933799" y="1483599"/>
            <a:ext cx="3755162" cy="4154773"/>
            <a:chOff x="4768788" y="1101428"/>
            <a:chExt cx="3755162" cy="4154773"/>
          </a:xfrm>
        </p:grpSpPr>
        <p:cxnSp>
          <p:nvCxnSpPr>
            <p:cNvPr id="7" name="Elbow Connector 69">
              <a:extLst>
                <a:ext uri="{FF2B5EF4-FFF2-40B4-BE49-F238E27FC236}">
                  <a16:creationId xmlns:a16="http://schemas.microsoft.com/office/drawing/2014/main" id="{533E1917-BA55-830F-4DED-D4CC2D8A2CF7}"/>
                </a:ext>
              </a:extLst>
            </p:cNvPr>
            <p:cNvCxnSpPr>
              <a:cxnSpLocks/>
              <a:stCxn id="3" idx="2"/>
            </p:cNvCxnSpPr>
            <p:nvPr/>
          </p:nvCxnSpPr>
          <p:spPr>
            <a:xfrm flipH="1">
              <a:off x="4775561" y="2128560"/>
              <a:ext cx="357513" cy="1146971"/>
            </a:xfrm>
            <a:prstGeom prst="bentConnector4">
              <a:avLst>
                <a:gd name="adj1" fmla="val 99909"/>
                <a:gd name="adj2" fmla="val 94537"/>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8" name="Rectangle 3, chunk 1, chunk 1">
              <a:extLst>
                <a:ext uri="{FF2B5EF4-FFF2-40B4-BE49-F238E27FC236}">
                  <a16:creationId xmlns:a16="http://schemas.microsoft.com/office/drawing/2014/main" id="{CC72D286-10FF-55E7-29BE-34A169AEC27D}"/>
                </a:ext>
              </a:extLst>
            </p:cNvPr>
            <p:cNvSpPr txBox="1"/>
            <p:nvPr/>
          </p:nvSpPr>
          <p:spPr>
            <a:xfrm>
              <a:off x="6450291" y="3277118"/>
              <a:ext cx="2067198" cy="66796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8" marR="0" lvl="0" indent="0" algn="ctr" defTabSz="913829"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bid</a:t>
              </a:r>
            </a:p>
            <a:p>
              <a:pPr marL="84138" marR="0" lvl="0" indent="0" algn="ctr" defTabSz="913829"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 (4 days on and 3 days off </a:t>
              </a:r>
              <a:b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b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on a 28-day treatment cycle) </a:t>
              </a:r>
            </a:p>
          </p:txBody>
        </p:sp>
        <p:sp>
          <p:nvSpPr>
            <p:cNvPr id="9" name="Rectangle 3, chunk 2, chunk 1">
              <a:extLst>
                <a:ext uri="{FF2B5EF4-FFF2-40B4-BE49-F238E27FC236}">
                  <a16:creationId xmlns:a16="http://schemas.microsoft.com/office/drawing/2014/main" id="{036B8776-7304-8540-236B-629B07D15A82}"/>
                </a:ext>
              </a:extLst>
            </p:cNvPr>
            <p:cNvSpPr txBox="1"/>
            <p:nvPr/>
          </p:nvSpPr>
          <p:spPr>
            <a:xfrm>
              <a:off x="6456752" y="4003944"/>
              <a:ext cx="2067198" cy="765377"/>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8" marR="0" lvl="0" indent="0" algn="ctr" defTabSz="913829" rtl="0" eaLnBrk="1" fontAlgn="base"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1000 mg qd</a:t>
              </a:r>
            </a:p>
            <a:p>
              <a:pPr marL="84138" marR="0" lvl="0" indent="0" algn="ctr" defTabSz="913829" rtl="0" eaLnBrk="1" fontAlgn="base" latinLnBrk="0" hangingPunct="1">
                <a:lnSpc>
                  <a:spcPct val="90000"/>
                </a:lnSpc>
                <a:spcBef>
                  <a:spcPct val="0"/>
                </a:spcBef>
                <a:spcAft>
                  <a:spcPts val="0"/>
                </a:spcAft>
                <a:buClrTx/>
                <a:buSzTx/>
                <a:buFontTx/>
                <a:buNone/>
                <a:tabLst/>
                <a:defRPr/>
              </a:pPr>
              <a:b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b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5 mg qd</a:t>
              </a:r>
            </a:p>
          </p:txBody>
        </p:sp>
        <p:sp>
          <p:nvSpPr>
            <p:cNvPr id="10" name="Rectangle 3, chunk 1, chunk 1">
              <a:extLst>
                <a:ext uri="{FF2B5EF4-FFF2-40B4-BE49-F238E27FC236}">
                  <a16:creationId xmlns:a16="http://schemas.microsoft.com/office/drawing/2014/main" id="{C4DD1C34-7C45-BC85-A8D4-305C460DE31A}"/>
                </a:ext>
              </a:extLst>
            </p:cNvPr>
            <p:cNvSpPr txBox="1"/>
            <p:nvPr/>
          </p:nvSpPr>
          <p:spPr>
            <a:xfrm>
              <a:off x="6465328" y="1109338"/>
              <a:ext cx="2049360" cy="677355"/>
            </a:xfrm>
            <a:prstGeom prst="roundRect">
              <a:avLst/>
            </a:prstGeom>
            <a:solidFill>
              <a:schemeClr val="accent5">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400 mg po bid</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days on and 3 days off </a:t>
              </a:r>
              <a:b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a 28-day treatment cycle)</a:t>
              </a:r>
              <a:endPar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endParaRPr>
            </a:p>
          </p:txBody>
        </p:sp>
        <p:sp>
          <p:nvSpPr>
            <p:cNvPr id="11" name="Rectangle 3, chunk 2, chunk 1">
              <a:extLst>
                <a:ext uri="{FF2B5EF4-FFF2-40B4-BE49-F238E27FC236}">
                  <a16:creationId xmlns:a16="http://schemas.microsoft.com/office/drawing/2014/main" id="{C36FF4BA-82F6-3598-513C-84686C0D7E8C}"/>
                </a:ext>
              </a:extLst>
            </p:cNvPr>
            <p:cNvSpPr txBox="1"/>
            <p:nvPr/>
          </p:nvSpPr>
          <p:spPr>
            <a:xfrm>
              <a:off x="6465328" y="1868556"/>
              <a:ext cx="2049360" cy="737408"/>
            </a:xfrm>
            <a:prstGeom prst="roundRect">
              <a:avLst/>
            </a:prstGeom>
            <a:solidFill>
              <a:schemeClr val="accent5">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8" marR="0" lvl="0" indent="0" algn="ctr" defTabSz="913829" rtl="0" eaLnBrk="1" fontAlgn="base"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1000 mg po qd</a:t>
              </a:r>
            </a:p>
            <a:p>
              <a:pPr marL="84138" marR="0" lvl="0" indent="0" algn="ctr" defTabSz="913829" rtl="0" eaLnBrk="1" fontAlgn="base"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 prednisone/prednisolone 5 mg qd)</a:t>
              </a:r>
            </a:p>
          </p:txBody>
        </p:sp>
        <p:cxnSp>
          <p:nvCxnSpPr>
            <p:cNvPr id="15" name="Elbow Connector 72">
              <a:extLst>
                <a:ext uri="{FF2B5EF4-FFF2-40B4-BE49-F238E27FC236}">
                  <a16:creationId xmlns:a16="http://schemas.microsoft.com/office/drawing/2014/main" id="{B1DFF064-B551-3AEA-CDE6-17715F0919D5}"/>
                </a:ext>
              </a:extLst>
            </p:cNvPr>
            <p:cNvCxnSpPr>
              <a:cxnSpLocks/>
              <a:stCxn id="28" idx="2"/>
            </p:cNvCxnSpPr>
            <p:nvPr/>
          </p:nvCxnSpPr>
          <p:spPr>
            <a:xfrm flipH="1" flipV="1">
              <a:off x="4768788" y="3275533"/>
              <a:ext cx="364285" cy="1005865"/>
            </a:xfrm>
            <a:prstGeom prst="bentConnector4">
              <a:avLst>
                <a:gd name="adj1" fmla="val 100013"/>
                <a:gd name="adj2" fmla="val 98395"/>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7" name="Rectangle 3">
              <a:extLst>
                <a:ext uri="{FF2B5EF4-FFF2-40B4-BE49-F238E27FC236}">
                  <a16:creationId xmlns:a16="http://schemas.microsoft.com/office/drawing/2014/main" id="{6114B752-E81D-DF88-0420-30B61B116922}"/>
                </a:ext>
              </a:extLst>
            </p:cNvPr>
            <p:cNvSpPr/>
            <p:nvPr/>
          </p:nvSpPr>
          <p:spPr bwMode="auto">
            <a:xfrm rot="16200000">
              <a:off x="5562768" y="788426"/>
              <a:ext cx="677346" cy="1303349"/>
            </a:xfrm>
            <a:prstGeom prst="round2SameRect">
              <a:avLst/>
            </a:prstGeom>
            <a:solidFill>
              <a:schemeClr val="accent5"/>
            </a:solidFill>
            <a:ln w="25400" cap="flat" cmpd="sng" algn="ctr">
              <a:noFill/>
              <a:prstDash val="solid"/>
            </a:ln>
            <a:effectLst/>
          </p:spPr>
          <p:txBody>
            <a:bodyPr vert="vert" lIns="36000" tIns="36000" rIns="36000" b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Capivasertib</a:t>
              </a:r>
            </a:p>
          </p:txBody>
        </p:sp>
        <p:sp>
          <p:nvSpPr>
            <p:cNvPr id="18" name="Rectangle 3">
              <a:extLst>
                <a:ext uri="{FF2B5EF4-FFF2-40B4-BE49-F238E27FC236}">
                  <a16:creationId xmlns:a16="http://schemas.microsoft.com/office/drawing/2014/main" id="{84E35EEC-B9F5-BF81-D398-2EA3F016A33D}"/>
                </a:ext>
              </a:extLst>
            </p:cNvPr>
            <p:cNvSpPr/>
            <p:nvPr/>
          </p:nvSpPr>
          <p:spPr bwMode="auto">
            <a:xfrm rot="16200000">
              <a:off x="5529115" y="1589803"/>
              <a:ext cx="763267" cy="1303349"/>
            </a:xfrm>
            <a:prstGeom prst="round2SameRect">
              <a:avLst/>
            </a:prstGeom>
            <a:solidFill>
              <a:schemeClr val="accent5"/>
            </a:solidFill>
            <a:ln w="25400" cap="flat" cmpd="sng" algn="ctr">
              <a:noFill/>
              <a:prstDash val="solid"/>
            </a:ln>
            <a:effectLst/>
          </p:spPr>
          <p:txBody>
            <a:bodyPr vert="vert" lIns="36000" r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Abiraterone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 prednisone/ prednisolone</a:t>
              </a:r>
            </a:p>
          </p:txBody>
        </p:sp>
        <p:sp>
          <p:nvSpPr>
            <p:cNvPr id="19" name="Rectangle 3">
              <a:extLst>
                <a:ext uri="{FF2B5EF4-FFF2-40B4-BE49-F238E27FC236}">
                  <a16:creationId xmlns:a16="http://schemas.microsoft.com/office/drawing/2014/main" id="{861CB5D0-5050-4DF4-A5D1-039CDF8FFF00}"/>
                </a:ext>
              </a:extLst>
            </p:cNvPr>
            <p:cNvSpPr/>
            <p:nvPr/>
          </p:nvSpPr>
          <p:spPr bwMode="auto">
            <a:xfrm rot="16200000">
              <a:off x="5547326" y="2974644"/>
              <a:ext cx="667963" cy="1294728"/>
            </a:xfrm>
            <a:prstGeom prst="round2Same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vert="vert" tIns="36000" rIns="90000" b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3829" rtl="0" eaLnBrk="1" fontAlgn="base" latinLnBrk="0" hangingPunct="1">
                <a:lnSpc>
                  <a:spcPct val="90000"/>
                </a:lnSpc>
                <a:spcBef>
                  <a:spcPct val="0"/>
                </a:spcBef>
                <a:spcAft>
                  <a:spcPts val="60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Placebo</a:t>
              </a:r>
            </a:p>
          </p:txBody>
        </p:sp>
        <p:sp>
          <p:nvSpPr>
            <p:cNvPr id="20" name="Rectangle 3">
              <a:extLst>
                <a:ext uri="{FF2B5EF4-FFF2-40B4-BE49-F238E27FC236}">
                  <a16:creationId xmlns:a16="http://schemas.microsoft.com/office/drawing/2014/main" id="{AA9FB97B-402C-3F13-E6CF-883AD71D52B1}"/>
                </a:ext>
              </a:extLst>
            </p:cNvPr>
            <p:cNvSpPr/>
            <p:nvPr/>
          </p:nvSpPr>
          <p:spPr bwMode="auto">
            <a:xfrm rot="16200000">
              <a:off x="5509602" y="3742835"/>
              <a:ext cx="766598" cy="1286376"/>
            </a:xfrm>
            <a:prstGeom prst="round2Same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vert="vert" tIns="36000" rIns="90000" b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3829" rtl="0" eaLnBrk="1" fontAlgn="base" latinLnBrk="0" hangingPunct="1">
                <a:lnSpc>
                  <a:spcPct val="90000"/>
                </a:lnSpc>
                <a:spcBef>
                  <a:spcPct val="0"/>
                </a:spcBef>
                <a:spcAft>
                  <a:spcPts val="60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Abiraterone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 prednisone/ prednisolone</a:t>
              </a:r>
            </a:p>
          </p:txBody>
        </p:sp>
        <p:sp>
          <p:nvSpPr>
            <p:cNvPr id="22" name="Rectangle 3, chunk 2, chunk 1">
              <a:extLst>
                <a:ext uri="{FF2B5EF4-FFF2-40B4-BE49-F238E27FC236}">
                  <a16:creationId xmlns:a16="http://schemas.microsoft.com/office/drawing/2014/main" id="{25CC54F3-17EF-39FB-C071-EB680E6D4B53}"/>
                </a:ext>
              </a:extLst>
            </p:cNvPr>
            <p:cNvSpPr txBox="1"/>
            <p:nvPr/>
          </p:nvSpPr>
          <p:spPr>
            <a:xfrm>
              <a:off x="6460398" y="2692107"/>
              <a:ext cx="2052037" cy="458822"/>
            </a:xfrm>
            <a:prstGeom prst="roundRect">
              <a:avLst/>
            </a:prstGeom>
            <a:solidFill>
              <a:schemeClr val="accent5">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8" marR="0" lvl="0" indent="0" algn="ctr" defTabSz="913829" rtl="0" eaLnBrk="1" fontAlgn="base"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Continued at given dose</a:t>
              </a:r>
            </a:p>
          </p:txBody>
        </p:sp>
        <p:sp>
          <p:nvSpPr>
            <p:cNvPr id="23" name="Rectangle 3">
              <a:extLst>
                <a:ext uri="{FF2B5EF4-FFF2-40B4-BE49-F238E27FC236}">
                  <a16:creationId xmlns:a16="http://schemas.microsoft.com/office/drawing/2014/main" id="{DEA6D04A-89A2-6B21-5333-AAC906285594}"/>
                </a:ext>
              </a:extLst>
            </p:cNvPr>
            <p:cNvSpPr/>
            <p:nvPr/>
          </p:nvSpPr>
          <p:spPr bwMode="auto">
            <a:xfrm rot="16200000">
              <a:off x="5678781" y="2271626"/>
              <a:ext cx="453836" cy="1303347"/>
            </a:xfrm>
            <a:prstGeom prst="round2SameRect">
              <a:avLst/>
            </a:prstGeom>
            <a:solidFill>
              <a:schemeClr val="accent5"/>
            </a:solidFill>
            <a:ln w="25400" cap="flat" cmpd="sng" algn="ctr">
              <a:noFill/>
              <a:prstDash val="solid"/>
            </a:ln>
            <a:effectLst/>
          </p:spPr>
          <p:txBody>
            <a:bodyPr vert="vert" lIns="36000" r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ADT</a:t>
              </a:r>
            </a:p>
          </p:txBody>
        </p:sp>
        <p:sp>
          <p:nvSpPr>
            <p:cNvPr id="24" name="Rectangle 3, chunk 2, chunk 1">
              <a:extLst>
                <a:ext uri="{FF2B5EF4-FFF2-40B4-BE49-F238E27FC236}">
                  <a16:creationId xmlns:a16="http://schemas.microsoft.com/office/drawing/2014/main" id="{7F425BDD-AFEC-88C2-0512-16046C9116AB}"/>
                </a:ext>
              </a:extLst>
            </p:cNvPr>
            <p:cNvSpPr txBox="1"/>
            <p:nvPr/>
          </p:nvSpPr>
          <p:spPr>
            <a:xfrm>
              <a:off x="6447490" y="4844973"/>
              <a:ext cx="2067198" cy="411228"/>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8" marR="0" lvl="0" indent="0" algn="ctr" defTabSz="913829" rtl="0" eaLnBrk="1" fontAlgn="base"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srgbClr val="3F4444"/>
                  </a:solidFill>
                  <a:effectLst/>
                  <a:uLnTx/>
                  <a:uFillTx/>
                  <a:latin typeface="Aptos" panose="02110004020202020204"/>
                  <a:ea typeface="+mn-ea"/>
                  <a:cs typeface="Arial" charset="0"/>
                </a:rPr>
                <a:t>Continued at given dose</a:t>
              </a:r>
            </a:p>
          </p:txBody>
        </p:sp>
        <p:sp>
          <p:nvSpPr>
            <p:cNvPr id="25" name="Rectangle 3">
              <a:extLst>
                <a:ext uri="{FF2B5EF4-FFF2-40B4-BE49-F238E27FC236}">
                  <a16:creationId xmlns:a16="http://schemas.microsoft.com/office/drawing/2014/main" id="{4F6BD3CA-9062-CF11-BACD-F919CC51ABD2}"/>
                </a:ext>
              </a:extLst>
            </p:cNvPr>
            <p:cNvSpPr/>
            <p:nvPr/>
          </p:nvSpPr>
          <p:spPr bwMode="auto">
            <a:xfrm rot="16200000">
              <a:off x="5682656" y="4401549"/>
              <a:ext cx="411228" cy="1295638"/>
            </a:xfrm>
            <a:prstGeom prst="round2Same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vert="vert" tIns="36000" rIns="90000" bIns="36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913829" rtl="0" eaLnBrk="1" fontAlgn="base" latinLnBrk="0" hangingPunct="1">
                <a:lnSpc>
                  <a:spcPct val="90000"/>
                </a:lnSpc>
                <a:spcBef>
                  <a:spcPct val="0"/>
                </a:spcBef>
                <a:spcAft>
                  <a:spcPts val="60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ADT</a:t>
              </a:r>
            </a:p>
          </p:txBody>
        </p:sp>
      </p:grpSp>
      <p:sp>
        <p:nvSpPr>
          <p:cNvPr id="3" name="Right Bracket 2">
            <a:extLst>
              <a:ext uri="{FF2B5EF4-FFF2-40B4-BE49-F238E27FC236}">
                <a16:creationId xmlns:a16="http://schemas.microsoft.com/office/drawing/2014/main" id="{92F09ED2-FD87-9D91-E958-68892EE3AEE4}"/>
              </a:ext>
            </a:extLst>
          </p:cNvPr>
          <p:cNvSpPr/>
          <p:nvPr/>
        </p:nvSpPr>
        <p:spPr>
          <a:xfrm rot="10800000">
            <a:off x="5298085" y="1489074"/>
            <a:ext cx="45719" cy="2043314"/>
          </a:xfrm>
          <a:prstGeom prst="rightBracket">
            <a:avLst/>
          </a:prstGeom>
          <a:ln w="28575">
            <a:solidFill>
              <a:schemeClr val="accent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Right Bracket 27">
            <a:extLst>
              <a:ext uri="{FF2B5EF4-FFF2-40B4-BE49-F238E27FC236}">
                <a16:creationId xmlns:a16="http://schemas.microsoft.com/office/drawing/2014/main" id="{3AB5DDAE-D833-882C-C451-3C1F6EFAA9DD}"/>
              </a:ext>
            </a:extLst>
          </p:cNvPr>
          <p:cNvSpPr/>
          <p:nvPr/>
        </p:nvSpPr>
        <p:spPr>
          <a:xfrm rot="10800000">
            <a:off x="5298084" y="3689985"/>
            <a:ext cx="49352" cy="1947168"/>
          </a:xfrm>
          <a:prstGeom prst="rightBracket">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CAPItello-281">
            <a:extLst>
              <a:ext uri="{FF2B5EF4-FFF2-40B4-BE49-F238E27FC236}">
                <a16:creationId xmlns:a16="http://schemas.microsoft.com/office/drawing/2014/main" id="{BFAA8747-65DA-F9F7-789F-CEF41A0BFC82}"/>
              </a:ext>
            </a:extLst>
          </p:cNvPr>
          <p:cNvSpPr txBox="1">
            <a:spLocks noGrp="1" noRot="1" noMove="1" noResize="1" noEditPoints="1" noAdjustHandles="1" noChangeArrowheads="1" noChangeShapeType="1"/>
          </p:cNvSpPr>
          <p:nvPr/>
        </p:nvSpPr>
        <p:spPr>
          <a:xfrm rot="16200000">
            <a:off x="-263294" y="3624904"/>
            <a:ext cx="934871" cy="380756"/>
          </a:xfrm>
          <a:prstGeom prst="rect">
            <a:avLst/>
          </a:prstGeom>
          <a:noFill/>
        </p:spPr>
        <p:txBody>
          <a:bodyPr wrap="none" rtlCol="0" anchor="ctr" anchorCtr="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CAPItello-281</a:t>
            </a:r>
          </a:p>
        </p:txBody>
      </p:sp>
      <p:sp>
        <p:nvSpPr>
          <p:cNvPr id="12" name="TextBox 11">
            <a:extLst>
              <a:ext uri="{FF2B5EF4-FFF2-40B4-BE49-F238E27FC236}">
                <a16:creationId xmlns:a16="http://schemas.microsoft.com/office/drawing/2014/main" id="{A17EEECB-3293-21F3-8711-3F61DFBAF178}"/>
              </a:ext>
            </a:extLst>
          </p:cNvPr>
          <p:cNvSpPr txBox="1"/>
          <p:nvPr/>
        </p:nvSpPr>
        <p:spPr>
          <a:xfrm>
            <a:off x="812799" y="1082196"/>
            <a:ext cx="11300543" cy="4643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lIns="36000" r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865"/>
                </a:solidFill>
                <a:effectLst/>
                <a:uLnTx/>
                <a:uFillTx/>
                <a:latin typeface="Aptos" panose="02110004020202020204"/>
                <a:ea typeface="+mn-ea"/>
                <a:cs typeface="+mn-cs"/>
              </a:rPr>
              <a:t>Phase III randomised trial assessing the combination of capivasertib + abiraterone vs placebo + abiraterone in patients </a:t>
            </a:r>
            <a:br>
              <a:rPr kumimoji="0" lang="en-GB" sz="1400" b="0" i="0" u="none" strike="noStrike" kern="1200" cap="none" spc="0" normalizeH="0" baseline="0" noProof="0" dirty="0">
                <a:ln>
                  <a:noFill/>
                </a:ln>
                <a:solidFill>
                  <a:srgbClr val="003865"/>
                </a:solidFill>
                <a:effectLst/>
                <a:uLnTx/>
                <a:uFillTx/>
                <a:latin typeface="Aptos" panose="02110004020202020204"/>
                <a:ea typeface="+mn-ea"/>
                <a:cs typeface="+mn-cs"/>
              </a:rPr>
            </a:br>
            <a:r>
              <a:rPr kumimoji="0" lang="en-GB" sz="1400" b="0" i="0" u="none" strike="noStrike" kern="1200" cap="none" spc="0" normalizeH="0" baseline="0" noProof="0" dirty="0">
                <a:ln>
                  <a:noFill/>
                </a:ln>
                <a:solidFill>
                  <a:srgbClr val="003865"/>
                </a:solidFill>
                <a:effectLst/>
                <a:uLnTx/>
                <a:uFillTx/>
                <a:latin typeface="Aptos" panose="02110004020202020204"/>
                <a:ea typeface="+mn-ea"/>
                <a:cs typeface="+mn-cs"/>
              </a:rPr>
              <a:t>with PTEN-deficient </a:t>
            </a:r>
            <a:r>
              <a:rPr kumimoji="0" lang="en-GB" sz="1400" b="0" i="1" u="none" strike="noStrike" kern="1200" cap="none" spc="0" normalizeH="0" baseline="0" noProof="0" dirty="0">
                <a:ln>
                  <a:noFill/>
                </a:ln>
                <a:solidFill>
                  <a:srgbClr val="003865"/>
                </a:solidFill>
                <a:effectLst/>
                <a:uLnTx/>
                <a:uFillTx/>
                <a:latin typeface="Aptos" panose="02110004020202020204"/>
                <a:ea typeface="+mn-ea"/>
                <a:cs typeface="+mn-cs"/>
              </a:rPr>
              <a:t>de novo </a:t>
            </a:r>
            <a:r>
              <a:rPr kumimoji="0" lang="en-GB" sz="1400" b="0" i="0" u="none" strike="noStrike" kern="1200" cap="none" spc="0" normalizeH="0" baseline="0" noProof="0" dirty="0">
                <a:ln>
                  <a:noFill/>
                </a:ln>
                <a:solidFill>
                  <a:srgbClr val="003865"/>
                </a:solidFill>
                <a:effectLst/>
                <a:uLnTx/>
                <a:uFillTx/>
                <a:latin typeface="Aptos" panose="02110004020202020204"/>
                <a:ea typeface="+mn-ea"/>
                <a:cs typeface="+mn-cs"/>
              </a:rPr>
              <a:t>mHSPC</a:t>
            </a:r>
          </a:p>
        </p:txBody>
      </p:sp>
    </p:spTree>
    <p:extLst>
      <p:ext uri="{BB962C8B-B14F-4D97-AF65-F5344CB8AC3E}">
        <p14:creationId xmlns:p14="http://schemas.microsoft.com/office/powerpoint/2010/main" val="26575243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7B333C-89BA-12BE-1682-2B5BBD884028}"/>
              </a:ext>
            </a:extLst>
          </p:cNvPr>
          <p:cNvSpPr>
            <a:spLocks noGrp="1"/>
          </p:cNvSpPr>
          <p:nvPr>
            <p:ph type="body" sz="quarter" idx="11"/>
          </p:nvPr>
        </p:nvSpPr>
        <p:spPr>
          <a:xfrm>
            <a:off x="812800" y="6483273"/>
            <a:ext cx="10332000" cy="215900"/>
          </a:xfrm>
        </p:spPr>
        <p:txBody>
          <a:bodyPr/>
          <a:lstStyle/>
          <a:p>
            <a:r>
              <a:rPr lang="en-GB" dirty="0"/>
              <a:t>*Tumour PTEN status was centrally assessed by IHC using a validated assay (VENTANA PTEN [SP218] assay; Ventana Medical Systems, Oro Valley, AZ, USA). This assay prospectively describes the PTEN status of PC baseline tumour samples </a:t>
            </a:r>
            <a:br>
              <a:rPr lang="en-GB" dirty="0"/>
            </a:br>
            <a:r>
              <a:rPr lang="en-GB" dirty="0"/>
              <a:t>(archival or newly collected).</a:t>
            </a:r>
            <a:r>
              <a:rPr lang="en-GB" baseline="30000" dirty="0"/>
              <a:t>3 </a:t>
            </a:r>
            <a:br>
              <a:rPr lang="en-GB" baseline="30000" dirty="0"/>
            </a:br>
            <a:r>
              <a:rPr lang="en-GB" dirty="0"/>
              <a:t>Abi, abiraterone; AKTi, protein kinase B inhibitor; ARPI, androgen receptor pathway inhibitor; CI, confidence interval; HR, hazard ratio; IHC, immunohistochemistry; Pbo, placebo; PC, prostate cancer; PTEN, phosphatase and tensin homologue; pts, patients; </a:t>
            </a:r>
            <a:br>
              <a:rPr lang="en-GB" dirty="0"/>
            </a:br>
            <a:r>
              <a:rPr lang="en-GB" dirty="0"/>
              <a:t>rPFS, radiographic progression-free survival.</a:t>
            </a:r>
            <a:br>
              <a:rPr lang="en-GB" dirty="0"/>
            </a:br>
            <a:r>
              <a:rPr lang="en-GB" dirty="0"/>
              <a:t>1. de Bono J, et al. Presented at ASCO Genitourinary Cancers Symposium 2021; 2. Sweeney C, et al. </a:t>
            </a:r>
            <a:r>
              <a:rPr lang="en-GB" i="1" dirty="0"/>
              <a:t>Lancet</a:t>
            </a:r>
            <a:r>
              <a:rPr lang="en-GB" dirty="0"/>
              <a:t> 2021;398:131–142; 3. Sweeney C, et al. Article and supplementary online content. </a:t>
            </a:r>
            <a:r>
              <a:rPr lang="en-GB" i="1" dirty="0"/>
              <a:t>Lancet</a:t>
            </a:r>
            <a:r>
              <a:rPr lang="en-GB" dirty="0"/>
              <a:t> 2021;398:131–142; </a:t>
            </a:r>
            <a:br>
              <a:rPr lang="en-GB" dirty="0"/>
            </a:br>
            <a:r>
              <a:rPr lang="en-GB" dirty="0"/>
              <a:t>4. CAPItello-281 Study Protocol.</a:t>
            </a:r>
          </a:p>
        </p:txBody>
      </p:sp>
      <p:sp>
        <p:nvSpPr>
          <p:cNvPr id="22" name="Rectangle 21">
            <a:extLst>
              <a:ext uri="{FF2B5EF4-FFF2-40B4-BE49-F238E27FC236}">
                <a16:creationId xmlns:a16="http://schemas.microsoft.com/office/drawing/2014/main" id="{7A989298-7B9E-3803-325D-21BC270B9712}"/>
              </a:ext>
            </a:extLst>
          </p:cNvPr>
          <p:cNvSpPr>
            <a:spLocks/>
          </p:cNvSpPr>
          <p:nvPr/>
        </p:nvSpPr>
        <p:spPr>
          <a:xfrm>
            <a:off x="8097519" y="3018334"/>
            <a:ext cx="3760183" cy="914586"/>
          </a:xfrm>
          <a:prstGeom prst="rect">
            <a:avLst/>
          </a:prstGeom>
          <a:solidFill>
            <a:schemeClr val="accent6">
              <a:lumMod val="20000"/>
              <a:lumOff val="80000"/>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In IPATential150, PTEN deficiency by IHC was defined as ≥50% of the specimen’s tumour area having no detectable PTEN staining with VENTANA</a:t>
            </a:r>
            <a:r>
              <a:rPr kumimoji="0" lang="en-GB" sz="1400" b="0" i="0" u="none" strike="noStrike" kern="1200" cap="none" spc="0" normalizeH="0" baseline="30000" noProof="0" dirty="0">
                <a:ln>
                  <a:noFill/>
                </a:ln>
                <a:solidFill>
                  <a:srgbClr val="0E2841"/>
                </a:solidFill>
                <a:effectLst/>
                <a:uLnTx/>
                <a:uFillTx/>
                <a:latin typeface="Arial" panose="020B0604020202020204"/>
                <a:ea typeface="+mn-ea"/>
                <a:cs typeface="+mn-cs"/>
              </a:rPr>
              <a:t>®</a:t>
            </a: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 antibody clone SP218</a:t>
            </a:r>
            <a:r>
              <a:rPr kumimoji="0" lang="en-GB" sz="1400" b="0" i="0" u="none" strike="noStrike" kern="1200" cap="none" spc="0" normalizeH="0" baseline="30000" noProof="0" dirty="0">
                <a:ln>
                  <a:noFill/>
                </a:ln>
                <a:solidFill>
                  <a:srgbClr val="0E2841"/>
                </a:solidFill>
                <a:effectLst/>
                <a:uLnTx/>
                <a:uFillTx/>
                <a:latin typeface="Arial" panose="020B0604020202020204"/>
                <a:ea typeface="+mn-ea"/>
                <a:cs typeface="+mn-cs"/>
              </a:rPr>
              <a:t>1</a:t>
            </a:r>
            <a:endParaRPr kumimoji="0" lang="en-GB" sz="1400" b="1" i="0" u="none" strike="noStrike" kern="1200" cap="none" spc="0" normalizeH="0" baseline="30000" noProof="0" dirty="0">
              <a:ln>
                <a:noFill/>
              </a:ln>
              <a:solidFill>
                <a:srgbClr val="0E2841"/>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C2FB31DC-85C0-8E04-067D-61814354D4B1}"/>
              </a:ext>
            </a:extLst>
          </p:cNvPr>
          <p:cNvSpPr>
            <a:spLocks/>
          </p:cNvSpPr>
          <p:nvPr/>
        </p:nvSpPr>
        <p:spPr>
          <a:xfrm>
            <a:off x="8097520" y="4479484"/>
            <a:ext cx="3701190" cy="787708"/>
          </a:xfrm>
          <a:prstGeom prst="rect">
            <a:avLst/>
          </a:prstGeom>
          <a:solidFill>
            <a:schemeClr val="accent6">
              <a:lumMod val="20000"/>
              <a:lumOff val="80000"/>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However</a:t>
            </a:r>
            <a:r>
              <a:rPr kumimoji="0" lang="en-GB" sz="1400" b="1" i="0" u="none" strike="noStrike" kern="1200" cap="none" spc="0" normalizeH="0" baseline="0" noProof="0" dirty="0">
                <a:ln>
                  <a:noFill/>
                </a:ln>
                <a:solidFill>
                  <a:srgbClr val="0E2841"/>
                </a:solidFill>
                <a:effectLst/>
                <a:uLnTx/>
                <a:uFillTx/>
                <a:latin typeface="Arial" panose="020B0604020202020204"/>
                <a:ea typeface="+mn-ea"/>
                <a:cs typeface="+mn-cs"/>
              </a:rPr>
              <a:t>, consistent rPFS benefits were observed when more stringent IHC </a:t>
            </a:r>
            <a:br>
              <a:rPr kumimoji="0" lang="en-GB" sz="1400" b="1" i="0" u="none" strike="noStrike" kern="1200" cap="none" spc="0" normalizeH="0" baseline="0" noProof="0" dirty="0">
                <a:ln>
                  <a:noFill/>
                </a:ln>
                <a:solidFill>
                  <a:srgbClr val="0E2841"/>
                </a:solidFill>
                <a:effectLst/>
                <a:uLnTx/>
                <a:uFillTx/>
                <a:latin typeface="Arial" panose="020B0604020202020204"/>
                <a:ea typeface="+mn-ea"/>
                <a:cs typeface="+mn-cs"/>
              </a:rPr>
            </a:br>
            <a:r>
              <a:rPr kumimoji="0" lang="en-GB" sz="1400" b="1" i="0" u="none" strike="noStrike" kern="1200" cap="none" spc="0" normalizeH="0" baseline="0" noProof="0" dirty="0">
                <a:ln>
                  <a:noFill/>
                </a:ln>
                <a:solidFill>
                  <a:srgbClr val="0E2841"/>
                </a:solidFill>
                <a:effectLst/>
                <a:uLnTx/>
                <a:uFillTx/>
                <a:latin typeface="Arial" panose="020B0604020202020204"/>
                <a:ea typeface="+mn-ea"/>
                <a:cs typeface="+mn-cs"/>
              </a:rPr>
              <a:t>cut-offs were used</a:t>
            </a:r>
            <a:r>
              <a:rPr kumimoji="0" lang="en-GB" sz="1400" b="0" i="0" u="none" strike="noStrike" kern="1200" cap="none" spc="0" normalizeH="0" baseline="30000" noProof="0" dirty="0">
                <a:ln>
                  <a:noFill/>
                </a:ln>
                <a:solidFill>
                  <a:srgbClr val="0E2841"/>
                </a:solidFill>
                <a:effectLst/>
                <a:uLnTx/>
                <a:uFillTx/>
                <a:latin typeface="Arial" panose="020B0604020202020204"/>
                <a:ea typeface="+mn-ea"/>
                <a:cs typeface="+mn-cs"/>
              </a:rPr>
              <a:t>1,3</a:t>
            </a:r>
            <a:r>
              <a:rPr kumimoji="0" lang="en-GB" sz="1400" b="1" i="0" u="none" strike="noStrike" kern="1200" cap="none" spc="0" normalizeH="0" baseline="0" noProof="0" dirty="0">
                <a:ln>
                  <a:noFill/>
                </a:ln>
                <a:solidFill>
                  <a:srgbClr val="0E2841"/>
                </a:solidFill>
                <a:effectLst/>
                <a:uLnTx/>
                <a:uFillTx/>
                <a:latin typeface="Arial" panose="020B0604020202020204"/>
                <a:ea typeface="+mn-ea"/>
                <a:cs typeface="+mn-cs"/>
              </a:rPr>
              <a:t> </a:t>
            </a:r>
          </a:p>
        </p:txBody>
      </p:sp>
      <p:sp>
        <p:nvSpPr>
          <p:cNvPr id="3" name="Rectangle: Rounded Corners 2">
            <a:extLst>
              <a:ext uri="{FF2B5EF4-FFF2-40B4-BE49-F238E27FC236}">
                <a16:creationId xmlns:a16="http://schemas.microsoft.com/office/drawing/2014/main" id="{F50E2087-3830-C9FF-4210-DEA5736FB0BE}"/>
              </a:ext>
            </a:extLst>
          </p:cNvPr>
          <p:cNvSpPr>
            <a:spLocks/>
          </p:cNvSpPr>
          <p:nvPr/>
        </p:nvSpPr>
        <p:spPr>
          <a:xfrm>
            <a:off x="812799" y="944047"/>
            <a:ext cx="11300543" cy="464353"/>
          </a:xfrm>
          <a:prstGeom prst="roundRect">
            <a:avLst/>
          </a:prstGeom>
          <a:noFill/>
          <a:ln>
            <a:noFill/>
          </a:ln>
          <a:effectLst/>
          <a:extLst>
            <a:ext uri="{909E8E84-426E-40DD-AFC4-6F175D3DCCD1}">
              <a14:hiddenFill xmlns:a14="http://schemas.microsoft.com/office/drawing/2010/main">
                <a:solidFill>
                  <a:schemeClr val="accent2">
                    <a:lumMod val="20000"/>
                    <a:lumOff val="80000"/>
                    <a:alpha val="60000"/>
                  </a:schemeClr>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This is equivalent to cytoplasmic PTEN staining in no more than 10% of viable malignant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An exploratory analysis of the IHC data in IPATential150 demonstrated that a </a:t>
            </a:r>
            <a:r>
              <a:rPr kumimoji="0" lang="en-GB" sz="1400" b="1" i="0" u="none" strike="noStrike" kern="1200" cap="none" spc="0" normalizeH="0" baseline="0" noProof="0" dirty="0">
                <a:ln>
                  <a:noFill/>
                </a:ln>
                <a:solidFill>
                  <a:srgbClr val="0E2841"/>
                </a:solidFill>
                <a:effectLst/>
                <a:uLnTx/>
                <a:uFillTx/>
                <a:latin typeface="Arial" panose="020B0604020202020204"/>
                <a:ea typeface="+mn-ea"/>
                <a:cs typeface="+mn-cs"/>
              </a:rPr>
              <a:t>90% threshold resulted in an HR of 0.72 (95% CI: 0.53–0.97) and a median rPFS of 14.7 months vs 18.5 months, </a:t>
            </a:r>
            <a:r>
              <a:rPr kumimoji="0" lang="en-GB" sz="1400" b="0" i="0" u="none" strike="noStrike" kern="1200" cap="none" spc="0" normalizeH="0" baseline="0" noProof="0" dirty="0">
                <a:ln>
                  <a:noFill/>
                </a:ln>
                <a:solidFill>
                  <a:srgbClr val="0E2841"/>
                </a:solidFill>
                <a:effectLst/>
                <a:uLnTx/>
                <a:uFillTx/>
                <a:latin typeface="Arial" panose="020B0604020202020204"/>
                <a:ea typeface="+mn-ea"/>
                <a:cs typeface="+mn-cs"/>
              </a:rPr>
              <a:t>which further substantiates the clinical relevance for the selected population</a:t>
            </a:r>
            <a:r>
              <a:rPr kumimoji="0" lang="en-GB" sz="1400" b="0" i="0" u="none" strike="noStrike" kern="1200" cap="none" spc="0" normalizeH="0" baseline="30000" noProof="0" dirty="0">
                <a:ln>
                  <a:noFill/>
                </a:ln>
                <a:solidFill>
                  <a:srgbClr val="0E2841"/>
                </a:solidFill>
                <a:effectLst/>
                <a:uLnTx/>
                <a:uFillTx/>
                <a:latin typeface="Arial" panose="020B0604020202020204"/>
                <a:ea typeface="+mn-ea"/>
                <a:cs typeface="+mn-cs"/>
              </a:rPr>
              <a:t>1–4</a:t>
            </a:r>
          </a:p>
        </p:txBody>
      </p:sp>
      <p:sp>
        <p:nvSpPr>
          <p:cNvPr id="10" name="Rectangle 9">
            <a:extLst>
              <a:ext uri="{FF2B5EF4-FFF2-40B4-BE49-F238E27FC236}">
                <a16:creationId xmlns:a16="http://schemas.microsoft.com/office/drawing/2014/main" id="{A7990A90-9721-BF9C-5326-E6991B418549}"/>
              </a:ext>
            </a:extLst>
          </p:cNvPr>
          <p:cNvSpPr/>
          <p:nvPr/>
        </p:nvSpPr>
        <p:spPr>
          <a:xfrm>
            <a:off x="828674" y="2066210"/>
            <a:ext cx="6892926" cy="3927127"/>
          </a:xfrm>
          <a:prstGeom prst="rect">
            <a:avLst/>
          </a:prstGeom>
          <a:solidFill>
            <a:schemeClr val="accent1">
              <a:lumMod val="20000"/>
              <a:lumOff val="80000"/>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779B66C-39DA-5D15-AFB9-0CBCC69AEBE9}"/>
              </a:ext>
            </a:extLst>
          </p:cNvPr>
          <p:cNvSpPr/>
          <p:nvPr/>
        </p:nvSpPr>
        <p:spPr>
          <a:xfrm>
            <a:off x="835341" y="1942575"/>
            <a:ext cx="6886259" cy="369169"/>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ptos" panose="02110004020202020204"/>
                <a:ea typeface="+mn-ea"/>
                <a:cs typeface="+mn-cs"/>
              </a:rPr>
              <a:t>IPATential150: rPFS by PTEN-deficient status by IHC % cut-off</a:t>
            </a:r>
            <a:r>
              <a:rPr kumimoji="0" lang="en-GB" sz="1400" b="0" i="0" u="none" strike="noStrike" kern="1200" cap="none" spc="0" normalizeH="0" baseline="30000" noProof="0" dirty="0">
                <a:ln>
                  <a:noFill/>
                </a:ln>
                <a:solidFill>
                  <a:prstClr val="white"/>
                </a:solidFill>
                <a:effectLst/>
                <a:uLnTx/>
                <a:uFillTx/>
                <a:latin typeface="Aptos" panose="02110004020202020204"/>
                <a:ea typeface="+mn-ea"/>
                <a:cs typeface="+mn-cs"/>
              </a:rPr>
              <a:t>1,2</a:t>
            </a:r>
          </a:p>
        </p:txBody>
      </p:sp>
      <p:graphicFrame>
        <p:nvGraphicFramePr>
          <p:cNvPr id="12" name="Table 11">
            <a:extLst>
              <a:ext uri="{FF2B5EF4-FFF2-40B4-BE49-F238E27FC236}">
                <a16:creationId xmlns:a16="http://schemas.microsoft.com/office/drawing/2014/main" id="{4334FBC6-D597-E20A-10A1-50FCFA71CAAF}"/>
              </a:ext>
            </a:extLst>
          </p:cNvPr>
          <p:cNvGraphicFramePr>
            <a:graphicFrameLocks noGrp="1"/>
          </p:cNvGraphicFramePr>
          <p:nvPr/>
        </p:nvGraphicFramePr>
        <p:xfrm>
          <a:off x="907716" y="2390568"/>
          <a:ext cx="6712286" cy="3064445"/>
        </p:xfrm>
        <a:graphic>
          <a:graphicData uri="http://schemas.openxmlformats.org/drawingml/2006/table">
            <a:tbl>
              <a:tblPr>
                <a:tableStyleId>{5C22544A-7EE6-4342-B048-85BDC9FD1C3A}</a:tableStyleId>
              </a:tblPr>
              <a:tblGrid>
                <a:gridCol w="622380">
                  <a:extLst>
                    <a:ext uri="{9D8B030D-6E8A-4147-A177-3AD203B41FA5}">
                      <a16:colId xmlns:a16="http://schemas.microsoft.com/office/drawing/2014/main" val="384437506"/>
                    </a:ext>
                  </a:extLst>
                </a:gridCol>
                <a:gridCol w="713232">
                  <a:extLst>
                    <a:ext uri="{9D8B030D-6E8A-4147-A177-3AD203B41FA5}">
                      <a16:colId xmlns:a16="http://schemas.microsoft.com/office/drawing/2014/main" val="2065927221"/>
                    </a:ext>
                  </a:extLst>
                </a:gridCol>
                <a:gridCol w="2023872">
                  <a:extLst>
                    <a:ext uri="{9D8B030D-6E8A-4147-A177-3AD203B41FA5}">
                      <a16:colId xmlns:a16="http://schemas.microsoft.com/office/drawing/2014/main" val="718587070"/>
                    </a:ext>
                  </a:extLst>
                </a:gridCol>
                <a:gridCol w="1060704">
                  <a:extLst>
                    <a:ext uri="{9D8B030D-6E8A-4147-A177-3AD203B41FA5}">
                      <a16:colId xmlns:a16="http://schemas.microsoft.com/office/drawing/2014/main" val="1724770621"/>
                    </a:ext>
                  </a:extLst>
                </a:gridCol>
                <a:gridCol w="882396">
                  <a:extLst>
                    <a:ext uri="{9D8B030D-6E8A-4147-A177-3AD203B41FA5}">
                      <a16:colId xmlns:a16="http://schemas.microsoft.com/office/drawing/2014/main" val="667646266"/>
                    </a:ext>
                  </a:extLst>
                </a:gridCol>
                <a:gridCol w="1409702">
                  <a:extLst>
                    <a:ext uri="{9D8B030D-6E8A-4147-A177-3AD203B41FA5}">
                      <a16:colId xmlns:a16="http://schemas.microsoft.com/office/drawing/2014/main" val="69733680"/>
                    </a:ext>
                  </a:extLst>
                </a:gridCol>
              </a:tblGrid>
              <a:tr h="182880">
                <a:tc rowSpan="2">
                  <a:txBody>
                    <a:bodyPr/>
                    <a:lstStyle/>
                    <a:p>
                      <a:pPr algn="ctr" fontAlgn="b"/>
                      <a:r>
                        <a:rPr lang="en-GB" sz="1200" b="1" i="0" u="none" strike="noStrike" dirty="0">
                          <a:solidFill>
                            <a:srgbClr val="000000"/>
                          </a:solidFill>
                          <a:effectLst/>
                          <a:latin typeface="Arial" panose="020B0604020202020204" pitchFamily="34" charset="0"/>
                        </a:rPr>
                        <a:t>PTEN loss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fontAlgn="b"/>
                      <a:r>
                        <a:rPr lang="en-GB" sz="1200" b="1" i="0" u="none" strike="noStrike" dirty="0">
                          <a:solidFill>
                            <a:srgbClr val="000000"/>
                          </a:solidFill>
                          <a:effectLst/>
                          <a:latin typeface="Arial" panose="020B0604020202020204" pitchFamily="34" charset="0"/>
                        </a:rPr>
                        <a:t>No. of patients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fontAlgn="b"/>
                      <a:endParaRPr lang="en-GB" sz="1200" b="1" i="0" u="none" strike="noStrike" dirty="0">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fontAlgn="b"/>
                      <a:r>
                        <a:rPr lang="en-GB" sz="1200" b="1" i="0" u="none" strike="noStrike" dirty="0">
                          <a:solidFill>
                            <a:srgbClr val="000000"/>
                          </a:solidFill>
                          <a:effectLst/>
                          <a:latin typeface="Arial" panose="020B0604020202020204" pitchFamily="34" charset="0"/>
                        </a:rPr>
                        <a:t>Median PFS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fontAlgn="b"/>
                      <a:endParaRPr lang="en-US" sz="1200" b="1" i="0" u="none" strike="noStrike">
                        <a:solidFill>
                          <a:srgbClr val="00000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fontAlgn="b"/>
                      <a:r>
                        <a:rPr lang="en-GB" sz="1200" b="1" i="0" u="none" strike="noStrike" dirty="0">
                          <a:solidFill>
                            <a:srgbClr val="000000"/>
                          </a:solidFill>
                          <a:effectLst/>
                          <a:latin typeface="Arial" panose="020B0604020202020204" pitchFamily="34" charset="0"/>
                        </a:rPr>
                        <a:t>HR for progression </a:t>
                      </a:r>
                      <a:br>
                        <a:rPr lang="en-GB" sz="1200" b="1"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or death (95% CI)</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2387160"/>
                  </a:ext>
                </a:extLst>
              </a:tr>
              <a:tr h="18288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GB" sz="1000" b="1" i="0" u="none" strike="noStrike" dirty="0">
                          <a:solidFill>
                            <a:srgbClr val="000000"/>
                          </a:solidFill>
                          <a:effectLst/>
                          <a:latin typeface="Arial" panose="020B0604020202020204" pitchFamily="34" charset="0"/>
                        </a:rPr>
                        <a:t>Placebo + abi</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000" b="1" i="0" u="none" strike="noStrike" dirty="0">
                          <a:solidFill>
                            <a:srgbClr val="000000"/>
                          </a:solidFill>
                          <a:effectLst/>
                          <a:latin typeface="Arial" panose="020B0604020202020204" pitchFamily="34" charset="0"/>
                        </a:rPr>
                        <a:t>AKTi + abi</a:t>
                      </a:r>
                      <a:endParaRPr lang="en-GB" sz="14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2903027713"/>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All pts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1101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0.84 (0.71–1.00)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5777135"/>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771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17.7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0.84 (0.69–1.02)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7572215"/>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684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171616"/>
                          </a:solidFill>
                          <a:effectLst/>
                          <a:latin typeface="Arial" panose="020B0604020202020204" pitchFamily="34" charset="0"/>
                        </a:rPr>
                        <a:t>17.1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0.81 (0.66–0.99)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3649658"/>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30%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618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171616"/>
                          </a:solidFill>
                          <a:effectLst/>
                          <a:latin typeface="Arial" panose="020B0604020202020204" pitchFamily="34" charset="0"/>
                        </a:rPr>
                        <a:t>17.1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0.82 (0.66–1.02)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4575455"/>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575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18.5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0.82 (0.65–1.03)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5180346"/>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50%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523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19.1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rgbClr val="171616"/>
                          </a:solidFill>
                          <a:effectLst/>
                          <a:latin typeface="Arial" panose="020B0604020202020204" pitchFamily="34" charset="0"/>
                        </a:rPr>
                        <a:t>0.77 (0.61–0.98)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784590"/>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489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15.1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0.72 (0.56–0.92)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extLst>
                  <a:ext uri="{0D108BD9-81ED-4DB2-BD59-A6C34878D82A}">
                    <a16:rowId xmlns:a16="http://schemas.microsoft.com/office/drawing/2014/main" val="875038199"/>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70%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462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15.0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0.72 (0.56–0.93)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extLst>
                  <a:ext uri="{0D108BD9-81ED-4DB2-BD59-A6C34878D82A}">
                    <a16:rowId xmlns:a16="http://schemas.microsoft.com/office/drawing/2014/main" val="2251144095"/>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80%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424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14.8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18.6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0.71 (0.54–0.92)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extLst>
                  <a:ext uri="{0D108BD9-81ED-4DB2-BD59-A6C34878D82A}">
                    <a16:rowId xmlns:a16="http://schemas.microsoft.com/office/drawing/2014/main" val="3606347439"/>
                  </a:ext>
                </a:extLst>
              </a:tr>
              <a:tr h="245335">
                <a:tc>
                  <a:txBody>
                    <a:bodyPr/>
                    <a:lstStyle/>
                    <a:p>
                      <a:pPr algn="ctr" rtl="0" fontAlgn="ctr"/>
                      <a:r>
                        <a:rPr lang="en-GB" sz="1200" b="0" i="0" u="none" strike="noStrike" dirty="0">
                          <a:solidFill>
                            <a:srgbClr val="171616"/>
                          </a:solidFill>
                          <a:effectLst/>
                          <a:latin typeface="Arial" panose="020B0604020202020204" pitchFamily="34" charset="0"/>
                        </a:rPr>
                        <a:t>90%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335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14.7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18.5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rtl="0" fontAlgn="ctr"/>
                      <a:r>
                        <a:rPr lang="en-GB" sz="1200" b="0" i="0" u="none" strike="noStrike" dirty="0">
                          <a:solidFill>
                            <a:srgbClr val="171616"/>
                          </a:solidFill>
                          <a:effectLst/>
                          <a:latin typeface="Arial" panose="020B0604020202020204" pitchFamily="34" charset="0"/>
                        </a:rPr>
                        <a:t>0.72 (0.53–0.97)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extLst>
                  <a:ext uri="{0D108BD9-81ED-4DB2-BD59-A6C34878D82A}">
                    <a16:rowId xmlns:a16="http://schemas.microsoft.com/office/drawing/2014/main" val="53605404"/>
                  </a:ext>
                </a:extLst>
              </a:tr>
              <a:tr h="245335">
                <a:tc>
                  <a:txBody>
                    <a:bodyPr/>
                    <a:lstStyle/>
                    <a:p>
                      <a:pPr algn="ctr" fontAlgn="b"/>
                      <a:r>
                        <a:rPr lang="en-GB" sz="1200" b="0" i="0" u="none" strike="noStrike" dirty="0">
                          <a:solidFill>
                            <a:srgbClr val="171616"/>
                          </a:solidFill>
                          <a:effectLst/>
                          <a:latin typeface="Arial" panose="020B0604020202020204" pitchFamily="34" charset="0"/>
                        </a:rPr>
                        <a:t>100%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fontAlgn="b"/>
                      <a:r>
                        <a:rPr lang="en-GB" sz="1200" b="0" i="0" u="none" strike="noStrike" dirty="0">
                          <a:solidFill>
                            <a:srgbClr val="171616"/>
                          </a:solidFill>
                          <a:effectLst/>
                          <a:latin typeface="Arial" panose="020B0604020202020204" pitchFamily="34" charset="0"/>
                        </a:rPr>
                        <a:t>123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fontAlgn="b"/>
                      <a:endParaRPr lang="en-GB" sz="1200" b="0" i="0" u="none" strike="noStrike" dirty="0">
                        <a:solidFill>
                          <a:srgbClr val="171616"/>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fontAlgn="b"/>
                      <a:r>
                        <a:rPr lang="en-GB" sz="1200" b="0" i="0" u="none" strike="noStrike" dirty="0">
                          <a:solidFill>
                            <a:srgbClr val="171616"/>
                          </a:solidFill>
                          <a:effectLst/>
                          <a:latin typeface="Arial" panose="020B0604020202020204" pitchFamily="34" charset="0"/>
                        </a:rPr>
                        <a:t>16.5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fontAlgn="b"/>
                      <a:r>
                        <a:rPr lang="en-GB" sz="1200" b="0" i="0" u="none" strike="noStrike" dirty="0">
                          <a:solidFill>
                            <a:srgbClr val="171616"/>
                          </a:solidFill>
                          <a:effectLst/>
                          <a:latin typeface="Arial" panose="020B0604020202020204" pitchFamily="34" charset="0"/>
                        </a:rPr>
                        <a:t>19.2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tc>
                  <a:txBody>
                    <a:bodyPr/>
                    <a:lstStyle/>
                    <a:p>
                      <a:pPr algn="ctr" fontAlgn="b"/>
                      <a:r>
                        <a:rPr lang="en-GB" sz="1200" b="0" i="0" u="none" strike="noStrike" dirty="0">
                          <a:solidFill>
                            <a:srgbClr val="171616"/>
                          </a:solidFill>
                          <a:effectLst/>
                          <a:latin typeface="Arial" panose="020B0604020202020204" pitchFamily="34" charset="0"/>
                        </a:rPr>
                        <a:t>0.65 (0.39–1.08)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6F9">
                        <a:alpha val="80000"/>
                      </a:srgbClr>
                    </a:solidFill>
                  </a:tcPr>
                </a:tc>
                <a:extLst>
                  <a:ext uri="{0D108BD9-81ED-4DB2-BD59-A6C34878D82A}">
                    <a16:rowId xmlns:a16="http://schemas.microsoft.com/office/drawing/2014/main" val="1373264222"/>
                  </a:ext>
                </a:extLst>
              </a:tr>
            </a:tbl>
          </a:graphicData>
        </a:graphic>
      </p:graphicFrame>
      <p:graphicFrame>
        <p:nvGraphicFramePr>
          <p:cNvPr id="13" name="Content Placeholder 6">
            <a:extLst>
              <a:ext uri="{FF2B5EF4-FFF2-40B4-BE49-F238E27FC236}">
                <a16:creationId xmlns:a16="http://schemas.microsoft.com/office/drawing/2014/main" id="{4D16A68F-59DB-53A2-5D28-A6F2C51B596B}"/>
              </a:ext>
            </a:extLst>
          </p:cNvPr>
          <p:cNvGraphicFramePr>
            <a:graphicFrameLocks/>
          </p:cNvGraphicFramePr>
          <p:nvPr/>
        </p:nvGraphicFramePr>
        <p:xfrm>
          <a:off x="1062238" y="2591803"/>
          <a:ext cx="4361873" cy="3183019"/>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Arrow Connector 13">
            <a:extLst>
              <a:ext uri="{FF2B5EF4-FFF2-40B4-BE49-F238E27FC236}">
                <a16:creationId xmlns:a16="http://schemas.microsoft.com/office/drawing/2014/main" id="{4309E091-72FE-D2BB-C83B-6544ADD9B163}"/>
              </a:ext>
            </a:extLst>
          </p:cNvPr>
          <p:cNvCxnSpPr/>
          <p:nvPr/>
        </p:nvCxnSpPr>
        <p:spPr>
          <a:xfrm>
            <a:off x="4124325" y="5750777"/>
            <a:ext cx="1171575" cy="0"/>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A9A818-34D9-DA82-07EF-E0CEC6A799C4}"/>
              </a:ext>
            </a:extLst>
          </p:cNvPr>
          <p:cNvCxnSpPr>
            <a:cxnSpLocks/>
          </p:cNvCxnSpPr>
          <p:nvPr/>
        </p:nvCxnSpPr>
        <p:spPr>
          <a:xfrm flipH="1">
            <a:off x="2838450" y="5750777"/>
            <a:ext cx="1171575" cy="0"/>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8C5B912-1CF6-18F1-CD2A-BBBC6969EAA7}"/>
              </a:ext>
            </a:extLst>
          </p:cNvPr>
          <p:cNvSpPr txBox="1"/>
          <p:nvPr/>
        </p:nvSpPr>
        <p:spPr>
          <a:xfrm>
            <a:off x="4097274" y="5731727"/>
            <a:ext cx="132768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prstClr>
                </a:solidFill>
                <a:effectLst/>
                <a:uLnTx/>
                <a:uFillTx/>
                <a:latin typeface="Aptos" panose="02110004020202020204"/>
                <a:ea typeface="+mn-ea"/>
                <a:cs typeface="+mn-cs"/>
              </a:rPr>
              <a:t>Pbo + abi better</a:t>
            </a:r>
          </a:p>
        </p:txBody>
      </p:sp>
      <p:sp>
        <p:nvSpPr>
          <p:cNvPr id="17" name="TextBox 16">
            <a:extLst>
              <a:ext uri="{FF2B5EF4-FFF2-40B4-BE49-F238E27FC236}">
                <a16:creationId xmlns:a16="http://schemas.microsoft.com/office/drawing/2014/main" id="{54A45B44-9B8A-F7E6-773F-3F0BCA5F2035}"/>
              </a:ext>
            </a:extLst>
          </p:cNvPr>
          <p:cNvSpPr txBox="1"/>
          <p:nvPr/>
        </p:nvSpPr>
        <p:spPr>
          <a:xfrm>
            <a:off x="2678372" y="5731727"/>
            <a:ext cx="132768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prstClr>
                </a:solidFill>
                <a:effectLst/>
                <a:uLnTx/>
                <a:uFillTx/>
                <a:latin typeface="Aptos" panose="02110004020202020204"/>
                <a:ea typeface="+mn-ea"/>
                <a:cs typeface="+mn-cs"/>
              </a:rPr>
              <a:t>AKTi + abi better</a:t>
            </a:r>
          </a:p>
        </p:txBody>
      </p:sp>
      <p:cxnSp>
        <p:nvCxnSpPr>
          <p:cNvPr id="18" name="Straight Arrow Connector 17">
            <a:extLst>
              <a:ext uri="{FF2B5EF4-FFF2-40B4-BE49-F238E27FC236}">
                <a16:creationId xmlns:a16="http://schemas.microsoft.com/office/drawing/2014/main" id="{947F9259-387B-FC54-AD22-35A4D6E6215C}"/>
              </a:ext>
            </a:extLst>
          </p:cNvPr>
          <p:cNvCxnSpPr>
            <a:cxnSpLocks/>
          </p:cNvCxnSpPr>
          <p:nvPr/>
        </p:nvCxnSpPr>
        <p:spPr>
          <a:xfrm>
            <a:off x="7620002" y="4873338"/>
            <a:ext cx="459103" cy="0"/>
          </a:xfrm>
          <a:prstGeom prst="straightConnector1">
            <a:avLst/>
          </a:prstGeom>
          <a:ln w="28575">
            <a:solidFill>
              <a:schemeClr val="accent6">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D2CBA94A-C240-C662-3B37-358F2E2F4FDB}"/>
              </a:ext>
            </a:extLst>
          </p:cNvPr>
          <p:cNvSpPr/>
          <p:nvPr/>
        </p:nvSpPr>
        <p:spPr>
          <a:xfrm>
            <a:off x="7510162" y="4224468"/>
            <a:ext cx="281353" cy="1230545"/>
          </a:xfrm>
          <a:prstGeom prst="downArrow">
            <a:avLst>
              <a:gd name="adj1" fmla="val 32236"/>
              <a:gd name="adj2" fmla="val 58882"/>
            </a:avLst>
          </a:prstGeom>
          <a:gradFill>
            <a:gsLst>
              <a:gs pos="0">
                <a:schemeClr val="accent6">
                  <a:lumMod val="20000"/>
                  <a:lumOff val="80000"/>
                </a:schemeClr>
              </a:gs>
              <a:gs pos="74000">
                <a:schemeClr val="accent6">
                  <a:lumMod val="75000"/>
                </a:schemeClr>
              </a:gs>
            </a:gsLst>
            <a:lin ang="54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B330B779-0356-E211-9623-3EBAE58E920E}"/>
              </a:ext>
            </a:extLst>
          </p:cNvPr>
          <p:cNvCxnSpPr/>
          <p:nvPr/>
        </p:nvCxnSpPr>
        <p:spPr>
          <a:xfrm>
            <a:off x="3582924" y="2909005"/>
            <a:ext cx="0" cy="2546008"/>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4" name="CAPItello-281">
            <a:extLst>
              <a:ext uri="{FF2B5EF4-FFF2-40B4-BE49-F238E27FC236}">
                <a16:creationId xmlns:a16="http://schemas.microsoft.com/office/drawing/2014/main" id="{3FD27EE8-7EA3-B5C5-ED6D-F02036FD2E7F}"/>
              </a:ext>
            </a:extLst>
          </p:cNvPr>
          <p:cNvSpPr txBox="1">
            <a:spLocks noGrp="1" noRot="1" noMove="1" noResize="1" noEditPoints="1" noAdjustHandles="1" noChangeArrowheads="1" noChangeShapeType="1"/>
          </p:cNvSpPr>
          <p:nvPr/>
        </p:nvSpPr>
        <p:spPr>
          <a:xfrm rot="16200000">
            <a:off x="-263294" y="3624904"/>
            <a:ext cx="934871" cy="380756"/>
          </a:xfrm>
          <a:prstGeom prst="rect">
            <a:avLst/>
          </a:prstGeom>
          <a:noFill/>
        </p:spPr>
        <p:txBody>
          <a:bodyPr wrap="none" rtlCol="0" anchor="ctr" anchorCtr="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9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CAPItello-281</a:t>
            </a:r>
          </a:p>
        </p:txBody>
      </p:sp>
      <p:sp>
        <p:nvSpPr>
          <p:cNvPr id="7" name="Title 1">
            <a:extLst>
              <a:ext uri="{FF2B5EF4-FFF2-40B4-BE49-F238E27FC236}">
                <a16:creationId xmlns:a16="http://schemas.microsoft.com/office/drawing/2014/main" id="{15A865F6-A79F-A201-1D75-FC0585229C9E}"/>
              </a:ext>
            </a:extLst>
          </p:cNvPr>
          <p:cNvSpPr>
            <a:spLocks noGrp="1"/>
          </p:cNvSpPr>
          <p:nvPr>
            <p:ph type="title"/>
          </p:nvPr>
        </p:nvSpPr>
        <p:spPr>
          <a:xfrm>
            <a:off x="721359" y="138643"/>
            <a:ext cx="11300543" cy="6309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6800" bIns="46800">
            <a:normAutofit fontScale="90000"/>
          </a:bodyPr>
          <a:lstStyle/>
          <a:p>
            <a:r>
              <a:rPr lang="en-GB" sz="2500" b="1" dirty="0"/>
              <a:t>In CAPItello-281, the IHC cut-off for tumour PTEN deficiency was ≥90% (VENTANA assay)</a:t>
            </a:r>
            <a:endParaRPr lang="en-GB" sz="2500" b="1" baseline="30000" dirty="0"/>
          </a:p>
        </p:txBody>
      </p:sp>
    </p:spTree>
    <p:extLst>
      <p:ext uri="{BB962C8B-B14F-4D97-AF65-F5344CB8AC3E}">
        <p14:creationId xmlns:p14="http://schemas.microsoft.com/office/powerpoint/2010/main" val="31945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296229-7263-74E4-F5EE-D05BA5F013EB}"/>
              </a:ext>
            </a:extLst>
          </p:cNvPr>
          <p:cNvSpPr/>
          <p:nvPr/>
        </p:nvSpPr>
        <p:spPr bwMode="auto">
          <a:xfrm>
            <a:off x="767408" y="1397837"/>
            <a:ext cx="10801200" cy="951043"/>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AAAA4775-A15D-CE0A-072E-A6681E12EF68}"/>
              </a:ext>
            </a:extLst>
          </p:cNvPr>
          <p:cNvSpPr txBox="1">
            <a:spLocks/>
          </p:cNvSpPr>
          <p:nvPr/>
        </p:nvSpPr>
        <p:spPr bwMode="auto">
          <a:xfrm>
            <a:off x="1055440" y="1486422"/>
            <a:ext cx="9721080"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1600"/>
              </a:spcAft>
              <a:buNone/>
            </a:pPr>
            <a:r>
              <a:rPr lang="en-US" sz="2500" kern="0" dirty="0">
                <a:solidFill>
                  <a:schemeClr val="bg1"/>
                </a:solidFill>
              </a:rPr>
              <a:t>MODULE 1: Evolving Management of Nonmetastatic Hormone-Sensitive Prostate Cancer (HSPC) — Dr Saad</a:t>
            </a:r>
          </a:p>
          <a:p>
            <a:pPr marL="98425" indent="0">
              <a:lnSpc>
                <a:spcPct val="100000"/>
              </a:lnSpc>
              <a:spcBef>
                <a:spcPts val="0"/>
              </a:spcBef>
              <a:spcAft>
                <a:spcPts val="1600"/>
              </a:spcAft>
              <a:buNone/>
            </a:pPr>
            <a:r>
              <a:rPr lang="en-US" sz="2500" kern="0" dirty="0">
                <a:solidFill>
                  <a:srgbClr val="3233FF"/>
                </a:solidFill>
              </a:rPr>
              <a:t>MODULE 2: </a:t>
            </a:r>
            <a:r>
              <a:rPr lang="en-US" sz="2500" kern="0" dirty="0">
                <a:solidFill>
                  <a:schemeClr val="tx1"/>
                </a:solidFill>
              </a:rPr>
              <a:t>Current Treatment for Metastatic HSPC — Dr Armstrong</a:t>
            </a:r>
          </a:p>
          <a:p>
            <a:pPr marL="98425" indent="0">
              <a:lnSpc>
                <a:spcPct val="100000"/>
              </a:lnSpc>
              <a:spcBef>
                <a:spcPts val="0"/>
              </a:spcBef>
              <a:spcAft>
                <a:spcPts val="1600"/>
              </a:spcAft>
              <a:buNone/>
            </a:pPr>
            <a:r>
              <a:rPr lang="en-US" sz="2500" kern="0" dirty="0">
                <a:solidFill>
                  <a:srgbClr val="3233FF"/>
                </a:solidFill>
              </a:rPr>
              <a:t>MODULE 3: </a:t>
            </a:r>
            <a:r>
              <a:rPr lang="en-US" sz="2500" kern="0" dirty="0">
                <a:solidFill>
                  <a:schemeClr val="tx1"/>
                </a:solidFill>
              </a:rPr>
              <a:t>Role of PARP Inhibition in Metastatic Castration-Resistant Prostate Cancer (</a:t>
            </a:r>
            <a:r>
              <a:rPr lang="en-US" sz="2500" kern="0" dirty="0" err="1">
                <a:solidFill>
                  <a:schemeClr val="tx1"/>
                </a:solidFill>
              </a:rPr>
              <a:t>mCRPC</a:t>
            </a:r>
            <a:r>
              <a:rPr lang="en-US" sz="2500" kern="0" dirty="0">
                <a:solidFill>
                  <a:schemeClr val="tx1"/>
                </a:solidFill>
              </a:rPr>
              <a:t>) — Dr Agarwal</a:t>
            </a:r>
          </a:p>
          <a:p>
            <a:pPr marL="98425" indent="0">
              <a:lnSpc>
                <a:spcPct val="100000"/>
              </a:lnSpc>
              <a:spcBef>
                <a:spcPts val="0"/>
              </a:spcBef>
              <a:spcAft>
                <a:spcPts val="1600"/>
              </a:spcAft>
              <a:buNone/>
            </a:pPr>
            <a:r>
              <a:rPr lang="en-US" sz="2500" kern="0" dirty="0">
                <a:solidFill>
                  <a:srgbClr val="3233FF"/>
                </a:solidFill>
              </a:rPr>
              <a:t>MODULE 4: </a:t>
            </a:r>
            <a:r>
              <a:rPr lang="en-US" sz="2500" kern="0" dirty="0">
                <a:solidFill>
                  <a:schemeClr val="tx1"/>
                </a:solidFill>
              </a:rPr>
              <a:t>Current and Future Use of Radiopharmaceuticals for </a:t>
            </a:r>
            <a:r>
              <a:rPr lang="en-US" sz="2500" kern="0" dirty="0" err="1">
                <a:solidFill>
                  <a:schemeClr val="tx1"/>
                </a:solidFill>
              </a:rPr>
              <a:t>mCRPC</a:t>
            </a:r>
            <a:r>
              <a:rPr lang="en-US" sz="2500" kern="0" dirty="0">
                <a:solidFill>
                  <a:schemeClr val="tx1"/>
                </a:solidFill>
              </a:rPr>
              <a:t> — Dr McKay</a:t>
            </a:r>
          </a:p>
          <a:p>
            <a:pPr marL="98425" indent="0">
              <a:lnSpc>
                <a:spcPct val="100000"/>
              </a:lnSpc>
              <a:spcBef>
                <a:spcPts val="0"/>
              </a:spcBef>
              <a:spcAft>
                <a:spcPts val="1600"/>
              </a:spcAft>
              <a:buNone/>
            </a:pPr>
            <a:r>
              <a:rPr lang="en-US" sz="2500" kern="0" dirty="0">
                <a:solidFill>
                  <a:srgbClr val="3233FF"/>
                </a:solidFill>
              </a:rPr>
              <a:t>MODULE 5: </a:t>
            </a:r>
            <a:r>
              <a:rPr lang="en-US" sz="2500" kern="0" dirty="0">
                <a:solidFill>
                  <a:schemeClr val="tx1"/>
                </a:solidFill>
              </a:rPr>
              <a:t>Promising Novel Agents and Strategies Under Investigation for the Management of Prostate Cancer — Dr Beltran</a:t>
            </a:r>
          </a:p>
        </p:txBody>
      </p:sp>
    </p:spTree>
    <p:extLst>
      <p:ext uri="{BB962C8B-B14F-4D97-AF65-F5344CB8AC3E}">
        <p14:creationId xmlns:p14="http://schemas.microsoft.com/office/powerpoint/2010/main" val="388868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medical information&#10;&#10;AI-generated content may be incorrect.">
            <a:extLst>
              <a:ext uri="{FF2B5EF4-FFF2-40B4-BE49-F238E27FC236}">
                <a16:creationId xmlns:a16="http://schemas.microsoft.com/office/drawing/2014/main" id="{E657376E-BD53-3EF2-967A-158B7E47F084}"/>
              </a:ext>
            </a:extLst>
          </p:cNvPr>
          <p:cNvPicPr>
            <a:picLocks noChangeAspect="1"/>
          </p:cNvPicPr>
          <p:nvPr/>
        </p:nvPicPr>
        <p:blipFill>
          <a:blip r:embed="rId2"/>
          <a:stretch>
            <a:fillRect/>
          </a:stretch>
        </p:blipFill>
        <p:spPr>
          <a:xfrm>
            <a:off x="1132609" y="941553"/>
            <a:ext cx="10644484" cy="3371653"/>
          </a:xfrm>
          <a:prstGeom prst="rect">
            <a:avLst/>
          </a:prstGeom>
        </p:spPr>
      </p:pic>
      <p:sp>
        <p:nvSpPr>
          <p:cNvPr id="9" name="TextBox 8">
            <a:extLst>
              <a:ext uri="{FF2B5EF4-FFF2-40B4-BE49-F238E27FC236}">
                <a16:creationId xmlns:a16="http://schemas.microsoft.com/office/drawing/2014/main" id="{D45091CC-A141-7389-A1B4-83720BCAE010}"/>
              </a:ext>
            </a:extLst>
          </p:cNvPr>
          <p:cNvSpPr txBox="1"/>
          <p:nvPr/>
        </p:nvSpPr>
        <p:spPr>
          <a:xfrm>
            <a:off x="4496427" y="5255616"/>
            <a:ext cx="3199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Press release, November 2024</a:t>
            </a:r>
          </a:p>
        </p:txBody>
      </p:sp>
      <p:sp>
        <p:nvSpPr>
          <p:cNvPr id="2" name="TextBox 1">
            <a:extLst>
              <a:ext uri="{FF2B5EF4-FFF2-40B4-BE49-F238E27FC236}">
                <a16:creationId xmlns:a16="http://schemas.microsoft.com/office/drawing/2014/main" id="{1645AE7E-62CF-1839-0EA3-2BE834D238C0}"/>
              </a:ext>
            </a:extLst>
          </p:cNvPr>
          <p:cNvSpPr txBox="1"/>
          <p:nvPr/>
        </p:nvSpPr>
        <p:spPr>
          <a:xfrm>
            <a:off x="488373" y="1142999"/>
            <a:ext cx="2504212"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3C4242"/>
                </a:solidFill>
                <a:effectLst/>
                <a:uLnTx/>
                <a:uFillTx/>
                <a:latin typeface="Calibri" panose="020F0502020204030204" pitchFamily="34" charset="0"/>
                <a:ea typeface="+mn-ea"/>
                <a:cs typeface="Calibri" panose="020F0502020204030204" pitchFamily="34" charset="0"/>
              </a:rPr>
              <a:t>Capivasertib</a:t>
            </a:r>
            <a:endParaRPr kumimoji="0" lang="en-US" sz="3600" b="0" i="1" u="none" strike="noStrike" kern="1200" cap="none" spc="0" normalizeH="0" baseline="0" noProof="0" dirty="0">
              <a:ln>
                <a:noFill/>
              </a:ln>
              <a:solidFill>
                <a:srgbClr val="3C424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226299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B880-F539-8036-9D2C-3B2E61315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0578A-1433-4710-FE85-3B1AE92DB291}"/>
              </a:ext>
            </a:extLst>
          </p:cNvPr>
          <p:cNvSpPr>
            <a:spLocks noGrp="1"/>
          </p:cNvSpPr>
          <p:nvPr>
            <p:ph type="title"/>
          </p:nvPr>
        </p:nvSpPr>
        <p:spPr>
          <a:xfrm>
            <a:off x="838199" y="0"/>
            <a:ext cx="10894621" cy="1325563"/>
          </a:xfrm>
        </p:spPr>
        <p:txBody>
          <a:bodyPr/>
          <a:lstStyle/>
          <a:p>
            <a:r>
              <a:rPr lang="en-US" b="1" dirty="0"/>
              <a:t>New therapies across the disease continuum </a:t>
            </a:r>
          </a:p>
        </p:txBody>
      </p:sp>
      <p:sp>
        <p:nvSpPr>
          <p:cNvPr id="3" name="Content Placeholder 2">
            <a:extLst>
              <a:ext uri="{FF2B5EF4-FFF2-40B4-BE49-F238E27FC236}">
                <a16:creationId xmlns:a16="http://schemas.microsoft.com/office/drawing/2014/main" id="{7B91D8BB-B362-228A-CE5B-95C340E7B1F1}"/>
              </a:ext>
            </a:extLst>
          </p:cNvPr>
          <p:cNvSpPr>
            <a:spLocks noGrp="1"/>
          </p:cNvSpPr>
          <p:nvPr>
            <p:ph idx="1"/>
          </p:nvPr>
        </p:nvSpPr>
        <p:spPr>
          <a:xfrm>
            <a:off x="731321" y="1325563"/>
            <a:ext cx="11001500" cy="5532437"/>
          </a:xfrm>
        </p:spPr>
        <p:txBody>
          <a:bodyPr>
            <a:normAutofit/>
          </a:bodyPr>
          <a:lstStyle/>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Localized prostate cancer</a:t>
            </a:r>
            <a:r>
              <a:rPr lang="en-US" dirty="0">
                <a:effectLst/>
                <a:latin typeface="Arial" panose="020B0604020202020204" pitchFamily="34" charset="0"/>
                <a:cs typeface="Arial" panose="020B0604020202020204" pitchFamily="34" charset="0"/>
              </a:rPr>
              <a:t>: Phase III trial of CAN-2409+prodrug in combination with standard of care EBRT for newly diagnosed localized prostate cancer</a:t>
            </a:r>
          </a:p>
          <a:p>
            <a:pPr>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De novo metastatic hormone sensitive prostate cancer</a:t>
            </a:r>
            <a:r>
              <a:rPr lang="en-US" dirty="0">
                <a:effectLst/>
                <a:latin typeface="Arial" panose="020B0604020202020204" pitchFamily="34" charset="0"/>
                <a:cs typeface="Arial" panose="020B0604020202020204" pitchFamily="34" charset="0"/>
              </a:rPr>
              <a:t>: Phase III CAPItello-281 trial assessing capivasertib plus abiraterone/ADT in patients with PTEN deficiency</a:t>
            </a:r>
          </a:p>
          <a:p>
            <a:pPr>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Metastatic CRPC</a:t>
            </a:r>
            <a:r>
              <a:rPr lang="en-US" dirty="0">
                <a:effectLst/>
                <a:latin typeface="Arial" panose="020B0604020202020204" pitchFamily="34" charset="0"/>
                <a:cs typeface="Arial" panose="020B0604020202020204" pitchFamily="34" charset="0"/>
              </a:rPr>
              <a:t>: Early phase </a:t>
            </a:r>
            <a:r>
              <a:rPr lang="en-US" dirty="0">
                <a:latin typeface="Arial" panose="020B0604020202020204" pitchFamily="34" charset="0"/>
                <a:cs typeface="Arial" panose="020B0604020202020204" pitchFamily="34" charset="0"/>
              </a:rPr>
              <a:t>data supporting m</a:t>
            </a:r>
            <a:r>
              <a:rPr lang="en-US" dirty="0">
                <a:effectLst/>
                <a:latin typeface="Arial" panose="020B0604020202020204" pitchFamily="34" charset="0"/>
                <a:cs typeface="Arial" panose="020B0604020202020204" pitchFamily="34" charset="0"/>
              </a:rPr>
              <a:t>evrometostat in combination with enzalutamide</a:t>
            </a:r>
          </a:p>
          <a:p>
            <a:endParaRPr lang="en-US" dirty="0"/>
          </a:p>
        </p:txBody>
      </p:sp>
    </p:spTree>
    <p:extLst>
      <p:ext uri="{BB962C8B-B14F-4D97-AF65-F5344CB8AC3E}">
        <p14:creationId xmlns:p14="http://schemas.microsoft.com/office/powerpoint/2010/main" val="15267453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95DAC723-5259-3661-D623-20DCF57241B6}"/>
              </a:ext>
            </a:extLst>
          </p:cNvPr>
          <p:cNvSpPr txBox="1">
            <a:spLocks/>
          </p:cNvSpPr>
          <p:nvPr/>
        </p:nvSpPr>
        <p:spPr bwMode="auto">
          <a:xfrm>
            <a:off x="7270307" y="6372815"/>
            <a:ext cx="10972797" cy="28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00B0F0"/>
              </a:buClr>
              <a:buFontTx/>
              <a:buNone/>
              <a:defRPr kumimoji="1" sz="2800" kern="1200">
                <a:solidFill>
                  <a:schemeClr val="tx1"/>
                </a:solidFill>
                <a:latin typeface="+mn-lt"/>
                <a:ea typeface="+mn-ea"/>
                <a:cs typeface="+mn-cs"/>
              </a:defRPr>
            </a:lvl1pPr>
            <a:lvl2pPr marL="576263" indent="-238125" algn="l" rtl="0" eaLnBrk="1" fontAlgn="base" hangingPunct="1">
              <a:spcBef>
                <a:spcPct val="20000"/>
              </a:spcBef>
              <a:spcAft>
                <a:spcPct val="0"/>
              </a:spcAft>
              <a:buClr>
                <a:srgbClr val="00B0F0"/>
              </a:buClr>
              <a:buFont typeface="Arial" pitchFamily="34" charset="0"/>
              <a:buChar char="•"/>
              <a:defRPr kumimoji="1" sz="2400" kern="1200">
                <a:solidFill>
                  <a:schemeClr val="tx1"/>
                </a:solidFill>
                <a:latin typeface="+mn-lt"/>
                <a:ea typeface="+mn-ea"/>
                <a:cs typeface="+mn-cs"/>
              </a:defRPr>
            </a:lvl2pPr>
            <a:lvl3pPr marL="1027113" indent="-225425" algn="l" rtl="0" eaLnBrk="1" fontAlgn="base" hangingPunct="1">
              <a:spcBef>
                <a:spcPct val="20000"/>
              </a:spcBef>
              <a:spcAft>
                <a:spcPct val="0"/>
              </a:spcAft>
              <a:buClr>
                <a:srgbClr val="00B0F0"/>
              </a:buClr>
              <a:buFont typeface="Arial" pitchFamily="34" charset="0"/>
              <a:buChar char="•"/>
              <a:defRPr kumimoji="1" sz="2200" kern="1200">
                <a:solidFill>
                  <a:schemeClr val="tx1"/>
                </a:solidFill>
                <a:latin typeface="+mn-lt"/>
                <a:ea typeface="+mn-ea"/>
                <a:cs typeface="+mn-cs"/>
              </a:defRPr>
            </a:lvl3pPr>
            <a:lvl4pPr marL="1490663" indent="-238125" algn="l" rtl="0" eaLnBrk="1" fontAlgn="base" hangingPunct="1">
              <a:spcBef>
                <a:spcPct val="20000"/>
              </a:spcBef>
              <a:spcAft>
                <a:spcPct val="0"/>
              </a:spcAft>
              <a:buClr>
                <a:srgbClr val="00B0F0"/>
              </a:buClr>
              <a:buFont typeface="Arial" pitchFamily="34" charset="0"/>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00B0F0"/>
              </a:buClr>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ts val="0"/>
              </a:spcAft>
              <a:buClr>
                <a:srgbClr val="00B0F0"/>
              </a:buClr>
              <a:buSzTx/>
              <a:buFontTx/>
              <a:buNone/>
              <a:tabLst/>
              <a:defRPr/>
            </a:pPr>
            <a:r>
              <a:rPr kumimoji="1" lang="en-US" sz="800" b="0" i="0" u="none" strike="noStrike" kern="1200" cap="none" spc="0" normalizeH="0" baseline="0" noProof="0" dirty="0" err="1">
                <a:ln>
                  <a:noFill/>
                </a:ln>
                <a:solidFill>
                  <a:srgbClr val="1B1B1B"/>
                </a:solidFill>
                <a:effectLst/>
                <a:uLnTx/>
                <a:uFillTx/>
                <a:latin typeface="Roboto Mono Web"/>
                <a:ea typeface="+mn-ea"/>
                <a:cs typeface="+mn-cs"/>
              </a:rPr>
              <a:t>Conteduca</a:t>
            </a:r>
            <a:r>
              <a:rPr kumimoji="1" lang="en-US" sz="800" b="0" i="0" u="none" strike="noStrike" kern="1200" cap="none" spc="0" normalizeH="0" baseline="0" noProof="0" dirty="0">
                <a:ln>
                  <a:noFill/>
                </a:ln>
                <a:solidFill>
                  <a:srgbClr val="1B1B1B"/>
                </a:solidFill>
                <a:effectLst/>
                <a:uLnTx/>
                <a:uFillTx/>
                <a:latin typeface="Roboto Mono Web"/>
                <a:ea typeface="+mn-ea"/>
                <a:cs typeface="+mn-cs"/>
              </a:rPr>
              <a:t> V et al, 2021; </a:t>
            </a:r>
            <a:r>
              <a:rPr kumimoji="1" lang="en-US" sz="800" b="0" i="0" u="none" strike="noStrike" kern="1200" cap="none" spc="0" normalizeH="0" baseline="0" noProof="0" dirty="0">
                <a:ln>
                  <a:noFill/>
                </a:ln>
                <a:solidFill>
                  <a:prstClr val="black"/>
                </a:solidFill>
                <a:effectLst/>
                <a:uLnTx/>
                <a:uFillTx/>
                <a:latin typeface="Aptos" panose="02110004020202020204"/>
                <a:ea typeface="+mn-ea"/>
                <a:cs typeface="Arial Narrow" panose="020B0604020202020204" pitchFamily="34" charset="0"/>
              </a:rPr>
              <a:t>Parreno V et al. </a:t>
            </a:r>
            <a:r>
              <a:rPr kumimoji="1" lang="en-US" sz="800" b="0" i="1" u="none" strike="noStrike" kern="1200" cap="none" spc="0" normalizeH="0" baseline="0" noProof="0" dirty="0">
                <a:ln>
                  <a:noFill/>
                </a:ln>
                <a:solidFill>
                  <a:prstClr val="black"/>
                </a:solidFill>
                <a:effectLst/>
                <a:uLnTx/>
                <a:uFillTx/>
                <a:latin typeface="Aptos" panose="02110004020202020204"/>
                <a:ea typeface="+mn-ea"/>
                <a:cs typeface="+mn-cs"/>
              </a:rPr>
              <a:t>Nature </a:t>
            </a:r>
            <a:r>
              <a:rPr kumimoji="1" lang="en-US" sz="800" b="0" i="0" u="none" strike="noStrike" kern="1200" cap="none" spc="0" normalizeH="0" baseline="0" noProof="0" dirty="0">
                <a:ln>
                  <a:noFill/>
                </a:ln>
                <a:solidFill>
                  <a:prstClr val="black"/>
                </a:solidFill>
                <a:effectLst/>
                <a:uLnTx/>
                <a:uFillTx/>
                <a:latin typeface="Aptos" panose="02110004020202020204"/>
                <a:ea typeface="+mn-ea"/>
                <a:cs typeface="+mn-cs"/>
              </a:rPr>
              <a:t>2024; Ku et al 2016</a:t>
            </a:r>
          </a:p>
        </p:txBody>
      </p:sp>
      <p:pic>
        <p:nvPicPr>
          <p:cNvPr id="5" name="Picture 4">
            <a:extLst>
              <a:ext uri="{FF2B5EF4-FFF2-40B4-BE49-F238E27FC236}">
                <a16:creationId xmlns:a16="http://schemas.microsoft.com/office/drawing/2014/main" id="{87B80EEA-2FC7-D79A-677C-C3F39BF186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8712" y="1029136"/>
            <a:ext cx="5173269" cy="3363191"/>
          </a:xfrm>
          <a:prstGeom prst="rect">
            <a:avLst/>
          </a:prstGeom>
        </p:spPr>
      </p:pic>
      <p:sp>
        <p:nvSpPr>
          <p:cNvPr id="6" name="TextBox 5">
            <a:extLst>
              <a:ext uri="{FF2B5EF4-FFF2-40B4-BE49-F238E27FC236}">
                <a16:creationId xmlns:a16="http://schemas.microsoft.com/office/drawing/2014/main" id="{1E70C248-A2D1-678B-3DAF-8EFD45C71864}"/>
              </a:ext>
            </a:extLst>
          </p:cNvPr>
          <p:cNvSpPr txBox="1"/>
          <p:nvPr/>
        </p:nvSpPr>
        <p:spPr>
          <a:xfrm>
            <a:off x="3387521" y="1162843"/>
            <a:ext cx="62722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Mevrometostat</a:t>
            </a:r>
          </a:p>
        </p:txBody>
      </p:sp>
      <p:sp>
        <p:nvSpPr>
          <p:cNvPr id="7" name="Title 4">
            <a:extLst>
              <a:ext uri="{FF2B5EF4-FFF2-40B4-BE49-F238E27FC236}">
                <a16:creationId xmlns:a16="http://schemas.microsoft.com/office/drawing/2014/main" id="{AC831742-7A90-E53D-FD9D-1631D8172574}"/>
              </a:ext>
            </a:extLst>
          </p:cNvPr>
          <p:cNvSpPr txBox="1">
            <a:spLocks/>
          </p:cNvSpPr>
          <p:nvPr/>
        </p:nvSpPr>
        <p:spPr>
          <a:xfrm>
            <a:off x="408465" y="343289"/>
            <a:ext cx="10483851"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Targeting the epigenome in prostate cancer </a:t>
            </a:r>
            <a:endParaRPr kumimoji="0" lang="en-US" sz="4400" b="0" i="0" u="none" strike="noStrike" kern="1200" cap="none" spc="0" normalizeH="0" baseline="30000" noProof="0" dirty="0">
              <a:ln>
                <a:noFill/>
              </a:ln>
              <a:solidFill>
                <a:prstClr val="black"/>
              </a:solidFill>
              <a:effectLst/>
              <a:uLnTx/>
              <a:uFillTx/>
              <a:latin typeface="Aptos Display" panose="02110004020202020204"/>
              <a:ea typeface="+mj-ea"/>
              <a:cs typeface="+mj-cs"/>
            </a:endParaRPr>
          </a:p>
        </p:txBody>
      </p:sp>
      <p:pic>
        <p:nvPicPr>
          <p:cNvPr id="2" name="Picture 1" descr="A screenshot of a computer&#10;&#10;Description automatically generated">
            <a:extLst>
              <a:ext uri="{FF2B5EF4-FFF2-40B4-BE49-F238E27FC236}">
                <a16:creationId xmlns:a16="http://schemas.microsoft.com/office/drawing/2014/main" id="{D2B8B634-C80B-6271-FA09-C7D8C1C5FA8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6357" r="11444"/>
          <a:stretch/>
        </p:blipFill>
        <p:spPr>
          <a:xfrm>
            <a:off x="7011262" y="645513"/>
            <a:ext cx="4305062" cy="3340407"/>
          </a:xfrm>
          <a:prstGeom prst="rect">
            <a:avLst/>
          </a:prstGeom>
        </p:spPr>
      </p:pic>
      <p:sp>
        <p:nvSpPr>
          <p:cNvPr id="3" name="TextBox 2">
            <a:extLst>
              <a:ext uri="{FF2B5EF4-FFF2-40B4-BE49-F238E27FC236}">
                <a16:creationId xmlns:a16="http://schemas.microsoft.com/office/drawing/2014/main" id="{3BBA0CBE-D43B-D9E9-93E5-198F0E67BED3}"/>
              </a:ext>
            </a:extLst>
          </p:cNvPr>
          <p:cNvSpPr txBox="1"/>
          <p:nvPr/>
        </p:nvSpPr>
        <p:spPr>
          <a:xfrm>
            <a:off x="7393983" y="756380"/>
            <a:ext cx="6339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PRC2</a:t>
            </a:r>
          </a:p>
        </p:txBody>
      </p:sp>
      <p:grpSp>
        <p:nvGrpSpPr>
          <p:cNvPr id="8" name="Group 7">
            <a:extLst>
              <a:ext uri="{FF2B5EF4-FFF2-40B4-BE49-F238E27FC236}">
                <a16:creationId xmlns:a16="http://schemas.microsoft.com/office/drawing/2014/main" id="{61BDE83B-8C3D-6543-9549-FE20D87D5DA0}"/>
              </a:ext>
            </a:extLst>
          </p:cNvPr>
          <p:cNvGrpSpPr/>
          <p:nvPr/>
        </p:nvGrpSpPr>
        <p:grpSpPr>
          <a:xfrm>
            <a:off x="6557963" y="4288144"/>
            <a:ext cx="5211660" cy="2040233"/>
            <a:chOff x="490504" y="-1334182"/>
            <a:chExt cx="5211660" cy="2040233"/>
          </a:xfrm>
        </p:grpSpPr>
        <p:pic>
          <p:nvPicPr>
            <p:cNvPr id="9" name="Picture 8" descr="A screenshot of a computer screen&#10;&#10;Description automatically generated">
              <a:extLst>
                <a:ext uri="{FF2B5EF4-FFF2-40B4-BE49-F238E27FC236}">
                  <a16:creationId xmlns:a16="http://schemas.microsoft.com/office/drawing/2014/main" id="{D5C87ECD-7EE3-0BEE-2F66-0CD78E0475E5}"/>
                </a:ext>
              </a:extLst>
            </p:cNvPr>
            <p:cNvPicPr>
              <a:picLocks noChangeAspect="1"/>
            </p:cNvPicPr>
            <p:nvPr/>
          </p:nvPicPr>
          <p:blipFill rotWithShape="1">
            <a:blip r:embed="rId6">
              <a:extLst>
                <a:ext uri="{28A0092B-C50C-407E-A947-70E740481C1C}">
                  <a14:useLocalDpi xmlns:a14="http://schemas.microsoft.com/office/drawing/2010/main" val="0"/>
                </a:ext>
              </a:extLst>
            </a:blip>
            <a:srcRect l="57262" t="76687" r="9029" b="4461"/>
            <a:stretch/>
          </p:blipFill>
          <p:spPr>
            <a:xfrm>
              <a:off x="490504" y="-1334182"/>
              <a:ext cx="5211660" cy="2040233"/>
            </a:xfrm>
            <a:prstGeom prst="rect">
              <a:avLst/>
            </a:prstGeom>
          </p:spPr>
        </p:pic>
        <p:sp>
          <p:nvSpPr>
            <p:cNvPr id="10" name="TextBox 9">
              <a:extLst>
                <a:ext uri="{FF2B5EF4-FFF2-40B4-BE49-F238E27FC236}">
                  <a16:creationId xmlns:a16="http://schemas.microsoft.com/office/drawing/2014/main" id="{4AF8DC09-F1B1-D422-9886-E71B70F34BA2}"/>
                </a:ext>
              </a:extLst>
            </p:cNvPr>
            <p:cNvSpPr txBox="1"/>
            <p:nvPr/>
          </p:nvSpPr>
          <p:spPr>
            <a:xfrm>
              <a:off x="2521704" y="-1014315"/>
              <a:ext cx="8274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PRC2</a:t>
              </a:r>
            </a:p>
          </p:txBody>
        </p:sp>
      </p:grpSp>
      <p:sp>
        <p:nvSpPr>
          <p:cNvPr id="12" name="TextBox 11">
            <a:extLst>
              <a:ext uri="{FF2B5EF4-FFF2-40B4-BE49-F238E27FC236}">
                <a16:creationId xmlns:a16="http://schemas.microsoft.com/office/drawing/2014/main" id="{3D9E5008-461E-9197-9FCA-34CF0E47C5E5}"/>
              </a:ext>
            </a:extLst>
          </p:cNvPr>
          <p:cNvSpPr txBox="1"/>
          <p:nvPr/>
        </p:nvSpPr>
        <p:spPr>
          <a:xfrm>
            <a:off x="6523627" y="4055020"/>
            <a:ext cx="5861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767"/>
                </a:solidFill>
                <a:effectLst/>
                <a:uLnTx/>
                <a:uFillTx/>
                <a:latin typeface="Arial Narrow" panose="020B0604020202020204" pitchFamily="34" charset="0"/>
                <a:ea typeface="+mn-ea"/>
                <a:cs typeface="Arial Narrow" panose="020B0604020202020204" pitchFamily="34" charset="0"/>
              </a:rPr>
              <a:t>EZH2 (PRC2) Plays an Important Role in Lineage Specification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2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43E1D-A42F-8DB4-8828-BEEB025DE0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BED9B9-B9B0-C3FC-8EE3-568F456F0C2E}"/>
              </a:ext>
            </a:extLst>
          </p:cNvPr>
          <p:cNvSpPr txBox="1"/>
          <p:nvPr/>
        </p:nvSpPr>
        <p:spPr>
          <a:xfrm>
            <a:off x="1580559" y="612901"/>
            <a:ext cx="9030883" cy="6667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3767"/>
                </a:solidFill>
                <a:effectLst/>
                <a:uLnTx/>
                <a:uFillTx/>
                <a:latin typeface="Arial Narrow" panose="020B0604020202020204" pitchFamily="34" charset="0"/>
                <a:ea typeface="+mn-ea"/>
                <a:cs typeface="Arial Narrow" panose="020B0604020202020204" pitchFamily="34" charset="0"/>
              </a:rPr>
              <a:t>Epigenetic Dysregulation in CRPC/NEPC</a:t>
            </a:r>
          </a:p>
        </p:txBody>
      </p:sp>
      <p:sp>
        <p:nvSpPr>
          <p:cNvPr id="12" name="正方形/長方形 4">
            <a:extLst>
              <a:ext uri="{FF2B5EF4-FFF2-40B4-BE49-F238E27FC236}">
                <a16:creationId xmlns:a16="http://schemas.microsoft.com/office/drawing/2014/main" id="{66BDA6C6-86B6-6B03-9773-C7593DD1B2E7}"/>
              </a:ext>
            </a:extLst>
          </p:cNvPr>
          <p:cNvSpPr/>
          <p:nvPr/>
        </p:nvSpPr>
        <p:spPr>
          <a:xfrm>
            <a:off x="8128000" y="2884423"/>
            <a:ext cx="337464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34" charset="-128"/>
                <a:cs typeface="+mn-cs"/>
              </a:rPr>
              <a:t>Benign      PCA      CRPC	    NE</a:t>
            </a:r>
            <a:endParaRPr kumimoji="0" lang="ja-JP" altLang="en-US" sz="16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34" charset="-128"/>
              <a:cs typeface="+mn-cs"/>
            </a:endParaRPr>
          </a:p>
        </p:txBody>
      </p:sp>
      <p:sp>
        <p:nvSpPr>
          <p:cNvPr id="13" name="正方形/長方形 9">
            <a:extLst>
              <a:ext uri="{FF2B5EF4-FFF2-40B4-BE49-F238E27FC236}">
                <a16:creationId xmlns:a16="http://schemas.microsoft.com/office/drawing/2014/main" id="{362BD16B-71F1-AC06-0AE7-F0658F8717FB}"/>
              </a:ext>
            </a:extLst>
          </p:cNvPr>
          <p:cNvSpPr/>
          <p:nvPr/>
        </p:nvSpPr>
        <p:spPr>
          <a:xfrm>
            <a:off x="7000944" y="2885212"/>
            <a:ext cx="177437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34" charset="-128"/>
                <a:cs typeface="+mn-cs"/>
              </a:rPr>
              <a:t>EZH2</a:t>
            </a:r>
            <a:endParaRPr kumimoji="0" lang="ja-JP" altLang="en-US" sz="24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34" charset="-128"/>
              <a:cs typeface="+mn-cs"/>
            </a:endParaRPr>
          </a:p>
        </p:txBody>
      </p:sp>
      <p:sp>
        <p:nvSpPr>
          <p:cNvPr id="14" name="正方形/長方形 11">
            <a:extLst>
              <a:ext uri="{FF2B5EF4-FFF2-40B4-BE49-F238E27FC236}">
                <a16:creationId xmlns:a16="http://schemas.microsoft.com/office/drawing/2014/main" id="{65CD2960-CA77-B7BD-CD6D-4DD223FC24D3}"/>
              </a:ext>
            </a:extLst>
          </p:cNvPr>
          <p:cNvSpPr/>
          <p:nvPr/>
        </p:nvSpPr>
        <p:spPr>
          <a:xfrm>
            <a:off x="7094622" y="3566694"/>
            <a:ext cx="142250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34" charset="-128"/>
                <a:cs typeface="+mn-cs"/>
              </a:rPr>
              <a:t>EZH2 target genes</a:t>
            </a:r>
            <a:endParaRPr kumimoji="0" lang="ja-JP" altLang="en-US" sz="24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34" charset="-128"/>
              <a:cs typeface="+mn-cs"/>
            </a:endParaRPr>
          </a:p>
        </p:txBody>
      </p:sp>
      <p:sp>
        <p:nvSpPr>
          <p:cNvPr id="15" name="フローチャート: 手作業 6">
            <a:extLst>
              <a:ext uri="{FF2B5EF4-FFF2-40B4-BE49-F238E27FC236}">
                <a16:creationId xmlns:a16="http://schemas.microsoft.com/office/drawing/2014/main" id="{1537C91D-80A6-FF9A-9843-B4676E8B25E1}"/>
              </a:ext>
            </a:extLst>
          </p:cNvPr>
          <p:cNvSpPr/>
          <p:nvPr/>
        </p:nvSpPr>
        <p:spPr>
          <a:xfrm rot="5400000">
            <a:off x="9538815" y="2170459"/>
            <a:ext cx="646331" cy="30164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632 w 10000"/>
              <a:gd name="connsiteY3" fmla="*/ 10000 h 10000"/>
              <a:gd name="connsiteX4" fmla="*/ 0 w 10000"/>
              <a:gd name="connsiteY4" fmla="*/ 0 h 10000"/>
              <a:gd name="connsiteX0" fmla="*/ 0 w 10000"/>
              <a:gd name="connsiteY0" fmla="*/ 0 h 10061"/>
              <a:gd name="connsiteX1" fmla="*/ 10000 w 10000"/>
              <a:gd name="connsiteY1" fmla="*/ 0 h 10061"/>
              <a:gd name="connsiteX2" fmla="*/ 6504 w 10000"/>
              <a:gd name="connsiteY2" fmla="*/ 10061 h 10061"/>
              <a:gd name="connsiteX3" fmla="*/ 3632 w 10000"/>
              <a:gd name="connsiteY3" fmla="*/ 10000 h 10061"/>
              <a:gd name="connsiteX4" fmla="*/ 0 w 10000"/>
              <a:gd name="connsiteY4" fmla="*/ 0 h 10061"/>
              <a:gd name="connsiteX0" fmla="*/ 0 w 10000"/>
              <a:gd name="connsiteY0" fmla="*/ 0 h 10061"/>
              <a:gd name="connsiteX1" fmla="*/ 10000 w 10000"/>
              <a:gd name="connsiteY1" fmla="*/ 0 h 10061"/>
              <a:gd name="connsiteX2" fmla="*/ 6504 w 10000"/>
              <a:gd name="connsiteY2" fmla="*/ 10061 h 10061"/>
              <a:gd name="connsiteX3" fmla="*/ 3632 w 10000"/>
              <a:gd name="connsiteY3" fmla="*/ 10033 h 10061"/>
              <a:gd name="connsiteX4" fmla="*/ 0 w 10000"/>
              <a:gd name="connsiteY4" fmla="*/ 0 h 10061"/>
              <a:gd name="connsiteX0" fmla="*/ 0 w 10000"/>
              <a:gd name="connsiteY0" fmla="*/ 0 h 10045"/>
              <a:gd name="connsiteX1" fmla="*/ 10000 w 10000"/>
              <a:gd name="connsiteY1" fmla="*/ 0 h 10045"/>
              <a:gd name="connsiteX2" fmla="*/ 6504 w 10000"/>
              <a:gd name="connsiteY2" fmla="*/ 10045 h 10045"/>
              <a:gd name="connsiteX3" fmla="*/ 3632 w 10000"/>
              <a:gd name="connsiteY3" fmla="*/ 10033 h 10045"/>
              <a:gd name="connsiteX4" fmla="*/ 0 w 10000"/>
              <a:gd name="connsiteY4" fmla="*/ 0 h 10045"/>
              <a:gd name="connsiteX0" fmla="*/ 0 w 10000"/>
              <a:gd name="connsiteY0" fmla="*/ 0 h 10033"/>
              <a:gd name="connsiteX1" fmla="*/ 10000 w 10000"/>
              <a:gd name="connsiteY1" fmla="*/ 0 h 10033"/>
              <a:gd name="connsiteX2" fmla="*/ 6504 w 10000"/>
              <a:gd name="connsiteY2" fmla="*/ 10029 h 10033"/>
              <a:gd name="connsiteX3" fmla="*/ 3632 w 10000"/>
              <a:gd name="connsiteY3" fmla="*/ 10033 h 10033"/>
              <a:gd name="connsiteX4" fmla="*/ 0 w 10000"/>
              <a:gd name="connsiteY4" fmla="*/ 0 h 1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3">
                <a:moveTo>
                  <a:pt x="0" y="0"/>
                </a:moveTo>
                <a:lnTo>
                  <a:pt x="10000" y="0"/>
                </a:lnTo>
                <a:lnTo>
                  <a:pt x="6504" y="10029"/>
                </a:lnTo>
                <a:lnTo>
                  <a:pt x="3632" y="10033"/>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ysClr val="windowText" lastClr="000000"/>
              </a:solidFill>
              <a:effectLst/>
              <a:uLnTx/>
              <a:uFillTx/>
              <a:latin typeface="Aptos" panose="02110004020202020204"/>
              <a:ea typeface="游ゴシック" panose="020B0400000000000000" pitchFamily="34" charset="-128"/>
              <a:cs typeface="+mn-cs"/>
            </a:endParaRPr>
          </a:p>
        </p:txBody>
      </p:sp>
      <p:sp>
        <p:nvSpPr>
          <p:cNvPr id="16" name="フローチャート: 手作業 6">
            <a:extLst>
              <a:ext uri="{FF2B5EF4-FFF2-40B4-BE49-F238E27FC236}">
                <a16:creationId xmlns:a16="http://schemas.microsoft.com/office/drawing/2014/main" id="{1D18B9C4-1B55-B32A-540C-195989B5977D}"/>
              </a:ext>
            </a:extLst>
          </p:cNvPr>
          <p:cNvSpPr/>
          <p:nvPr/>
        </p:nvSpPr>
        <p:spPr>
          <a:xfrm rot="5400000" flipV="1">
            <a:off x="9510955" y="2816791"/>
            <a:ext cx="646331" cy="3016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632 w 10000"/>
              <a:gd name="connsiteY3" fmla="*/ 10000 h 10000"/>
              <a:gd name="connsiteX4" fmla="*/ 0 w 10000"/>
              <a:gd name="connsiteY4" fmla="*/ 0 h 10000"/>
              <a:gd name="connsiteX0" fmla="*/ 0 w 10000"/>
              <a:gd name="connsiteY0" fmla="*/ 0 h 10061"/>
              <a:gd name="connsiteX1" fmla="*/ 10000 w 10000"/>
              <a:gd name="connsiteY1" fmla="*/ 0 h 10061"/>
              <a:gd name="connsiteX2" fmla="*/ 6504 w 10000"/>
              <a:gd name="connsiteY2" fmla="*/ 10061 h 10061"/>
              <a:gd name="connsiteX3" fmla="*/ 3632 w 10000"/>
              <a:gd name="connsiteY3" fmla="*/ 10000 h 10061"/>
              <a:gd name="connsiteX4" fmla="*/ 0 w 10000"/>
              <a:gd name="connsiteY4" fmla="*/ 0 h 10061"/>
              <a:gd name="connsiteX0" fmla="*/ 0 w 10000"/>
              <a:gd name="connsiteY0" fmla="*/ 0 h 10061"/>
              <a:gd name="connsiteX1" fmla="*/ 10000 w 10000"/>
              <a:gd name="connsiteY1" fmla="*/ 0 h 10061"/>
              <a:gd name="connsiteX2" fmla="*/ 6504 w 10000"/>
              <a:gd name="connsiteY2" fmla="*/ 10061 h 10061"/>
              <a:gd name="connsiteX3" fmla="*/ 3632 w 10000"/>
              <a:gd name="connsiteY3" fmla="*/ 10033 h 10061"/>
              <a:gd name="connsiteX4" fmla="*/ 0 w 10000"/>
              <a:gd name="connsiteY4" fmla="*/ 0 h 10061"/>
              <a:gd name="connsiteX0" fmla="*/ 0 w 10000"/>
              <a:gd name="connsiteY0" fmla="*/ 0 h 10045"/>
              <a:gd name="connsiteX1" fmla="*/ 10000 w 10000"/>
              <a:gd name="connsiteY1" fmla="*/ 0 h 10045"/>
              <a:gd name="connsiteX2" fmla="*/ 6504 w 10000"/>
              <a:gd name="connsiteY2" fmla="*/ 10045 h 10045"/>
              <a:gd name="connsiteX3" fmla="*/ 3632 w 10000"/>
              <a:gd name="connsiteY3" fmla="*/ 10033 h 10045"/>
              <a:gd name="connsiteX4" fmla="*/ 0 w 10000"/>
              <a:gd name="connsiteY4" fmla="*/ 0 h 10045"/>
              <a:gd name="connsiteX0" fmla="*/ 0 w 10000"/>
              <a:gd name="connsiteY0" fmla="*/ 0 h 10033"/>
              <a:gd name="connsiteX1" fmla="*/ 10000 w 10000"/>
              <a:gd name="connsiteY1" fmla="*/ 0 h 10033"/>
              <a:gd name="connsiteX2" fmla="*/ 6504 w 10000"/>
              <a:gd name="connsiteY2" fmla="*/ 10029 h 10033"/>
              <a:gd name="connsiteX3" fmla="*/ 3632 w 10000"/>
              <a:gd name="connsiteY3" fmla="*/ 10033 h 10033"/>
              <a:gd name="connsiteX4" fmla="*/ 0 w 10000"/>
              <a:gd name="connsiteY4" fmla="*/ 0 h 1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3">
                <a:moveTo>
                  <a:pt x="0" y="0"/>
                </a:moveTo>
                <a:lnTo>
                  <a:pt x="10000" y="0"/>
                </a:lnTo>
                <a:lnTo>
                  <a:pt x="6504" y="10029"/>
                </a:lnTo>
                <a:lnTo>
                  <a:pt x="3632" y="1003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ysClr val="windowText" lastClr="000000"/>
              </a:solidFill>
              <a:effectLst/>
              <a:uLnTx/>
              <a:uFillTx/>
              <a:latin typeface="Aptos" panose="02110004020202020204"/>
              <a:ea typeface="游ゴシック" panose="020B0400000000000000" pitchFamily="34" charset="-128"/>
              <a:cs typeface="+mn-cs"/>
            </a:endParaRPr>
          </a:p>
        </p:txBody>
      </p:sp>
      <p:sp>
        <p:nvSpPr>
          <p:cNvPr id="17" name="正方形/長方形 8">
            <a:extLst>
              <a:ext uri="{FF2B5EF4-FFF2-40B4-BE49-F238E27FC236}">
                <a16:creationId xmlns:a16="http://schemas.microsoft.com/office/drawing/2014/main" id="{69FD77B7-10B4-9C8F-344F-EA869E72542A}"/>
              </a:ext>
            </a:extLst>
          </p:cNvPr>
          <p:cNvSpPr/>
          <p:nvPr/>
        </p:nvSpPr>
        <p:spPr>
          <a:xfrm>
            <a:off x="7099348" y="2100576"/>
            <a:ext cx="3974678" cy="589072"/>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ja-JP" sz="2400" b="0" i="0" u="sng" strike="noStrike" kern="1200" cap="none" spc="0" normalizeH="0" baseline="0" noProof="0" dirty="0">
                <a:ln>
                  <a:noFill/>
                </a:ln>
                <a:solidFill>
                  <a:prstClr val="black"/>
                </a:solidFill>
                <a:effectLst/>
                <a:uLnTx/>
                <a:uFillTx/>
                <a:latin typeface="Aptos" panose="02110004020202020204"/>
                <a:ea typeface="游ゴシック" panose="020B0400000000000000" pitchFamily="34" charset="-128"/>
                <a:cs typeface="+mn-cs"/>
              </a:rPr>
              <a:t>Progression of prostate cancer</a:t>
            </a:r>
          </a:p>
        </p:txBody>
      </p:sp>
      <p:pic>
        <p:nvPicPr>
          <p:cNvPr id="18" name="Picture 17">
            <a:extLst>
              <a:ext uri="{FF2B5EF4-FFF2-40B4-BE49-F238E27FC236}">
                <a16:creationId xmlns:a16="http://schemas.microsoft.com/office/drawing/2014/main" id="{F123B4C8-DB96-1857-EEC3-789D58A494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7250" y="1901888"/>
            <a:ext cx="6086543" cy="4199961"/>
          </a:xfrm>
          <a:prstGeom prst="rect">
            <a:avLst/>
          </a:prstGeom>
        </p:spPr>
      </p:pic>
      <p:sp>
        <p:nvSpPr>
          <p:cNvPr id="19" name="TextBox 18">
            <a:extLst>
              <a:ext uri="{FF2B5EF4-FFF2-40B4-BE49-F238E27FC236}">
                <a16:creationId xmlns:a16="http://schemas.microsoft.com/office/drawing/2014/main" id="{0C3BFEF1-3CDB-B296-8D47-EA57401BC03F}"/>
              </a:ext>
            </a:extLst>
          </p:cNvPr>
          <p:cNvSpPr txBox="1"/>
          <p:nvPr/>
        </p:nvSpPr>
        <p:spPr>
          <a:xfrm>
            <a:off x="4045871" y="6408996"/>
            <a:ext cx="3360600"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Arial Narrow" panose="020B0604020202020204" pitchFamily="34" charset="0"/>
              </a:rPr>
              <a:t>Beltran H et al. </a:t>
            </a:r>
            <a:r>
              <a:rPr kumimoji="0" lang="sv-SE" sz="1333" b="0" i="1" u="none" strike="noStrike" kern="1200" cap="none" spc="0" normalizeH="0" baseline="0" noProof="0" dirty="0">
                <a:ln>
                  <a:noFill/>
                </a:ln>
                <a:solidFill>
                  <a:prstClr val="black"/>
                </a:solidFill>
                <a:effectLst/>
                <a:uLnTx/>
                <a:uFillTx/>
                <a:latin typeface="Aptos" panose="02110004020202020204"/>
                <a:ea typeface="+mn-ea"/>
                <a:cs typeface="+mn-cs"/>
              </a:rPr>
              <a:t>Nat Med. </a:t>
            </a:r>
            <a:r>
              <a:rPr kumimoji="0" lang="sv-SE" sz="1333" b="0" i="0" u="none" strike="noStrike" kern="1200" cap="none" spc="0" normalizeH="0" baseline="0" noProof="0" dirty="0">
                <a:ln>
                  <a:noFill/>
                </a:ln>
                <a:solidFill>
                  <a:prstClr val="black"/>
                </a:solidFill>
                <a:effectLst/>
                <a:uLnTx/>
                <a:uFillTx/>
                <a:latin typeface="Aptos" panose="02110004020202020204"/>
                <a:ea typeface="+mn-ea"/>
                <a:cs typeface="+mn-cs"/>
              </a:rPr>
              <a:t>2016;22(3):298-305.</a:t>
            </a:r>
            <a:endParaRPr kumimoji="0" lang="en-US" sz="1333" b="0" i="0" u="none" strike="noStrike" kern="1200" cap="none" spc="0" normalizeH="0" baseline="0" noProof="0" dirty="0">
              <a:ln>
                <a:noFill/>
              </a:ln>
              <a:solidFill>
                <a:prstClr val="black"/>
              </a:solidFill>
              <a:effectLst/>
              <a:uLnTx/>
              <a:uFillTx/>
              <a:latin typeface="Aptos" panose="02110004020202020204"/>
              <a:ea typeface="+mn-ea"/>
              <a:cs typeface="Arial Narrow" panose="020B0604020202020204" pitchFamily="34" charset="0"/>
            </a:endParaRPr>
          </a:p>
        </p:txBody>
      </p:sp>
    </p:spTree>
    <p:extLst>
      <p:ext uri="{BB962C8B-B14F-4D97-AF65-F5344CB8AC3E}">
        <p14:creationId xmlns:p14="http://schemas.microsoft.com/office/powerpoint/2010/main" val="2542607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F04CD-65EA-1B45-A3AF-82890579BC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A7FE07-85D6-E1B3-143D-AFD350BE0B1A}"/>
              </a:ext>
            </a:extLst>
          </p:cNvPr>
          <p:cNvSpPr txBox="1"/>
          <p:nvPr/>
        </p:nvSpPr>
        <p:spPr>
          <a:xfrm>
            <a:off x="1565919" y="500572"/>
            <a:ext cx="903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767"/>
                </a:solidFill>
                <a:effectLst/>
                <a:uLnTx/>
                <a:uFillTx/>
                <a:latin typeface="Arial Narrow" panose="020B0604020202020204" pitchFamily="34" charset="0"/>
                <a:ea typeface="+mn-ea"/>
                <a:cs typeface="Arial Narrow" panose="020B0604020202020204" pitchFamily="34" charset="0"/>
              </a:rPr>
              <a:t>Beyond PRC2: Non-Canonical Function of EZH2</a:t>
            </a:r>
          </a:p>
        </p:txBody>
      </p:sp>
      <p:grpSp>
        <p:nvGrpSpPr>
          <p:cNvPr id="21" name="グループ化 10">
            <a:extLst>
              <a:ext uri="{FF2B5EF4-FFF2-40B4-BE49-F238E27FC236}">
                <a16:creationId xmlns:a16="http://schemas.microsoft.com/office/drawing/2014/main" id="{34C12237-26A2-8E06-86C7-20BFD27B6F33}"/>
              </a:ext>
            </a:extLst>
          </p:cNvPr>
          <p:cNvGrpSpPr/>
          <p:nvPr/>
        </p:nvGrpSpPr>
        <p:grpSpPr>
          <a:xfrm>
            <a:off x="1372262" y="1247281"/>
            <a:ext cx="9447477" cy="4961831"/>
            <a:chOff x="505336" y="1413562"/>
            <a:chExt cx="7503284" cy="3689460"/>
          </a:xfrm>
        </p:grpSpPr>
        <p:pic>
          <p:nvPicPr>
            <p:cNvPr id="22" name="Picture 3">
              <a:extLst>
                <a:ext uri="{FF2B5EF4-FFF2-40B4-BE49-F238E27FC236}">
                  <a16:creationId xmlns:a16="http://schemas.microsoft.com/office/drawing/2014/main" id="{848590FA-B114-0EC8-83E2-9D05AC8076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5336" y="1413562"/>
              <a:ext cx="7503284" cy="3689460"/>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8">
              <a:extLst>
                <a:ext uri="{FF2B5EF4-FFF2-40B4-BE49-F238E27FC236}">
                  <a16:creationId xmlns:a16="http://schemas.microsoft.com/office/drawing/2014/main" id="{5929B299-46C9-2ECB-1F78-3C93D609696C}"/>
                </a:ext>
              </a:extLst>
            </p:cNvPr>
            <p:cNvSpPr/>
            <p:nvPr/>
          </p:nvSpPr>
          <p:spPr>
            <a:xfrm>
              <a:off x="5079025" y="4784090"/>
              <a:ext cx="2784813" cy="228853"/>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Arial" charset="0"/>
              </a:endParaRPr>
            </a:p>
          </p:txBody>
        </p:sp>
      </p:grpSp>
      <p:sp>
        <p:nvSpPr>
          <p:cNvPr id="20" name="TextBox 19">
            <a:extLst>
              <a:ext uri="{FF2B5EF4-FFF2-40B4-BE49-F238E27FC236}">
                <a16:creationId xmlns:a16="http://schemas.microsoft.com/office/drawing/2014/main" id="{FD0AAE1B-46C0-39C9-8C20-3C39FE545574}"/>
              </a:ext>
            </a:extLst>
          </p:cNvPr>
          <p:cNvSpPr txBox="1"/>
          <p:nvPr/>
        </p:nvSpPr>
        <p:spPr>
          <a:xfrm>
            <a:off x="3675988" y="5972230"/>
            <a:ext cx="7641196"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ptos" panose="02110004020202020204"/>
                <a:ea typeface="+mn-ea"/>
                <a:cs typeface="Arial Narrow" panose="020B0604020202020204" pitchFamily="34" charset="0"/>
              </a:rPr>
              <a:t>Xu K et al. </a:t>
            </a:r>
            <a:r>
              <a:rPr kumimoji="0" lang="fr-FR" sz="1333" b="0" i="1" u="none" strike="noStrike" kern="1200" cap="none" spc="0" normalizeH="0" baseline="0" noProof="0" dirty="0">
                <a:ln>
                  <a:noFill/>
                </a:ln>
                <a:solidFill>
                  <a:prstClr val="black"/>
                </a:solidFill>
                <a:effectLst/>
                <a:uLnTx/>
                <a:uFillTx/>
                <a:latin typeface="Aptos" panose="02110004020202020204"/>
                <a:ea typeface="+mn-ea"/>
                <a:cs typeface="+mn-cs"/>
              </a:rPr>
              <a:t>Science. </a:t>
            </a:r>
            <a:r>
              <a:rPr kumimoji="0" lang="fr-FR" sz="1333" b="0" i="0" u="none" strike="noStrike" kern="1200" cap="none" spc="0" normalizeH="0" baseline="0" noProof="0" dirty="0">
                <a:ln>
                  <a:noFill/>
                </a:ln>
                <a:solidFill>
                  <a:prstClr val="black"/>
                </a:solidFill>
                <a:effectLst/>
                <a:uLnTx/>
                <a:uFillTx/>
                <a:latin typeface="Aptos" panose="02110004020202020204"/>
                <a:ea typeface="+mn-ea"/>
                <a:cs typeface="+mn-cs"/>
              </a:rPr>
              <a:t>2012;338(6113):1465-9. Davies A et al. </a:t>
            </a:r>
            <a:r>
              <a:rPr kumimoji="0" lang="pt-BR" sz="1333" b="0" i="1" u="none" strike="noStrike" kern="1200" cap="none" spc="0" normalizeH="0" baseline="0" noProof="0" dirty="0">
                <a:ln>
                  <a:noFill/>
                </a:ln>
                <a:solidFill>
                  <a:prstClr val="black"/>
                </a:solidFill>
                <a:effectLst/>
                <a:uLnTx/>
                <a:uFillTx/>
                <a:latin typeface="Aptos" panose="02110004020202020204"/>
                <a:ea typeface="+mn-ea"/>
                <a:cs typeface="+mn-cs"/>
              </a:rPr>
              <a:t>Endocr Relat Cancer. </a:t>
            </a:r>
            <a:r>
              <a:rPr kumimoji="0" lang="pt-BR" sz="1333" b="0" i="0" u="none" strike="noStrike" kern="1200" cap="none" spc="0" normalizeH="0" baseline="0" noProof="0" dirty="0">
                <a:ln>
                  <a:noFill/>
                </a:ln>
                <a:solidFill>
                  <a:prstClr val="black"/>
                </a:solidFill>
                <a:effectLst/>
                <a:uLnTx/>
                <a:uFillTx/>
                <a:latin typeface="Aptos" panose="02110004020202020204"/>
                <a:ea typeface="+mn-ea"/>
                <a:cs typeface="+mn-cs"/>
              </a:rPr>
              <a:t>2020;27(2):R35-R50.</a:t>
            </a:r>
            <a:r>
              <a:rPr kumimoji="0" lang="fr-FR" sz="1333"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333" b="0" i="0" u="none" strike="noStrike" kern="1200" cap="none" spc="0" normalizeH="0" baseline="0" noProof="0" dirty="0">
              <a:ln>
                <a:noFill/>
              </a:ln>
              <a:solidFill>
                <a:prstClr val="black"/>
              </a:solidFill>
              <a:effectLst/>
              <a:uLnTx/>
              <a:uFillTx/>
              <a:latin typeface="Aptos" panose="02110004020202020204"/>
              <a:ea typeface="+mn-ea"/>
              <a:cs typeface="Arial Narrow" panose="020B0604020202020204" pitchFamily="34" charset="0"/>
            </a:endParaRPr>
          </a:p>
        </p:txBody>
      </p:sp>
    </p:spTree>
    <p:extLst>
      <p:ext uri="{BB962C8B-B14F-4D97-AF65-F5344CB8AC3E}">
        <p14:creationId xmlns:p14="http://schemas.microsoft.com/office/powerpoint/2010/main" val="11316646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F6554774-1577-558E-5634-52C64233BEEB}"/>
              </a:ext>
            </a:extLst>
          </p:cNvPr>
          <p:cNvCxnSpPr>
            <a:cxnSpLocks/>
          </p:cNvCxnSpPr>
          <p:nvPr/>
        </p:nvCxnSpPr>
        <p:spPr>
          <a:xfrm>
            <a:off x="3494842" y="3596647"/>
            <a:ext cx="1447272"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3D20C406-5616-34A9-7924-97F0D4F8C741}"/>
              </a:ext>
            </a:extLst>
          </p:cNvPr>
          <p:cNvSpPr/>
          <p:nvPr/>
        </p:nvSpPr>
        <p:spPr>
          <a:xfrm>
            <a:off x="8614554" y="1966862"/>
            <a:ext cx="2761018" cy="1325563"/>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79CDDA32-6C15-612E-0A96-B48D7E4D0DF6}"/>
              </a:ext>
            </a:extLst>
          </p:cNvPr>
          <p:cNvSpPr/>
          <p:nvPr/>
        </p:nvSpPr>
        <p:spPr>
          <a:xfrm>
            <a:off x="478117" y="2220687"/>
            <a:ext cx="3016725" cy="266749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BE5428B4-9621-F2D4-EE2C-D88E9E24F360}"/>
              </a:ext>
            </a:extLst>
          </p:cNvPr>
          <p:cNvSpPr>
            <a:spLocks noGrp="1"/>
          </p:cNvSpPr>
          <p:nvPr>
            <p:ph type="title"/>
          </p:nvPr>
        </p:nvSpPr>
        <p:spPr>
          <a:xfrm>
            <a:off x="411678" y="220096"/>
            <a:ext cx="10515600" cy="1325563"/>
          </a:xfrm>
        </p:spPr>
        <p:txBody>
          <a:bodyPr/>
          <a:lstStyle/>
          <a:p>
            <a:r>
              <a:rPr lang="en-US" dirty="0"/>
              <a:t>Mevrometostat + Enzalutamide</a:t>
            </a:r>
            <a:br>
              <a:rPr lang="en-US" dirty="0"/>
            </a:br>
            <a:r>
              <a:rPr lang="en-US" sz="2800" i="1" dirty="0"/>
              <a:t>Open-label, Dose Expansion Study</a:t>
            </a:r>
            <a:endParaRPr lang="en-US" sz="2800" dirty="0"/>
          </a:p>
        </p:txBody>
      </p:sp>
      <p:sp>
        <p:nvSpPr>
          <p:cNvPr id="8" name="Footer Placeholder 7">
            <a:extLst>
              <a:ext uri="{FF2B5EF4-FFF2-40B4-BE49-F238E27FC236}">
                <a16:creationId xmlns:a16="http://schemas.microsoft.com/office/drawing/2014/main" id="{7DF9E71D-DFC8-EA91-D3ED-C534B62DECC2}"/>
              </a:ext>
            </a:extLst>
          </p:cNvPr>
          <p:cNvSpPr>
            <a:spLocks noGrp="1"/>
          </p:cNvSpPr>
          <p:nvPr>
            <p:ph type="ftr" sz="quarter" idx="11"/>
          </p:nvPr>
        </p:nvSpPr>
        <p:spPr>
          <a:xfrm>
            <a:off x="6096000" y="6164963"/>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Schweizer MT, et al. ASCO GU 2025. Abstract LBA138. </a:t>
            </a:r>
          </a:p>
        </p:txBody>
      </p:sp>
      <p:sp>
        <p:nvSpPr>
          <p:cNvPr id="3" name="TextBox 2">
            <a:extLst>
              <a:ext uri="{FF2B5EF4-FFF2-40B4-BE49-F238E27FC236}">
                <a16:creationId xmlns:a16="http://schemas.microsoft.com/office/drawing/2014/main" id="{D52FF8D7-AD48-6E08-8FD5-A14058E56EE9}"/>
              </a:ext>
            </a:extLst>
          </p:cNvPr>
          <p:cNvSpPr txBox="1"/>
          <p:nvPr/>
        </p:nvSpPr>
        <p:spPr>
          <a:xfrm>
            <a:off x="360680" y="1613893"/>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Study design</a:t>
            </a:r>
          </a:p>
        </p:txBody>
      </p:sp>
      <p:sp>
        <p:nvSpPr>
          <p:cNvPr id="6" name="TextBox 5">
            <a:extLst>
              <a:ext uri="{FF2B5EF4-FFF2-40B4-BE49-F238E27FC236}">
                <a16:creationId xmlns:a16="http://schemas.microsoft.com/office/drawing/2014/main" id="{46EC4B18-EEED-49E2-069F-200621978710}"/>
              </a:ext>
            </a:extLst>
          </p:cNvPr>
          <p:cNvSpPr txBox="1"/>
          <p:nvPr/>
        </p:nvSpPr>
        <p:spPr>
          <a:xfrm>
            <a:off x="538949" y="2328573"/>
            <a:ext cx="2955894"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population:</a:t>
            </a:r>
          </a:p>
          <a:p>
            <a:pPr marL="171450" marR="0" lvl="0" indent="-171450" algn="l" defTabSz="914400" rtl="0" eaLnBrk="1" fontAlgn="auto" latinLnBrk="0" hangingPunct="1">
              <a:lnSpc>
                <a:spcPct val="10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mCRPC</a:t>
            </a:r>
          </a:p>
          <a:p>
            <a:pPr marL="171450" marR="0" lvl="0" indent="-171450" algn="l" defTabSz="914400" rtl="0" eaLnBrk="1" fontAlgn="auto" latinLnBrk="0" hangingPunct="1">
              <a:lnSpc>
                <a:spcPct val="10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AA</a:t>
            </a:r>
          </a:p>
          <a:p>
            <a:pPr marL="171450" marR="0" lvl="0" indent="-171450" algn="l" defTabSz="914400" rtl="0" eaLnBrk="1" fontAlgn="auto" latinLnBrk="0" hangingPunct="1">
              <a:lnSpc>
                <a:spcPct val="10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regimen of prior chemotherapy in any setting</a:t>
            </a:r>
          </a:p>
          <a:p>
            <a:pPr marL="171450" marR="0" lvl="0" indent="-171450" algn="l" defTabSz="914400" rtl="0" eaLnBrk="1" fontAlgn="auto" latinLnBrk="0" hangingPunct="1">
              <a:lnSpc>
                <a:spcPct val="10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Evidence of progression per modified PCWG3 criteria</a:t>
            </a:r>
          </a:p>
          <a:p>
            <a:pPr marL="171450" marR="0" lvl="0" indent="-171450" algn="l" defTabSz="914400" rtl="0" eaLnBrk="1" fontAlgn="auto" latinLnBrk="0" hangingPunct="1">
              <a:lnSpc>
                <a:spcPct val="10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ADT</a:t>
            </a:r>
          </a:p>
        </p:txBody>
      </p:sp>
      <p:grpSp>
        <p:nvGrpSpPr>
          <p:cNvPr id="14" name="Group 13">
            <a:extLst>
              <a:ext uri="{FF2B5EF4-FFF2-40B4-BE49-F238E27FC236}">
                <a16:creationId xmlns:a16="http://schemas.microsoft.com/office/drawing/2014/main" id="{417FE178-2ED0-A353-835F-DECCC71104C8}"/>
              </a:ext>
            </a:extLst>
          </p:cNvPr>
          <p:cNvGrpSpPr/>
          <p:nvPr/>
        </p:nvGrpSpPr>
        <p:grpSpPr>
          <a:xfrm>
            <a:off x="3865545" y="3190272"/>
            <a:ext cx="796718" cy="1352485"/>
            <a:chOff x="3607054" y="3152876"/>
            <a:chExt cx="796718" cy="1352485"/>
          </a:xfrm>
        </p:grpSpPr>
        <p:sp>
          <p:nvSpPr>
            <p:cNvPr id="9" name="Oval 8">
              <a:extLst>
                <a:ext uri="{FF2B5EF4-FFF2-40B4-BE49-F238E27FC236}">
                  <a16:creationId xmlns:a16="http://schemas.microsoft.com/office/drawing/2014/main" id="{DD413B78-66F3-62CB-B500-2B66B756E66E}"/>
                </a:ext>
              </a:extLst>
            </p:cNvPr>
            <p:cNvSpPr/>
            <p:nvPr/>
          </p:nvSpPr>
          <p:spPr>
            <a:xfrm>
              <a:off x="3607054" y="3152876"/>
              <a:ext cx="796718" cy="79671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484FCE4-5AF5-50E0-8798-80706D1114E5}"/>
                </a:ext>
              </a:extLst>
            </p:cNvPr>
            <p:cNvSpPr txBox="1"/>
            <p:nvPr/>
          </p:nvSpPr>
          <p:spPr>
            <a:xfrm>
              <a:off x="3746367" y="3181903"/>
              <a:ext cx="51809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12" name="TextBox 11">
              <a:extLst>
                <a:ext uri="{FF2B5EF4-FFF2-40B4-BE49-F238E27FC236}">
                  <a16:creationId xmlns:a16="http://schemas.microsoft.com/office/drawing/2014/main" id="{91B2E526-A187-F0C2-1AE3-017465FB95E7}"/>
                </a:ext>
              </a:extLst>
            </p:cNvPr>
            <p:cNvSpPr txBox="1"/>
            <p:nvPr/>
          </p:nvSpPr>
          <p:spPr>
            <a:xfrm>
              <a:off x="3634157" y="4136029"/>
              <a:ext cx="74251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N=81</a:t>
              </a:r>
            </a:p>
          </p:txBody>
        </p:sp>
      </p:grpSp>
      <p:grpSp>
        <p:nvGrpSpPr>
          <p:cNvPr id="24" name="Group 23">
            <a:extLst>
              <a:ext uri="{FF2B5EF4-FFF2-40B4-BE49-F238E27FC236}">
                <a16:creationId xmlns:a16="http://schemas.microsoft.com/office/drawing/2014/main" id="{7D4F5BB5-EF11-53E2-0055-52F11E9CFD5F}"/>
              </a:ext>
            </a:extLst>
          </p:cNvPr>
          <p:cNvGrpSpPr/>
          <p:nvPr/>
        </p:nvGrpSpPr>
        <p:grpSpPr>
          <a:xfrm>
            <a:off x="3160590" y="5162475"/>
            <a:ext cx="2373121" cy="853329"/>
            <a:chOff x="3135052" y="4839745"/>
            <a:chExt cx="2373121" cy="853329"/>
          </a:xfrm>
        </p:grpSpPr>
        <p:sp>
          <p:nvSpPr>
            <p:cNvPr id="23" name="Rectangle 22">
              <a:extLst>
                <a:ext uri="{FF2B5EF4-FFF2-40B4-BE49-F238E27FC236}">
                  <a16:creationId xmlns:a16="http://schemas.microsoft.com/office/drawing/2014/main" id="{D5352786-206D-3FD3-FE64-075F11E25BCF}"/>
                </a:ext>
              </a:extLst>
            </p:cNvPr>
            <p:cNvSpPr/>
            <p:nvPr/>
          </p:nvSpPr>
          <p:spPr>
            <a:xfrm>
              <a:off x="3135052" y="4839745"/>
              <a:ext cx="2373121" cy="85332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780A8814-E2A2-0C19-6338-15C34FF75736}"/>
                </a:ext>
              </a:extLst>
            </p:cNvPr>
            <p:cNvSpPr txBox="1"/>
            <p:nvPr/>
          </p:nvSpPr>
          <p:spPr>
            <a:xfrm>
              <a:off x="3177939" y="4974021"/>
              <a:ext cx="2287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Stratification factor:</a:t>
              </a:r>
            </a:p>
            <a:p>
              <a:pPr marL="0" marR="0" lvl="0" indent="0" algn="ctr" defTabSz="914400" rtl="0" eaLnBrk="1" fontAlgn="auto" latinLnBrk="0" hangingPunct="1">
                <a:lnSpc>
                  <a:spcPct val="100000"/>
                </a:lnSpc>
                <a:spcBef>
                  <a:spcPts val="0"/>
                </a:spcBef>
                <a:spcAft>
                  <a:spcPts val="0"/>
                </a:spcAft>
                <a:buClr>
                  <a:srgbClr val="E97132"/>
                </a:buClr>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chemotherapy</a:t>
              </a:r>
            </a:p>
          </p:txBody>
        </p:sp>
      </p:grpSp>
      <p:sp>
        <p:nvSpPr>
          <p:cNvPr id="15" name="Rectangle 14">
            <a:extLst>
              <a:ext uri="{FF2B5EF4-FFF2-40B4-BE49-F238E27FC236}">
                <a16:creationId xmlns:a16="http://schemas.microsoft.com/office/drawing/2014/main" id="{A6D4CFB3-B4B5-F8CF-1306-53495F32F0C7}"/>
              </a:ext>
            </a:extLst>
          </p:cNvPr>
          <p:cNvSpPr/>
          <p:nvPr/>
        </p:nvSpPr>
        <p:spPr>
          <a:xfrm>
            <a:off x="5387574" y="1972921"/>
            <a:ext cx="2493683" cy="17370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73444EAF-D2FC-CC63-6847-794F9925C883}"/>
              </a:ext>
            </a:extLst>
          </p:cNvPr>
          <p:cNvSpPr txBox="1"/>
          <p:nvPr/>
        </p:nvSpPr>
        <p:spPr>
          <a:xfrm>
            <a:off x="5510518" y="2085632"/>
            <a:ext cx="224779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Mevrometostat</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1250 mg orally BID</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empty stomach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enzalutamide</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160 mg orally QD</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(n=41)</a:t>
            </a:r>
          </a:p>
        </p:txBody>
      </p:sp>
      <p:sp>
        <p:nvSpPr>
          <p:cNvPr id="17" name="Rectangle 16">
            <a:extLst>
              <a:ext uri="{FF2B5EF4-FFF2-40B4-BE49-F238E27FC236}">
                <a16:creationId xmlns:a16="http://schemas.microsoft.com/office/drawing/2014/main" id="{EB9323CA-4F92-3AB0-23F5-3C3CFA0139B7}"/>
              </a:ext>
            </a:extLst>
          </p:cNvPr>
          <p:cNvSpPr/>
          <p:nvPr/>
        </p:nvSpPr>
        <p:spPr>
          <a:xfrm>
            <a:off x="5387574" y="3855346"/>
            <a:ext cx="2493683" cy="9930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4D57D7D0-264B-2B56-C141-48A58CB062F7}"/>
              </a:ext>
            </a:extLst>
          </p:cNvPr>
          <p:cNvSpPr txBox="1"/>
          <p:nvPr/>
        </p:nvSpPr>
        <p:spPr>
          <a:xfrm>
            <a:off x="5510518" y="3952984"/>
            <a:ext cx="22477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Enzalutamide</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160 mg orally QD</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(n=40)</a:t>
            </a:r>
          </a:p>
        </p:txBody>
      </p:sp>
      <p:sp>
        <p:nvSpPr>
          <p:cNvPr id="19" name="TextBox 18">
            <a:extLst>
              <a:ext uri="{FF2B5EF4-FFF2-40B4-BE49-F238E27FC236}">
                <a16:creationId xmlns:a16="http://schemas.microsoft.com/office/drawing/2014/main" id="{5B0065F0-FE75-30A2-EFD7-5C733DF2C5CC}"/>
              </a:ext>
            </a:extLst>
          </p:cNvPr>
          <p:cNvSpPr txBox="1"/>
          <p:nvPr/>
        </p:nvSpPr>
        <p:spPr>
          <a:xfrm>
            <a:off x="8697157" y="2042090"/>
            <a:ext cx="2547786" cy="116031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endpoints:</a:t>
            </a:r>
          </a:p>
          <a:p>
            <a:pPr marL="171450" marR="0" lvl="0" indent="-171450" algn="l" defTabSz="914400" rtl="0" eaLnBrk="1" fontAlgn="auto" latinLnBrk="0" hangingPunct="1">
              <a:lnSpc>
                <a:spcPct val="9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rPFS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investigator assessment</a:t>
            </a:r>
          </a:p>
          <a:p>
            <a:pPr marL="171450" marR="0" lvl="0" indent="-171450" algn="l" defTabSz="914400" rtl="0" eaLnBrk="1" fontAlgn="auto" latinLnBrk="0" hangingPunct="1">
              <a:lnSpc>
                <a:spcPct val="9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a:t>
            </a:r>
          </a:p>
        </p:txBody>
      </p:sp>
      <p:sp>
        <p:nvSpPr>
          <p:cNvPr id="21" name="Rectangle 20">
            <a:extLst>
              <a:ext uri="{FF2B5EF4-FFF2-40B4-BE49-F238E27FC236}">
                <a16:creationId xmlns:a16="http://schemas.microsoft.com/office/drawing/2014/main" id="{694502A2-54BC-BD2D-E743-06A1859DF30B}"/>
              </a:ext>
            </a:extLst>
          </p:cNvPr>
          <p:cNvSpPr/>
          <p:nvPr/>
        </p:nvSpPr>
        <p:spPr>
          <a:xfrm>
            <a:off x="8614554" y="3479566"/>
            <a:ext cx="2761018" cy="1363979"/>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AF2F41C5-9049-1E5B-271D-C804A4DB4758}"/>
              </a:ext>
            </a:extLst>
          </p:cNvPr>
          <p:cNvSpPr txBox="1"/>
          <p:nvPr/>
        </p:nvSpPr>
        <p:spPr>
          <a:xfrm>
            <a:off x="8697157" y="3554794"/>
            <a:ext cx="2955894" cy="123726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 endpoints:</a:t>
            </a:r>
          </a:p>
          <a:p>
            <a:pPr marL="171450" marR="0" lvl="0" indent="-171450" algn="l" defTabSz="914400" rtl="0" eaLnBrk="1" fontAlgn="auto" latinLnBrk="0" hangingPunct="1">
              <a:lnSpc>
                <a:spcPct val="9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Objective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response</a:t>
            </a:r>
            <a:r>
              <a:rPr kumimoji="0" lang="en-US" sz="16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9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PSA</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50</a:t>
            </a:r>
          </a:p>
          <a:p>
            <a:pPr marL="171450" marR="0" lvl="0" indent="-171450" algn="l" defTabSz="914400" rtl="0" eaLnBrk="1" fontAlgn="auto" latinLnBrk="0" hangingPunct="1">
              <a:lnSpc>
                <a:spcPct val="90000"/>
              </a:lnSpc>
              <a:spcBef>
                <a:spcPts val="600"/>
              </a:spcBef>
              <a:spcAft>
                <a:spcPts val="0"/>
              </a:spcAft>
              <a:buClr>
                <a:srgbClr val="E97132"/>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Pharmacokinetics</a:t>
            </a:r>
            <a:r>
              <a:rPr kumimoji="0" lang="en-US" sz="16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8" name="Elbow Connector 27">
            <a:extLst>
              <a:ext uri="{FF2B5EF4-FFF2-40B4-BE49-F238E27FC236}">
                <a16:creationId xmlns:a16="http://schemas.microsoft.com/office/drawing/2014/main" id="{069998C7-4D38-0AB9-13CE-C3010CDF05D8}"/>
              </a:ext>
            </a:extLst>
          </p:cNvPr>
          <p:cNvCxnSpPr>
            <a:stCxn id="15" idx="1"/>
            <a:endCxn id="17" idx="1"/>
          </p:cNvCxnSpPr>
          <p:nvPr/>
        </p:nvCxnSpPr>
        <p:spPr>
          <a:xfrm rot="10800000" flipV="1">
            <a:off x="5387574" y="2841441"/>
            <a:ext cx="12700" cy="1510413"/>
          </a:xfrm>
          <a:prstGeom prst="bentConnector3">
            <a:avLst>
              <a:gd name="adj1" fmla="val 3600000"/>
            </a:avLst>
          </a:prstGeom>
          <a:ln w="571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93574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4526AC5-88AD-8557-C817-CD17F9D9A20B}"/>
              </a:ext>
            </a:extLst>
          </p:cNvPr>
          <p:cNvGraphicFramePr>
            <a:graphicFrameLocks noGrp="1"/>
          </p:cNvGraphicFramePr>
          <p:nvPr/>
        </p:nvGraphicFramePr>
        <p:xfrm>
          <a:off x="6810029" y="1952641"/>
          <a:ext cx="4819996" cy="1642613"/>
        </p:xfrm>
        <a:graphic>
          <a:graphicData uri="http://schemas.openxmlformats.org/drawingml/2006/table">
            <a:tbl>
              <a:tblPr firstRow="1" bandRow="1">
                <a:tableStyleId>{74C1A8A3-306A-4EB7-A6B1-4F7E0EB9C5D6}</a:tableStyleId>
              </a:tblPr>
              <a:tblGrid>
                <a:gridCol w="1432451">
                  <a:extLst>
                    <a:ext uri="{9D8B030D-6E8A-4147-A177-3AD203B41FA5}">
                      <a16:colId xmlns:a16="http://schemas.microsoft.com/office/drawing/2014/main" val="2090565042"/>
                    </a:ext>
                  </a:extLst>
                </a:gridCol>
                <a:gridCol w="1999433">
                  <a:extLst>
                    <a:ext uri="{9D8B030D-6E8A-4147-A177-3AD203B41FA5}">
                      <a16:colId xmlns:a16="http://schemas.microsoft.com/office/drawing/2014/main" val="2579531442"/>
                    </a:ext>
                  </a:extLst>
                </a:gridCol>
                <a:gridCol w="1388112">
                  <a:extLst>
                    <a:ext uri="{9D8B030D-6E8A-4147-A177-3AD203B41FA5}">
                      <a16:colId xmlns:a16="http://schemas.microsoft.com/office/drawing/2014/main" val="3147763352"/>
                    </a:ext>
                  </a:extLst>
                </a:gridCol>
              </a:tblGrid>
              <a:tr h="587803">
                <a:tc>
                  <a:txBody>
                    <a:bodyPr/>
                    <a:lstStyle/>
                    <a:p>
                      <a:pPr algn="ctr"/>
                      <a:endParaRPr lang="en-US" sz="900" dirty="0">
                        <a:latin typeface="Arial" panose="020B0604020202020204" pitchFamily="34" charset="0"/>
                        <a:cs typeface="Arial" panose="020B0604020202020204" pitchFamily="34" charset="0"/>
                      </a:endParaRPr>
                    </a:p>
                  </a:txBody>
                  <a:tcPr marL="61132" marR="61132" marT="30566" marB="30566">
                    <a:lnT w="12700" cap="flat" cmpd="sng" algn="ctr">
                      <a:solidFill>
                        <a:schemeClr val="bg1"/>
                      </a:solidFill>
                      <a:prstDash val="solid"/>
                      <a:round/>
                      <a:headEnd type="none" w="med" len="med"/>
                      <a:tailEnd type="none" w="med" len="med"/>
                    </a:lnT>
                    <a:noFill/>
                  </a:tcPr>
                </a:tc>
                <a:tc>
                  <a:txBody>
                    <a:bodyPr/>
                    <a:lstStyle/>
                    <a:p>
                      <a:pPr algn="ctr"/>
                      <a:r>
                        <a:rPr lang="en-US" sz="1000" dirty="0">
                          <a:latin typeface="Arial" panose="020B0604020202020204" pitchFamily="34" charset="0"/>
                          <a:cs typeface="Arial" panose="020B0604020202020204" pitchFamily="34" charset="0"/>
                        </a:rPr>
                        <a:t>Mevrometostat 1250 mg BID empty stomach + enzalutamide </a:t>
                      </a:r>
                    </a:p>
                    <a:p>
                      <a:pPr algn="ctr"/>
                      <a:r>
                        <a:rPr lang="en-US" sz="1000" dirty="0">
                          <a:latin typeface="Arial" panose="020B0604020202020204" pitchFamily="34" charset="0"/>
                          <a:cs typeface="Arial" panose="020B0604020202020204" pitchFamily="34" charset="0"/>
                        </a:rPr>
                        <a:t>(n=41)</a:t>
                      </a:r>
                    </a:p>
                  </a:txBody>
                  <a:tcPr marL="61132" marR="61132" marT="30566" marB="30566" anchor="ctr">
                    <a:solidFill>
                      <a:schemeClr val="accent1"/>
                    </a:solidFill>
                  </a:tcPr>
                </a:tc>
                <a:tc>
                  <a:txBody>
                    <a:bodyPr/>
                    <a:lstStyle/>
                    <a:p>
                      <a:pPr algn="ctr"/>
                      <a:r>
                        <a:rPr lang="en-US" sz="1000" dirty="0">
                          <a:latin typeface="Arial" panose="020B0604020202020204" pitchFamily="34" charset="0"/>
                          <a:cs typeface="Arial" panose="020B0604020202020204" pitchFamily="34" charset="0"/>
                        </a:rPr>
                        <a:t>Enzalutamide alone</a:t>
                      </a:r>
                    </a:p>
                    <a:p>
                      <a:pPr algn="ctr"/>
                      <a:r>
                        <a:rPr lang="en-US" sz="1000" dirty="0">
                          <a:latin typeface="Arial" panose="020B0604020202020204" pitchFamily="34" charset="0"/>
                          <a:cs typeface="Arial" panose="020B0604020202020204" pitchFamily="34" charset="0"/>
                        </a:rPr>
                        <a:t>(n=40)</a:t>
                      </a:r>
                    </a:p>
                  </a:txBody>
                  <a:tcPr marL="61132" marR="61132" marT="30566" marB="30566" anchor="ctr">
                    <a:solidFill>
                      <a:schemeClr val="accent2"/>
                    </a:solidFill>
                  </a:tcPr>
                </a:tc>
                <a:extLst>
                  <a:ext uri="{0D108BD9-81ED-4DB2-BD59-A6C34878D82A}">
                    <a16:rowId xmlns:a16="http://schemas.microsoft.com/office/drawing/2014/main" val="358389700"/>
                  </a:ext>
                </a:extLst>
              </a:tr>
              <a:tr h="297983">
                <a:tc>
                  <a:txBody>
                    <a:bodyPr/>
                    <a:lstStyle/>
                    <a:p>
                      <a:pPr algn="l"/>
                      <a:r>
                        <a:rPr lang="en-US" sz="1200" dirty="0">
                          <a:latin typeface="Arial" panose="020B0604020202020204" pitchFamily="34" charset="0"/>
                          <a:cs typeface="Arial" panose="020B0604020202020204" pitchFamily="34" charset="0"/>
                        </a:rPr>
                        <a:t>Events, n (%)</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15 (36.6)</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19 (47.5)</a:t>
                      </a:r>
                    </a:p>
                  </a:txBody>
                  <a:tcPr marL="61132" marR="61132" marT="30566" marB="30566" anchor="ctr"/>
                </a:tc>
                <a:extLst>
                  <a:ext uri="{0D108BD9-81ED-4DB2-BD59-A6C34878D82A}">
                    <a16:rowId xmlns:a16="http://schemas.microsoft.com/office/drawing/2014/main" val="1829706782"/>
                  </a:ext>
                </a:extLst>
              </a:tr>
              <a:tr h="458844">
                <a:tc>
                  <a:txBody>
                    <a:bodyPr/>
                    <a:lstStyle/>
                    <a:p>
                      <a:pPr algn="l"/>
                      <a:r>
                        <a:rPr lang="en-US" sz="1200" dirty="0">
                          <a:latin typeface="Arial" panose="020B0604020202020204" pitchFamily="34" charset="0"/>
                          <a:cs typeface="Arial" panose="020B0604020202020204" pitchFamily="34" charset="0"/>
                        </a:rPr>
                        <a:t>Median </a:t>
                      </a:r>
                      <a:r>
                        <a:rPr lang="en-US" sz="1200" dirty="0" err="1">
                          <a:latin typeface="Arial" panose="020B0604020202020204" pitchFamily="34" charset="0"/>
                          <a:cs typeface="Arial" panose="020B0604020202020204" pitchFamily="34" charset="0"/>
                        </a:rPr>
                        <a:t>rPFS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(95% CI), months</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14.3 (7.5, NE)</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6.2 (4.1, 13.9)</a:t>
                      </a:r>
                    </a:p>
                  </a:txBody>
                  <a:tcPr marL="61132" marR="61132" marT="30566" marB="30566" anchor="ctr"/>
                </a:tc>
                <a:extLst>
                  <a:ext uri="{0D108BD9-81ED-4DB2-BD59-A6C34878D82A}">
                    <a16:rowId xmlns:a16="http://schemas.microsoft.com/office/drawing/2014/main" val="1124551214"/>
                  </a:ext>
                </a:extLst>
              </a:tr>
              <a:tr h="297983">
                <a:tc gridSpan="3">
                  <a:txBody>
                    <a:bodyPr/>
                    <a:lstStyle/>
                    <a:p>
                      <a:pPr algn="ctr"/>
                      <a:r>
                        <a:rPr lang="en-US" sz="1400" b="1" dirty="0">
                          <a:latin typeface="Arial" panose="020B0604020202020204" pitchFamily="34" charset="0"/>
                          <a:cs typeface="Arial" panose="020B0604020202020204" pitchFamily="34" charset="0"/>
                        </a:rPr>
                        <a:t>HR 0.51 (90% CI: 0.28, 0.95)</a:t>
                      </a:r>
                    </a:p>
                  </a:txBody>
                  <a:tcPr marL="61132" marR="61132" marT="30566" marB="30566" anchor="ctr"/>
                </a:tc>
                <a:tc hMerge="1">
                  <a:txBody>
                    <a:bodyPr/>
                    <a:lstStyle/>
                    <a:p>
                      <a:pPr algn="ctr"/>
                      <a:endParaRPr lang="en-US" sz="1400" dirty="0">
                        <a:latin typeface="Arial" panose="020B0604020202020204" pitchFamily="34" charset="0"/>
                        <a:cs typeface="Arial" panose="020B0604020202020204" pitchFamily="34" charset="0"/>
                      </a:endParaRPr>
                    </a:p>
                  </a:txBody>
                  <a:tcPr/>
                </a:tc>
                <a:tc h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41423465"/>
                  </a:ext>
                </a:extLst>
              </a:tr>
            </a:tbl>
          </a:graphicData>
        </a:graphic>
      </p:graphicFrame>
      <p:pic>
        <p:nvPicPr>
          <p:cNvPr id="10" name="Picture 9" descr="A graph of a graph with numbers and lines&#10;&#10;AI-generated content may be incorrect.">
            <a:extLst>
              <a:ext uri="{FF2B5EF4-FFF2-40B4-BE49-F238E27FC236}">
                <a16:creationId xmlns:a16="http://schemas.microsoft.com/office/drawing/2014/main" id="{5A18F7A0-7B54-D66E-6BE5-4308D733131F}"/>
              </a:ext>
            </a:extLst>
          </p:cNvPr>
          <p:cNvPicPr>
            <a:picLocks noChangeAspect="1"/>
          </p:cNvPicPr>
          <p:nvPr/>
        </p:nvPicPr>
        <p:blipFill>
          <a:blip r:embed="rId2"/>
          <a:stretch>
            <a:fillRect/>
          </a:stretch>
        </p:blipFill>
        <p:spPr>
          <a:xfrm>
            <a:off x="384000" y="2112722"/>
            <a:ext cx="9390592" cy="4182709"/>
          </a:xfrm>
          <a:prstGeom prst="rect">
            <a:avLst/>
          </a:prstGeom>
        </p:spPr>
      </p:pic>
      <p:sp>
        <p:nvSpPr>
          <p:cNvPr id="2" name="Title 1">
            <a:extLst>
              <a:ext uri="{FF2B5EF4-FFF2-40B4-BE49-F238E27FC236}">
                <a16:creationId xmlns:a16="http://schemas.microsoft.com/office/drawing/2014/main" id="{686AB4D8-0C1D-DC48-CDAD-405082055DD1}"/>
              </a:ext>
            </a:extLst>
          </p:cNvPr>
          <p:cNvSpPr>
            <a:spLocks noGrp="1"/>
          </p:cNvSpPr>
          <p:nvPr>
            <p:ph type="title"/>
          </p:nvPr>
        </p:nvSpPr>
        <p:spPr>
          <a:xfrm>
            <a:off x="360680" y="88980"/>
            <a:ext cx="10515600" cy="1325563"/>
          </a:xfrm>
        </p:spPr>
        <p:txBody>
          <a:bodyPr/>
          <a:lstStyle/>
          <a:p>
            <a:r>
              <a:rPr lang="en-US" dirty="0"/>
              <a:t>Mevrometostat + Enzalutamide</a:t>
            </a:r>
            <a:br>
              <a:rPr lang="en-US" dirty="0"/>
            </a:br>
            <a:r>
              <a:rPr lang="en-US" sz="2800" i="1" dirty="0"/>
              <a:t>Open-label, Dose Expansion Study (cont)</a:t>
            </a:r>
            <a:endParaRPr lang="en-US" sz="2800" dirty="0"/>
          </a:p>
        </p:txBody>
      </p:sp>
      <p:sp>
        <p:nvSpPr>
          <p:cNvPr id="3" name="TextBox 2">
            <a:extLst>
              <a:ext uri="{FF2B5EF4-FFF2-40B4-BE49-F238E27FC236}">
                <a16:creationId xmlns:a16="http://schemas.microsoft.com/office/drawing/2014/main" id="{0ACEFE16-BDAB-7418-71E3-4C7A7994E324}"/>
              </a:ext>
            </a:extLst>
          </p:cNvPr>
          <p:cNvSpPr txBox="1"/>
          <p:nvPr/>
        </p:nvSpPr>
        <p:spPr>
          <a:xfrm>
            <a:off x="360680" y="1293290"/>
            <a:ext cx="75584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Primary endpoint: </a:t>
            </a:r>
            <a:r>
              <a:rPr kumimoji="0" lang="en-US" sz="1800" b="1" i="0" u="none" strike="noStrike" kern="1200" cap="none" spc="0" normalizeH="0" baseline="0" noProof="0" dirty="0" err="1">
                <a:ln>
                  <a:noFill/>
                </a:ln>
                <a:solidFill>
                  <a:srgbClr val="156082"/>
                </a:solidFill>
                <a:effectLst/>
                <a:uLnTx/>
                <a:uFillTx/>
                <a:latin typeface="Arial" panose="020B0604020202020204" pitchFamily="34" charset="0"/>
                <a:ea typeface="+mn-ea"/>
                <a:cs typeface="Arial" panose="020B0604020202020204" pitchFamily="34" charset="0"/>
              </a:rPr>
              <a:t>rPFS</a:t>
            </a:r>
            <a:r>
              <a:rPr kumimoji="0" lang="en-US" sz="18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by investigator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49% reduction in the risk of progression or death and ~8-month improvement in median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rPFS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oter Placeholder 3">
            <a:extLst>
              <a:ext uri="{FF2B5EF4-FFF2-40B4-BE49-F238E27FC236}">
                <a16:creationId xmlns:a16="http://schemas.microsoft.com/office/drawing/2014/main" id="{698AB8AF-F6E0-8E53-06C6-C8F1EBA46AC5}"/>
              </a:ext>
            </a:extLst>
          </p:cNvPr>
          <p:cNvSpPr txBox="1">
            <a:spLocks/>
          </p:cNvSpPr>
          <p:nvPr/>
        </p:nvSpPr>
        <p:spPr>
          <a:xfrm>
            <a:off x="9620250" y="3731779"/>
            <a:ext cx="2009775" cy="2164583"/>
          </a:xfrm>
          <a:prstGeom prst="rect">
            <a:avLst/>
          </a:prstGeom>
        </p:spPr>
        <p:txBody>
          <a:bodyPr vert="horz" lIns="91440" tIns="45720" rIns="91440" bIns="45720" rtlCol="0" anchor="t"/>
          <a:lstStyle>
            <a:defPPr>
              <a:defRPr lang="en-US"/>
            </a:defPPr>
            <a:lvl1pPr marL="0" algn="l" defTabSz="914400" rtl="0" eaLnBrk="1" latinLnBrk="0" hangingPunct="1">
              <a:defRPr sz="1050" b="0" i="0" kern="1200">
                <a:solidFill>
                  <a:schemeClr val="tx1">
                    <a:tint val="82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Median (IQR) duration of </a:t>
            </a:r>
            <a:b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follow-up for </a:t>
            </a:r>
            <a:r>
              <a:rPr kumimoji="0" lang="en-US" sz="10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rPFS</a:t>
            </a: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was 9.6 </a:t>
            </a:r>
            <a:b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(3.1-14.5) months.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Data cutoff: September 2, 2024.</a:t>
            </a:r>
          </a:p>
        </p:txBody>
      </p:sp>
      <p:sp>
        <p:nvSpPr>
          <p:cNvPr id="11" name="Rectangle 10">
            <a:extLst>
              <a:ext uri="{FF2B5EF4-FFF2-40B4-BE49-F238E27FC236}">
                <a16:creationId xmlns:a16="http://schemas.microsoft.com/office/drawing/2014/main" id="{73DA8966-DF94-12BA-C0D0-72E1380B6F3A}"/>
              </a:ext>
            </a:extLst>
          </p:cNvPr>
          <p:cNvSpPr/>
          <p:nvPr/>
        </p:nvSpPr>
        <p:spPr>
          <a:xfrm>
            <a:off x="8243299" y="2534291"/>
            <a:ext cx="1997980" cy="769382"/>
          </a:xfrm>
          <a:prstGeom prst="rect">
            <a:avLst/>
          </a:prstGeom>
          <a:solidFill>
            <a:srgbClr val="1D4FC0">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D7BC7E7-FEA1-04DA-4859-259F0C78022B}"/>
              </a:ext>
            </a:extLst>
          </p:cNvPr>
          <p:cNvSpPr/>
          <p:nvPr/>
        </p:nvSpPr>
        <p:spPr>
          <a:xfrm>
            <a:off x="10241280" y="2534291"/>
            <a:ext cx="1388744" cy="769381"/>
          </a:xfrm>
          <a:prstGeom prst="rect">
            <a:avLst/>
          </a:prstGeom>
          <a:solidFill>
            <a:schemeClr val="accent2">
              <a:alpha val="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ooter Placeholder 7">
            <a:extLst>
              <a:ext uri="{FF2B5EF4-FFF2-40B4-BE49-F238E27FC236}">
                <a16:creationId xmlns:a16="http://schemas.microsoft.com/office/drawing/2014/main" id="{F3F5AC2A-735D-4499-6A06-037A40AF02FD}"/>
              </a:ext>
            </a:extLst>
          </p:cNvPr>
          <p:cNvSpPr>
            <a:spLocks noGrp="1"/>
          </p:cNvSpPr>
          <p:nvPr>
            <p:ph type="ftr" sz="quarter" idx="11"/>
          </p:nvPr>
        </p:nvSpPr>
        <p:spPr>
          <a:xfrm>
            <a:off x="6096000" y="6164963"/>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Schweizer MT, et al. ASCO GU 2025. Abstract LBA138. </a:t>
            </a:r>
          </a:p>
        </p:txBody>
      </p:sp>
    </p:spTree>
    <p:extLst>
      <p:ext uri="{BB962C8B-B14F-4D97-AF65-F5344CB8AC3E}">
        <p14:creationId xmlns:p14="http://schemas.microsoft.com/office/powerpoint/2010/main" val="6744913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graph&#10;&#10;AI-generated content may be incorrect.">
            <a:extLst>
              <a:ext uri="{FF2B5EF4-FFF2-40B4-BE49-F238E27FC236}">
                <a16:creationId xmlns:a16="http://schemas.microsoft.com/office/drawing/2014/main" id="{4C9035C2-68C2-2B1A-2041-54FC7C952EF0}"/>
              </a:ext>
            </a:extLst>
          </p:cNvPr>
          <p:cNvPicPr>
            <a:picLocks noChangeAspect="1"/>
          </p:cNvPicPr>
          <p:nvPr/>
        </p:nvPicPr>
        <p:blipFill>
          <a:blip r:embed="rId2"/>
          <a:stretch>
            <a:fillRect/>
          </a:stretch>
        </p:blipFill>
        <p:spPr>
          <a:xfrm>
            <a:off x="368299" y="1959570"/>
            <a:ext cx="11431017" cy="3089490"/>
          </a:xfrm>
          <a:prstGeom prst="rect">
            <a:avLst/>
          </a:prstGeom>
        </p:spPr>
      </p:pic>
      <p:sp>
        <p:nvSpPr>
          <p:cNvPr id="2" name="Title 1">
            <a:extLst>
              <a:ext uri="{FF2B5EF4-FFF2-40B4-BE49-F238E27FC236}">
                <a16:creationId xmlns:a16="http://schemas.microsoft.com/office/drawing/2014/main" id="{0071659B-8C23-362D-FAD2-AD84A147D568}"/>
              </a:ext>
            </a:extLst>
          </p:cNvPr>
          <p:cNvSpPr>
            <a:spLocks noGrp="1"/>
          </p:cNvSpPr>
          <p:nvPr>
            <p:ph type="title"/>
          </p:nvPr>
        </p:nvSpPr>
        <p:spPr>
          <a:xfrm>
            <a:off x="360680" y="108332"/>
            <a:ext cx="10515600" cy="1325563"/>
          </a:xfrm>
        </p:spPr>
        <p:txBody>
          <a:bodyPr/>
          <a:lstStyle/>
          <a:p>
            <a:r>
              <a:rPr lang="en-US" dirty="0"/>
              <a:t>Mevrometostat + Enzalutamide</a:t>
            </a:r>
            <a:br>
              <a:rPr lang="en-US" dirty="0"/>
            </a:br>
            <a:r>
              <a:rPr lang="en-US" sz="2800" i="1" dirty="0"/>
              <a:t>Open-label, Dose Expansion Study (cont)</a:t>
            </a:r>
            <a:endParaRPr lang="en-US" sz="2800" dirty="0"/>
          </a:p>
        </p:txBody>
      </p:sp>
      <p:sp>
        <p:nvSpPr>
          <p:cNvPr id="3" name="TextBox 2">
            <a:extLst>
              <a:ext uri="{FF2B5EF4-FFF2-40B4-BE49-F238E27FC236}">
                <a16:creationId xmlns:a16="http://schemas.microsoft.com/office/drawing/2014/main" id="{0BC9E5E1-AECA-E8B8-18A1-BFFD8791EDD4}"/>
              </a:ext>
            </a:extLst>
          </p:cNvPr>
          <p:cNvSpPr txBox="1"/>
          <p:nvPr/>
        </p:nvSpPr>
        <p:spPr>
          <a:xfrm>
            <a:off x="360680" y="1548844"/>
            <a:ext cx="75713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Mevrometostat 1250 mg BID empty stomach + enzalutamide improved ORR vs enzalutamide</a:t>
            </a:r>
          </a:p>
        </p:txBody>
      </p:sp>
      <p:graphicFrame>
        <p:nvGraphicFramePr>
          <p:cNvPr id="7" name="Table 6">
            <a:extLst>
              <a:ext uri="{FF2B5EF4-FFF2-40B4-BE49-F238E27FC236}">
                <a16:creationId xmlns:a16="http://schemas.microsoft.com/office/drawing/2014/main" id="{AF5A35E7-2F0A-5C66-4487-3631F9254AF8}"/>
              </a:ext>
            </a:extLst>
          </p:cNvPr>
          <p:cNvGraphicFramePr>
            <a:graphicFrameLocks noGrp="1"/>
          </p:cNvGraphicFramePr>
          <p:nvPr/>
        </p:nvGraphicFramePr>
        <p:xfrm>
          <a:off x="1593410" y="4483897"/>
          <a:ext cx="4222920" cy="1326912"/>
        </p:xfrm>
        <a:graphic>
          <a:graphicData uri="http://schemas.openxmlformats.org/drawingml/2006/table">
            <a:tbl>
              <a:tblPr firstRow="1" bandRow="1">
                <a:tableStyleId>{74C1A8A3-306A-4EB7-A6B1-4F7E0EB9C5D6}</a:tableStyleId>
              </a:tblPr>
              <a:tblGrid>
                <a:gridCol w="1720158">
                  <a:extLst>
                    <a:ext uri="{9D8B030D-6E8A-4147-A177-3AD203B41FA5}">
                      <a16:colId xmlns:a16="http://schemas.microsoft.com/office/drawing/2014/main" val="2090565042"/>
                    </a:ext>
                  </a:extLst>
                </a:gridCol>
                <a:gridCol w="2502762">
                  <a:extLst>
                    <a:ext uri="{9D8B030D-6E8A-4147-A177-3AD203B41FA5}">
                      <a16:colId xmlns:a16="http://schemas.microsoft.com/office/drawing/2014/main" val="2579531442"/>
                    </a:ext>
                  </a:extLst>
                </a:gridCol>
              </a:tblGrid>
              <a:tr h="328936">
                <a:tc>
                  <a:txBody>
                    <a:bodyPr/>
                    <a:lstStyle/>
                    <a:p>
                      <a:pPr algn="ctr"/>
                      <a:endParaRPr lang="en-US" sz="900" dirty="0">
                        <a:latin typeface="Arial" panose="020B0604020202020204" pitchFamily="34" charset="0"/>
                        <a:cs typeface="Arial" panose="020B0604020202020204" pitchFamily="34" charset="0"/>
                      </a:endParaRPr>
                    </a:p>
                  </a:txBody>
                  <a:tcPr marL="61132" marR="61132" marT="30566" marB="30566">
                    <a:lnT w="12700" cap="flat" cmpd="sng" algn="ctr">
                      <a:solidFill>
                        <a:schemeClr val="bg1"/>
                      </a:solidFill>
                      <a:prstDash val="solid"/>
                      <a:round/>
                      <a:headEnd type="none" w="med" len="med"/>
                      <a:tailEnd type="none" w="med" len="med"/>
                    </a:lnT>
                    <a:noFill/>
                  </a:tcPr>
                </a:tc>
                <a:tc>
                  <a:txBody>
                    <a:bodyPr/>
                    <a:lstStyle/>
                    <a:p>
                      <a:pPr algn="ctr"/>
                      <a:r>
                        <a:rPr lang="en-US" sz="900" dirty="0">
                          <a:latin typeface="Arial" panose="020B0604020202020204" pitchFamily="34" charset="0"/>
                          <a:cs typeface="Arial" panose="020B0604020202020204" pitchFamily="34" charset="0"/>
                        </a:rPr>
                        <a:t>Mevrometostat 1250 mg BID empty stomach + enzalutamide (n=41)</a:t>
                      </a:r>
                    </a:p>
                  </a:txBody>
                  <a:tcPr marL="61132" marR="61132" marT="30566" marB="30566" anchor="ctr">
                    <a:solidFill>
                      <a:schemeClr val="accent1"/>
                    </a:solidFill>
                  </a:tcPr>
                </a:tc>
                <a:extLst>
                  <a:ext uri="{0D108BD9-81ED-4DB2-BD59-A6C34878D82A}">
                    <a16:rowId xmlns:a16="http://schemas.microsoft.com/office/drawing/2014/main" val="358389700"/>
                  </a:ext>
                </a:extLst>
              </a:tr>
              <a:tr h="174017">
                <a:tc>
                  <a:txBody>
                    <a:bodyPr/>
                    <a:lstStyle/>
                    <a:p>
                      <a:pPr algn="l"/>
                      <a:r>
                        <a:rPr lang="en-US" sz="900" b="1" dirty="0">
                          <a:latin typeface="Arial" panose="020B0604020202020204" pitchFamily="34" charset="0"/>
                          <a:cs typeface="Arial" panose="020B0604020202020204" pitchFamily="34" charset="0"/>
                        </a:rPr>
                        <a:t>Confirmed BOR, n (%)</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 </a:t>
                      </a:r>
                    </a:p>
                  </a:txBody>
                  <a:tcPr marL="61132" marR="61132" marT="30566" marB="30566" anchor="ctr"/>
                </a:tc>
                <a:extLst>
                  <a:ext uri="{0D108BD9-81ED-4DB2-BD59-A6C34878D82A}">
                    <a16:rowId xmlns:a16="http://schemas.microsoft.com/office/drawing/2014/main" val="1829706782"/>
                  </a:ext>
                </a:extLst>
              </a:tr>
              <a:tr h="174017">
                <a:tc>
                  <a:txBody>
                    <a:bodyPr/>
                    <a:lstStyle/>
                    <a:p>
                      <a:pPr algn="l"/>
                      <a:r>
                        <a:rPr lang="en-US" sz="900" dirty="0">
                          <a:latin typeface="Arial" panose="020B0604020202020204" pitchFamily="34" charset="0"/>
                          <a:cs typeface="Arial" panose="020B0604020202020204" pitchFamily="34" charset="0"/>
                        </a:rPr>
                        <a:t>  PR</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4 (26.7)</a:t>
                      </a:r>
                    </a:p>
                  </a:txBody>
                  <a:tcPr marL="61132" marR="61132" marT="30566" marB="30566" anchor="ctr"/>
                </a:tc>
                <a:extLst>
                  <a:ext uri="{0D108BD9-81ED-4DB2-BD59-A6C34878D82A}">
                    <a16:rowId xmlns:a16="http://schemas.microsoft.com/office/drawing/2014/main" val="1124551214"/>
                  </a:ext>
                </a:extLst>
              </a:tr>
              <a:tr h="174017">
                <a:tc>
                  <a:txBody>
                    <a:bodyPr/>
                    <a:lstStyle/>
                    <a:p>
                      <a:pPr algn="l"/>
                      <a:r>
                        <a:rPr lang="en-US" sz="900" dirty="0">
                          <a:latin typeface="Arial" panose="020B0604020202020204" pitchFamily="34" charset="0"/>
                          <a:cs typeface="Arial" panose="020B0604020202020204" pitchFamily="34" charset="0"/>
                        </a:rPr>
                        <a:t>  SD</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11 (73.3)</a:t>
                      </a:r>
                    </a:p>
                  </a:txBody>
                  <a:tcPr marL="61132" marR="61132" marT="30566" marB="30566" anchor="ctr"/>
                </a:tc>
                <a:extLst>
                  <a:ext uri="{0D108BD9-81ED-4DB2-BD59-A6C34878D82A}">
                    <a16:rowId xmlns:a16="http://schemas.microsoft.com/office/drawing/2014/main" val="2454692712"/>
                  </a:ext>
                </a:extLst>
              </a:tr>
              <a:tr h="174017">
                <a:tc>
                  <a:txBody>
                    <a:bodyPr/>
                    <a:lstStyle/>
                    <a:p>
                      <a:pPr algn="l"/>
                      <a:r>
                        <a:rPr lang="en-US" sz="900" dirty="0">
                          <a:latin typeface="Arial" panose="020B0604020202020204" pitchFamily="34" charset="0"/>
                          <a:cs typeface="Arial" panose="020B0604020202020204" pitchFamily="34" charset="0"/>
                        </a:rPr>
                        <a:t>  PD</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0</a:t>
                      </a:r>
                    </a:p>
                  </a:txBody>
                  <a:tcPr marL="61132" marR="61132" marT="30566" marB="30566" anchor="ctr"/>
                </a:tc>
                <a:extLst>
                  <a:ext uri="{0D108BD9-81ED-4DB2-BD59-A6C34878D82A}">
                    <a16:rowId xmlns:a16="http://schemas.microsoft.com/office/drawing/2014/main" val="727519342"/>
                  </a:ext>
                </a:extLst>
              </a:tr>
              <a:tr h="174017">
                <a:tc>
                  <a:txBody>
                    <a:bodyPr/>
                    <a:lstStyle/>
                    <a:p>
                      <a:pPr algn="l"/>
                      <a:r>
                        <a:rPr lang="en-US" sz="900" b="1" dirty="0">
                          <a:latin typeface="Arial" panose="020B0604020202020204" pitchFamily="34" charset="0"/>
                          <a:cs typeface="Arial" panose="020B0604020202020204" pitchFamily="34" charset="0"/>
                        </a:rPr>
                        <a:t>ORR (CR + PR), % (95% CI)</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26.7 (7.8, 55.1)</a:t>
                      </a:r>
                    </a:p>
                  </a:txBody>
                  <a:tcPr marL="61132" marR="61132" marT="30566" marB="30566" anchor="ctr"/>
                </a:tc>
                <a:extLst>
                  <a:ext uri="{0D108BD9-81ED-4DB2-BD59-A6C34878D82A}">
                    <a16:rowId xmlns:a16="http://schemas.microsoft.com/office/drawing/2014/main" val="3641423465"/>
                  </a:ext>
                </a:extLst>
              </a:tr>
            </a:tbl>
          </a:graphicData>
        </a:graphic>
      </p:graphicFrame>
      <p:graphicFrame>
        <p:nvGraphicFramePr>
          <p:cNvPr id="10" name="Table 9">
            <a:extLst>
              <a:ext uri="{FF2B5EF4-FFF2-40B4-BE49-F238E27FC236}">
                <a16:creationId xmlns:a16="http://schemas.microsoft.com/office/drawing/2014/main" id="{BE1045E9-67C6-57DB-45E3-ED8E5912FDD4}"/>
              </a:ext>
            </a:extLst>
          </p:cNvPr>
          <p:cNvGraphicFramePr>
            <a:graphicFrameLocks noGrp="1"/>
          </p:cNvGraphicFramePr>
          <p:nvPr/>
        </p:nvGraphicFramePr>
        <p:xfrm>
          <a:off x="7541537" y="4483897"/>
          <a:ext cx="3949423" cy="1355481"/>
        </p:xfrm>
        <a:graphic>
          <a:graphicData uri="http://schemas.openxmlformats.org/drawingml/2006/table">
            <a:tbl>
              <a:tblPr firstRow="1" bandRow="1">
                <a:tableStyleId>{74C1A8A3-306A-4EB7-A6B1-4F7E0EB9C5D6}</a:tableStyleId>
              </a:tblPr>
              <a:tblGrid>
                <a:gridCol w="1638677">
                  <a:extLst>
                    <a:ext uri="{9D8B030D-6E8A-4147-A177-3AD203B41FA5}">
                      <a16:colId xmlns:a16="http://schemas.microsoft.com/office/drawing/2014/main" val="2090565042"/>
                    </a:ext>
                  </a:extLst>
                </a:gridCol>
                <a:gridCol w="2310746">
                  <a:extLst>
                    <a:ext uri="{9D8B030D-6E8A-4147-A177-3AD203B41FA5}">
                      <a16:colId xmlns:a16="http://schemas.microsoft.com/office/drawing/2014/main" val="2579531442"/>
                    </a:ext>
                  </a:extLst>
                </a:gridCol>
              </a:tblGrid>
              <a:tr h="364021">
                <a:tc>
                  <a:txBody>
                    <a:bodyPr/>
                    <a:lstStyle/>
                    <a:p>
                      <a:pPr algn="ctr"/>
                      <a:endParaRPr lang="en-US" sz="900" dirty="0">
                        <a:latin typeface="Arial" panose="020B0604020202020204" pitchFamily="34" charset="0"/>
                        <a:cs typeface="Arial" panose="020B0604020202020204" pitchFamily="34" charset="0"/>
                      </a:endParaRPr>
                    </a:p>
                  </a:txBody>
                  <a:tcPr marL="61132" marR="61132" marT="30566" marB="30566">
                    <a:lnT w="12700" cap="flat" cmpd="sng" algn="ctr">
                      <a:solidFill>
                        <a:schemeClr val="bg1"/>
                      </a:solidFill>
                      <a:prstDash val="solid"/>
                      <a:round/>
                      <a:headEnd type="none" w="med" len="med"/>
                      <a:tailEnd type="none" w="med" len="med"/>
                    </a:lnT>
                    <a:noFill/>
                  </a:tcPr>
                </a:tc>
                <a:tc>
                  <a:txBody>
                    <a:bodyPr/>
                    <a:lstStyle/>
                    <a:p>
                      <a:pPr algn="ctr"/>
                      <a:r>
                        <a:rPr lang="en-US" sz="900" dirty="0">
                          <a:latin typeface="Arial" panose="020B0604020202020204" pitchFamily="34" charset="0"/>
                          <a:cs typeface="Arial" panose="020B0604020202020204" pitchFamily="34" charset="0"/>
                        </a:rPr>
                        <a:t>Enzalutamide  alone</a:t>
                      </a:r>
                    </a:p>
                    <a:p>
                      <a:pPr algn="ctr"/>
                      <a:r>
                        <a:rPr lang="en-US" sz="900" dirty="0">
                          <a:latin typeface="Arial" panose="020B0604020202020204" pitchFamily="34" charset="0"/>
                          <a:cs typeface="Arial" panose="020B0604020202020204" pitchFamily="34" charset="0"/>
                        </a:rPr>
                        <a:t>(n=14)</a:t>
                      </a:r>
                      <a:r>
                        <a:rPr lang="en-US" sz="900" baseline="30000" dirty="0">
                          <a:latin typeface="Arial" panose="020B0604020202020204" pitchFamily="34" charset="0"/>
                          <a:cs typeface="Arial" panose="020B0604020202020204" pitchFamily="34" charset="0"/>
                        </a:rPr>
                        <a:t>a</a:t>
                      </a:r>
                    </a:p>
                  </a:txBody>
                  <a:tcPr marL="61132" marR="61132" marT="30566" marB="30566" anchor="ctr">
                    <a:solidFill>
                      <a:schemeClr val="accent2"/>
                    </a:solidFill>
                  </a:tcPr>
                </a:tc>
                <a:extLst>
                  <a:ext uri="{0D108BD9-81ED-4DB2-BD59-A6C34878D82A}">
                    <a16:rowId xmlns:a16="http://schemas.microsoft.com/office/drawing/2014/main" val="358389700"/>
                  </a:ext>
                </a:extLst>
              </a:tr>
              <a:tr h="192578">
                <a:tc>
                  <a:txBody>
                    <a:bodyPr/>
                    <a:lstStyle/>
                    <a:p>
                      <a:pPr algn="l"/>
                      <a:r>
                        <a:rPr lang="en-US" sz="900" b="1" dirty="0">
                          <a:latin typeface="Arial" panose="020B0604020202020204" pitchFamily="34" charset="0"/>
                          <a:cs typeface="Arial" panose="020B0604020202020204" pitchFamily="34" charset="0"/>
                        </a:rPr>
                        <a:t>Confirmed BOR, n (%)</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 </a:t>
                      </a:r>
                    </a:p>
                  </a:txBody>
                  <a:tcPr marL="61132" marR="61132" marT="30566" marB="30566" anchor="ctr"/>
                </a:tc>
                <a:extLst>
                  <a:ext uri="{0D108BD9-81ED-4DB2-BD59-A6C34878D82A}">
                    <a16:rowId xmlns:a16="http://schemas.microsoft.com/office/drawing/2014/main" val="1829706782"/>
                  </a:ext>
                </a:extLst>
              </a:tr>
              <a:tr h="192578">
                <a:tc>
                  <a:txBody>
                    <a:bodyPr/>
                    <a:lstStyle/>
                    <a:p>
                      <a:pPr algn="l"/>
                      <a:r>
                        <a:rPr lang="en-US" sz="900" dirty="0">
                          <a:latin typeface="Arial" panose="020B0604020202020204" pitchFamily="34" charset="0"/>
                          <a:cs typeface="Arial" panose="020B0604020202020204" pitchFamily="34" charset="0"/>
                        </a:rPr>
                        <a:t>  PR</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2 (14.3)</a:t>
                      </a:r>
                    </a:p>
                  </a:txBody>
                  <a:tcPr marL="61132" marR="61132" marT="30566" marB="30566" anchor="ctr"/>
                </a:tc>
                <a:extLst>
                  <a:ext uri="{0D108BD9-81ED-4DB2-BD59-A6C34878D82A}">
                    <a16:rowId xmlns:a16="http://schemas.microsoft.com/office/drawing/2014/main" val="1124551214"/>
                  </a:ext>
                </a:extLst>
              </a:tr>
              <a:tr h="192578">
                <a:tc>
                  <a:txBody>
                    <a:bodyPr/>
                    <a:lstStyle/>
                    <a:p>
                      <a:pPr algn="l"/>
                      <a:r>
                        <a:rPr lang="en-US" sz="900" dirty="0">
                          <a:latin typeface="Arial" panose="020B0604020202020204" pitchFamily="34" charset="0"/>
                          <a:cs typeface="Arial" panose="020B0604020202020204" pitchFamily="34" charset="0"/>
                        </a:rPr>
                        <a:t>  SD</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3 (21.4)</a:t>
                      </a:r>
                    </a:p>
                  </a:txBody>
                  <a:tcPr marL="61132" marR="61132" marT="30566" marB="30566" anchor="ctr"/>
                </a:tc>
                <a:extLst>
                  <a:ext uri="{0D108BD9-81ED-4DB2-BD59-A6C34878D82A}">
                    <a16:rowId xmlns:a16="http://schemas.microsoft.com/office/drawing/2014/main" val="2454692712"/>
                  </a:ext>
                </a:extLst>
              </a:tr>
              <a:tr h="192578">
                <a:tc>
                  <a:txBody>
                    <a:bodyPr/>
                    <a:lstStyle/>
                    <a:p>
                      <a:pPr algn="l"/>
                      <a:r>
                        <a:rPr lang="en-US" sz="900" dirty="0">
                          <a:latin typeface="Arial" panose="020B0604020202020204" pitchFamily="34" charset="0"/>
                          <a:cs typeface="Arial" panose="020B0604020202020204" pitchFamily="34" charset="0"/>
                        </a:rPr>
                        <a:t>  PD</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7 (50.0)</a:t>
                      </a:r>
                    </a:p>
                  </a:txBody>
                  <a:tcPr marL="61132" marR="61132" marT="30566" marB="30566" anchor="ctr"/>
                </a:tc>
                <a:extLst>
                  <a:ext uri="{0D108BD9-81ED-4DB2-BD59-A6C34878D82A}">
                    <a16:rowId xmlns:a16="http://schemas.microsoft.com/office/drawing/2014/main" val="727519342"/>
                  </a:ext>
                </a:extLst>
              </a:tr>
              <a:tr h="192578">
                <a:tc>
                  <a:txBody>
                    <a:bodyPr/>
                    <a:lstStyle/>
                    <a:p>
                      <a:pPr algn="l"/>
                      <a:r>
                        <a:rPr lang="en-US" sz="900" b="1" dirty="0">
                          <a:latin typeface="Arial" panose="020B0604020202020204" pitchFamily="34" charset="0"/>
                          <a:cs typeface="Arial" panose="020B0604020202020204" pitchFamily="34" charset="0"/>
                        </a:rPr>
                        <a:t>ORR (CR + PR), % (95% CI)</a:t>
                      </a:r>
                    </a:p>
                  </a:txBody>
                  <a:tcPr marL="61132" marR="61132" marT="30566" marB="30566" anchor="ctr"/>
                </a:tc>
                <a:tc>
                  <a:txBody>
                    <a:bodyPr/>
                    <a:lstStyle/>
                    <a:p>
                      <a:pPr algn="ctr"/>
                      <a:r>
                        <a:rPr lang="en-US" sz="900" dirty="0">
                          <a:latin typeface="Arial" panose="020B0604020202020204" pitchFamily="34" charset="0"/>
                          <a:cs typeface="Arial" panose="020B0604020202020204" pitchFamily="34" charset="0"/>
                        </a:rPr>
                        <a:t>14.3 (1.8, 42.8)</a:t>
                      </a:r>
                    </a:p>
                  </a:txBody>
                  <a:tcPr marL="61132" marR="61132" marT="30566" marB="30566" anchor="ctr"/>
                </a:tc>
                <a:extLst>
                  <a:ext uri="{0D108BD9-81ED-4DB2-BD59-A6C34878D82A}">
                    <a16:rowId xmlns:a16="http://schemas.microsoft.com/office/drawing/2014/main" val="3641423465"/>
                  </a:ext>
                </a:extLst>
              </a:tr>
            </a:tbl>
          </a:graphicData>
        </a:graphic>
      </p:graphicFrame>
      <p:sp>
        <p:nvSpPr>
          <p:cNvPr id="6" name="Rectangle 5">
            <a:extLst>
              <a:ext uri="{FF2B5EF4-FFF2-40B4-BE49-F238E27FC236}">
                <a16:creationId xmlns:a16="http://schemas.microsoft.com/office/drawing/2014/main" id="{7E83330E-BA74-BCFE-3C76-0B9200DE477B}"/>
              </a:ext>
            </a:extLst>
          </p:cNvPr>
          <p:cNvSpPr/>
          <p:nvPr/>
        </p:nvSpPr>
        <p:spPr>
          <a:xfrm>
            <a:off x="3307255" y="4827683"/>
            <a:ext cx="2509075" cy="999107"/>
          </a:xfrm>
          <a:prstGeom prst="rect">
            <a:avLst/>
          </a:prstGeom>
          <a:solidFill>
            <a:srgbClr val="1D4FC0">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E568F919-C9F2-25E1-32BD-9AAA93E67F95}"/>
              </a:ext>
            </a:extLst>
          </p:cNvPr>
          <p:cNvSpPr/>
          <p:nvPr/>
        </p:nvSpPr>
        <p:spPr>
          <a:xfrm>
            <a:off x="9186041" y="4855859"/>
            <a:ext cx="2312538" cy="994179"/>
          </a:xfrm>
          <a:prstGeom prst="rect">
            <a:avLst/>
          </a:prstGeom>
          <a:solidFill>
            <a:schemeClr val="accent2">
              <a:alpha val="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97BDF73A-E20F-1A5B-EE6F-151AD5646EE6}"/>
              </a:ext>
            </a:extLst>
          </p:cNvPr>
          <p:cNvSpPr>
            <a:spLocks noGrp="1"/>
          </p:cNvSpPr>
          <p:nvPr>
            <p:ph type="ftr" sz="quarter" idx="11"/>
          </p:nvPr>
        </p:nvSpPr>
        <p:spPr>
          <a:xfrm>
            <a:off x="6096000" y="6164963"/>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Schweizer MT, et al. ASCO GU 2025. Abstract LBA138. </a:t>
            </a:r>
          </a:p>
        </p:txBody>
      </p:sp>
    </p:spTree>
    <p:extLst>
      <p:ext uri="{BB962C8B-B14F-4D97-AF65-F5344CB8AC3E}">
        <p14:creationId xmlns:p14="http://schemas.microsoft.com/office/powerpoint/2010/main" val="18744231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D7E9-03EC-7862-E57D-535EB1B456C4}"/>
              </a:ext>
            </a:extLst>
          </p:cNvPr>
          <p:cNvSpPr>
            <a:spLocks noGrp="1"/>
          </p:cNvSpPr>
          <p:nvPr>
            <p:ph type="title"/>
          </p:nvPr>
        </p:nvSpPr>
        <p:spPr>
          <a:xfrm>
            <a:off x="938109" y="101470"/>
            <a:ext cx="10515600" cy="1325563"/>
          </a:xfrm>
        </p:spPr>
        <p:txBody>
          <a:bodyPr/>
          <a:lstStyle/>
          <a:p>
            <a:r>
              <a:rPr lang="en-US" dirty="0"/>
              <a:t>Mevrometostat AE Data</a:t>
            </a:r>
          </a:p>
        </p:txBody>
      </p:sp>
      <p:graphicFrame>
        <p:nvGraphicFramePr>
          <p:cNvPr id="7" name="Table 6">
            <a:extLst>
              <a:ext uri="{FF2B5EF4-FFF2-40B4-BE49-F238E27FC236}">
                <a16:creationId xmlns:a16="http://schemas.microsoft.com/office/drawing/2014/main" id="{9B377415-7BD5-5D69-B2B2-8FD63541A856}"/>
              </a:ext>
            </a:extLst>
          </p:cNvPr>
          <p:cNvGraphicFramePr>
            <a:graphicFrameLocks noGrp="1"/>
          </p:cNvGraphicFramePr>
          <p:nvPr/>
        </p:nvGraphicFramePr>
        <p:xfrm>
          <a:off x="862445" y="1486289"/>
          <a:ext cx="10359737" cy="2248865"/>
        </p:xfrm>
        <a:graphic>
          <a:graphicData uri="http://schemas.openxmlformats.org/drawingml/2006/table">
            <a:tbl>
              <a:tblPr firstRow="1" bandRow="1">
                <a:tableStyleId>{74C1A8A3-306A-4EB7-A6B1-4F7E0EB9C5D6}</a:tableStyleId>
              </a:tblPr>
              <a:tblGrid>
                <a:gridCol w="3240192">
                  <a:extLst>
                    <a:ext uri="{9D8B030D-6E8A-4147-A177-3AD203B41FA5}">
                      <a16:colId xmlns:a16="http://schemas.microsoft.com/office/drawing/2014/main" val="2090565042"/>
                    </a:ext>
                  </a:extLst>
                </a:gridCol>
                <a:gridCol w="1784325">
                  <a:extLst>
                    <a:ext uri="{9D8B030D-6E8A-4147-A177-3AD203B41FA5}">
                      <a16:colId xmlns:a16="http://schemas.microsoft.com/office/drawing/2014/main" val="2579531442"/>
                    </a:ext>
                  </a:extLst>
                </a:gridCol>
                <a:gridCol w="1944116">
                  <a:extLst>
                    <a:ext uri="{9D8B030D-6E8A-4147-A177-3AD203B41FA5}">
                      <a16:colId xmlns:a16="http://schemas.microsoft.com/office/drawing/2014/main" val="113785620"/>
                    </a:ext>
                  </a:extLst>
                </a:gridCol>
                <a:gridCol w="1651166">
                  <a:extLst>
                    <a:ext uri="{9D8B030D-6E8A-4147-A177-3AD203B41FA5}">
                      <a16:colId xmlns:a16="http://schemas.microsoft.com/office/drawing/2014/main" val="3147763352"/>
                    </a:ext>
                  </a:extLst>
                </a:gridCol>
                <a:gridCol w="1739938">
                  <a:extLst>
                    <a:ext uri="{9D8B030D-6E8A-4147-A177-3AD203B41FA5}">
                      <a16:colId xmlns:a16="http://schemas.microsoft.com/office/drawing/2014/main" val="3775693789"/>
                    </a:ext>
                  </a:extLst>
                </a:gridCol>
              </a:tblGrid>
              <a:tr h="531296">
                <a:tc>
                  <a:txBody>
                    <a:bodyPr/>
                    <a:lstStyle/>
                    <a:p>
                      <a:pPr algn="ctr"/>
                      <a:endParaRPr lang="en-US" sz="900" dirty="0">
                        <a:latin typeface="Arial" panose="020B0604020202020204" pitchFamily="34" charset="0"/>
                        <a:cs typeface="Arial" panose="020B0604020202020204" pitchFamily="34" charset="0"/>
                      </a:endParaRPr>
                    </a:p>
                  </a:txBody>
                  <a:tcPr marL="61132" marR="61132" marT="30566" marB="30566">
                    <a:lnT w="12700" cap="flat" cmpd="sng" algn="ctr">
                      <a:solidFill>
                        <a:schemeClr val="bg1"/>
                      </a:solidFill>
                      <a:prstDash val="solid"/>
                      <a:round/>
                      <a:headEnd type="none" w="med" len="med"/>
                      <a:tailEnd type="none" w="med" len="med"/>
                    </a:lnT>
                    <a:noFill/>
                  </a:tcPr>
                </a:tc>
                <a:tc gridSpan="2">
                  <a:txBody>
                    <a:bodyPr/>
                    <a:lstStyle/>
                    <a:p>
                      <a:pPr algn="ctr"/>
                      <a:r>
                        <a:rPr lang="en-US" sz="1300" dirty="0">
                          <a:latin typeface="Arial" panose="020B0604020202020204" pitchFamily="34" charset="0"/>
                          <a:cs typeface="Arial" panose="020B0604020202020204" pitchFamily="34" charset="0"/>
                        </a:rPr>
                        <a:t>Mevrometostat 1250 mg BID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empty stomach + enzalutamide (n=41)</a:t>
                      </a:r>
                    </a:p>
                  </a:txBody>
                  <a:tcPr marL="61132" marR="61132" marT="30566" marB="30566" anchor="ctr">
                    <a:solidFill>
                      <a:schemeClr val="accent1"/>
                    </a:solidFill>
                  </a:tcPr>
                </a:tc>
                <a:tc hMerge="1">
                  <a:txBody>
                    <a:bodyPr/>
                    <a:lstStyle/>
                    <a:p>
                      <a:pPr algn="ctr"/>
                      <a:endParaRPr lang="en-US" sz="1000" dirty="0">
                        <a:latin typeface="Arial" panose="020B0604020202020204" pitchFamily="34" charset="0"/>
                        <a:cs typeface="Arial" panose="020B0604020202020204" pitchFamily="34" charset="0"/>
                      </a:endParaRPr>
                    </a:p>
                  </a:txBody>
                  <a:tcPr marL="61132" marR="61132" marT="30566" marB="30566" anchor="ctr">
                    <a:solidFill>
                      <a:schemeClr val="accent1"/>
                    </a:solidFill>
                  </a:tcPr>
                </a:tc>
                <a:tc gridSpan="2">
                  <a:txBody>
                    <a:bodyPr/>
                    <a:lstStyle/>
                    <a:p>
                      <a:pPr algn="ctr"/>
                      <a:r>
                        <a:rPr lang="en-US" sz="1300" dirty="0">
                          <a:latin typeface="Arial" panose="020B0604020202020204" pitchFamily="34" charset="0"/>
                          <a:cs typeface="Arial" panose="020B0604020202020204" pitchFamily="34" charset="0"/>
                        </a:rPr>
                        <a:t>Enzalutamide alone</a:t>
                      </a:r>
                    </a:p>
                    <a:p>
                      <a:pPr algn="ctr"/>
                      <a:r>
                        <a:rPr lang="en-US" sz="1300" dirty="0">
                          <a:latin typeface="Arial" panose="020B0604020202020204" pitchFamily="34" charset="0"/>
                          <a:cs typeface="Arial" panose="020B0604020202020204" pitchFamily="34" charset="0"/>
                        </a:rPr>
                        <a:t>(n=40)</a:t>
                      </a:r>
                    </a:p>
                  </a:txBody>
                  <a:tcPr marL="61132" marR="61132" marT="30566" marB="30566" anchor="ctr">
                    <a:solidFill>
                      <a:schemeClr val="accent2"/>
                    </a:solidFill>
                  </a:tcPr>
                </a:tc>
                <a:tc hMerge="1">
                  <a:txBody>
                    <a:bodyPr/>
                    <a:lstStyle/>
                    <a:p>
                      <a:pPr algn="ctr"/>
                      <a:endParaRPr lang="en-US" sz="1000" dirty="0">
                        <a:latin typeface="Arial" panose="020B0604020202020204" pitchFamily="34" charset="0"/>
                        <a:cs typeface="Arial" panose="020B0604020202020204" pitchFamily="34" charset="0"/>
                      </a:endParaRPr>
                    </a:p>
                  </a:txBody>
                  <a:tcPr marL="61132" marR="61132" marT="30566" marB="30566" anchor="ctr">
                    <a:solidFill>
                      <a:schemeClr val="accent2"/>
                    </a:solidFill>
                  </a:tcPr>
                </a:tc>
                <a:extLst>
                  <a:ext uri="{0D108BD9-81ED-4DB2-BD59-A6C34878D82A}">
                    <a16:rowId xmlns:a16="http://schemas.microsoft.com/office/drawing/2014/main" val="358389700"/>
                  </a:ext>
                </a:extLst>
              </a:tr>
              <a:tr h="253497">
                <a:tc>
                  <a:txBody>
                    <a:bodyPr/>
                    <a:lstStyle/>
                    <a:p>
                      <a:pPr algn="l"/>
                      <a:r>
                        <a:rPr lang="en-US" sz="1200" dirty="0">
                          <a:solidFill>
                            <a:schemeClr val="bg1"/>
                          </a:solidFill>
                          <a:latin typeface="Arial" panose="020B0604020202020204" pitchFamily="34" charset="0"/>
                          <a:cs typeface="Arial" panose="020B0604020202020204" pitchFamily="34" charset="0"/>
                        </a:rPr>
                        <a:t>Event, n (%)</a:t>
                      </a:r>
                    </a:p>
                  </a:txBody>
                  <a:tcPr marL="61132" marR="61132" marT="30566" marB="30566">
                    <a:solidFill>
                      <a:schemeClr val="tx1">
                        <a:lumMod val="65000"/>
                        <a:lumOff val="35000"/>
                      </a:schemeClr>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All grades</a:t>
                      </a:r>
                    </a:p>
                  </a:txBody>
                  <a:tcPr marL="61132" marR="61132" marT="30566" marB="30566" anchor="ctr">
                    <a:solidFill>
                      <a:schemeClr val="accent1"/>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Grade ≥3</a:t>
                      </a:r>
                    </a:p>
                  </a:txBody>
                  <a:tcPr marL="61132" marR="61132" marT="30566" marB="30566" anchor="ctr">
                    <a:solidFill>
                      <a:schemeClr val="accent1">
                        <a:lumMod val="60000"/>
                        <a:lumOff val="40000"/>
                      </a:schemeClr>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All grades</a:t>
                      </a:r>
                    </a:p>
                  </a:txBody>
                  <a:tcPr marL="61132" marR="61132" marT="30566" marB="30566" anchor="ctr">
                    <a:solidFill>
                      <a:schemeClr val="accent2"/>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Grade ≥3</a:t>
                      </a:r>
                    </a:p>
                  </a:txBody>
                  <a:tcPr marL="61132" marR="61132" marT="30566" marB="30566" anchor="ctr">
                    <a:solidFill>
                      <a:schemeClr val="accent2">
                        <a:lumMod val="60000"/>
                        <a:lumOff val="40000"/>
                      </a:schemeClr>
                    </a:solidFill>
                  </a:tcPr>
                </a:tc>
                <a:extLst>
                  <a:ext uri="{0D108BD9-81ED-4DB2-BD59-A6C34878D82A}">
                    <a16:rowId xmlns:a16="http://schemas.microsoft.com/office/drawing/2014/main" val="1891880929"/>
                  </a:ext>
                </a:extLst>
              </a:tr>
              <a:tr h="182880">
                <a:tc>
                  <a:txBody>
                    <a:bodyPr/>
                    <a:lstStyle/>
                    <a:p>
                      <a:pPr algn="l"/>
                      <a:r>
                        <a:rPr lang="en-US" sz="1200" b="1" dirty="0">
                          <a:latin typeface="Arial" panose="020B0604020202020204" pitchFamily="34" charset="0"/>
                          <a:cs typeface="Arial" panose="020B0604020202020204" pitchFamily="34" charset="0"/>
                        </a:rPr>
                        <a:t>Any TEAE</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40 (97.6)</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22 (53.7)</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37 (92.5)</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17 (42.5)</a:t>
                      </a:r>
                    </a:p>
                  </a:txBody>
                  <a:tcPr marL="61132" marR="61132" marT="30566" marB="30566" anchor="ctr">
                    <a:solidFill>
                      <a:schemeClr val="bg1"/>
                    </a:solidFill>
                  </a:tcPr>
                </a:tc>
                <a:extLst>
                  <a:ext uri="{0D108BD9-81ED-4DB2-BD59-A6C34878D82A}">
                    <a16:rowId xmlns:a16="http://schemas.microsoft.com/office/drawing/2014/main" val="1829706782"/>
                  </a:ext>
                </a:extLst>
              </a:tr>
              <a:tr h="182880">
                <a:tc>
                  <a:txBody>
                    <a:bodyPr/>
                    <a:lstStyle/>
                    <a:p>
                      <a:pPr algn="l"/>
                      <a:r>
                        <a:rPr lang="en-US" sz="1200" b="0" dirty="0">
                          <a:latin typeface="Arial" panose="020B0604020202020204" pitchFamily="34" charset="0"/>
                          <a:cs typeface="Arial" panose="020B0604020202020204" pitchFamily="34" charset="0"/>
                        </a:rPr>
                        <a:t>    Treatment-related TEAE</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39 (95.1)</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20 (48.8)</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33 (82.5)</a:t>
                      </a:r>
                    </a:p>
                  </a:txBody>
                  <a:tcPr marL="61132" marR="61132" marT="30566" marB="30566" anchor="ctr">
                    <a:solidFill>
                      <a:schemeClr val="bg1"/>
                    </a:solidFill>
                  </a:tcPr>
                </a:tc>
                <a:tc>
                  <a:txBody>
                    <a:bodyPr/>
                    <a:lstStyle/>
                    <a:p>
                      <a:pPr algn="ctr"/>
                      <a:r>
                        <a:rPr lang="en-US" sz="1200" dirty="0">
                          <a:latin typeface="Arial" panose="020B0604020202020204" pitchFamily="34" charset="0"/>
                          <a:cs typeface="Arial" panose="020B0604020202020204" pitchFamily="34" charset="0"/>
                        </a:rPr>
                        <a:t>9 (22.5)</a:t>
                      </a:r>
                    </a:p>
                  </a:txBody>
                  <a:tcPr marL="61132" marR="61132" marT="30566" marB="30566" anchor="ctr">
                    <a:solidFill>
                      <a:schemeClr val="bg1"/>
                    </a:solidFill>
                  </a:tcPr>
                </a:tc>
                <a:extLst>
                  <a:ext uri="{0D108BD9-81ED-4DB2-BD59-A6C34878D82A}">
                    <a16:rowId xmlns:a16="http://schemas.microsoft.com/office/drawing/2014/main" val="3798869437"/>
                  </a:ext>
                </a:extLst>
              </a:tr>
              <a:tr h="182880">
                <a:tc>
                  <a:txBody>
                    <a:bodyPr/>
                    <a:lstStyle/>
                    <a:p>
                      <a:pPr algn="l"/>
                      <a:r>
                        <a:rPr lang="en-US" sz="1200" b="1" dirty="0">
                          <a:latin typeface="Arial" panose="020B0604020202020204" pitchFamily="34" charset="0"/>
                          <a:cs typeface="Arial" panose="020B0604020202020204" pitchFamily="34" charset="0"/>
                        </a:rPr>
                        <a:t>Serious AE</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14 (34.1)</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13 (31.7)</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11 (27.5)</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10 (25.0)</a:t>
                      </a:r>
                    </a:p>
                  </a:txBody>
                  <a:tcPr marL="61132" marR="61132" marT="30566" marB="30566" anchor="ctr">
                    <a:solidFill>
                      <a:srgbClr val="E7E7E7"/>
                    </a:solidFill>
                  </a:tcPr>
                </a:tc>
                <a:extLst>
                  <a:ext uri="{0D108BD9-81ED-4DB2-BD59-A6C34878D82A}">
                    <a16:rowId xmlns:a16="http://schemas.microsoft.com/office/drawing/2014/main" val="1124551214"/>
                  </a:ext>
                </a:extLst>
              </a:tr>
              <a:tr h="182880">
                <a:tc>
                  <a:txBody>
                    <a:bodyPr/>
                    <a:lstStyle/>
                    <a:p>
                      <a:pPr algn="l"/>
                      <a:r>
                        <a:rPr lang="en-US" sz="1200" dirty="0">
                          <a:latin typeface="Arial" panose="020B0604020202020204" pitchFamily="34" charset="0"/>
                          <a:cs typeface="Arial" panose="020B0604020202020204" pitchFamily="34" charset="0"/>
                        </a:rPr>
                        <a:t>    Treatment-related serious </a:t>
                      </a:r>
                      <a:r>
                        <a:rPr lang="en-US" sz="1200" dirty="0" err="1">
                          <a:latin typeface="Arial" panose="020B0604020202020204" pitchFamily="34" charset="0"/>
                          <a:cs typeface="Arial" panose="020B0604020202020204" pitchFamily="34" charset="0"/>
                        </a:rPr>
                        <a:t>TEAE</a:t>
                      </a:r>
                      <a:r>
                        <a:rPr lang="en-US" sz="1200" baseline="30000" dirty="0" err="1">
                          <a:latin typeface="Arial" panose="020B0604020202020204" pitchFamily="34" charset="0"/>
                          <a:cs typeface="Arial" panose="020B0604020202020204" pitchFamily="34" charset="0"/>
                        </a:rPr>
                        <a:t>a</a:t>
                      </a:r>
                      <a:endParaRPr lang="en-US" sz="1200" baseline="30000" dirty="0">
                        <a:latin typeface="Arial" panose="020B0604020202020204" pitchFamily="34" charset="0"/>
                        <a:cs typeface="Arial" panose="020B0604020202020204" pitchFamily="34" charset="0"/>
                      </a:endParaRP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10 (24.4)</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10 (24.4)</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 (2.5)</a:t>
                      </a:r>
                    </a:p>
                  </a:txBody>
                  <a:tcPr marL="61132" marR="61132" marT="30566" marB="30566" anchor="ctr">
                    <a:solidFill>
                      <a:srgbClr val="E7E7E7"/>
                    </a:solidFill>
                  </a:tcPr>
                </a:tc>
                <a:tc>
                  <a:txBody>
                    <a:bodyPr/>
                    <a:lstStyle/>
                    <a:p>
                      <a:pPr algn="ctr"/>
                      <a:r>
                        <a:rPr lang="en-US" sz="1200" dirty="0">
                          <a:latin typeface="Arial" panose="020B0604020202020204" pitchFamily="34" charset="0"/>
                          <a:cs typeface="Arial" panose="020B0604020202020204" pitchFamily="34" charset="0"/>
                        </a:rPr>
                        <a:t>1 (2.5)</a:t>
                      </a:r>
                    </a:p>
                  </a:txBody>
                  <a:tcPr marL="61132" marR="61132" marT="30566" marB="30566" anchor="ctr">
                    <a:solidFill>
                      <a:srgbClr val="E7E7E7"/>
                    </a:solidFill>
                  </a:tcPr>
                </a:tc>
                <a:extLst>
                  <a:ext uri="{0D108BD9-81ED-4DB2-BD59-A6C34878D82A}">
                    <a16:rowId xmlns:a16="http://schemas.microsoft.com/office/drawing/2014/main" val="1403947594"/>
                  </a:ext>
                </a:extLst>
              </a:tr>
              <a:tr h="182880">
                <a:tc>
                  <a:txBody>
                    <a:bodyPr/>
                    <a:lstStyle/>
                    <a:p>
                      <a:pPr algn="l"/>
                      <a:r>
                        <a:rPr lang="en-US" sz="1200" b="1" dirty="0">
                          <a:latin typeface="Arial" panose="020B0604020202020204" pitchFamily="34" charset="0"/>
                          <a:cs typeface="Arial" panose="020B0604020202020204" pitchFamily="34" charset="0"/>
                        </a:rPr>
                        <a:t>TEAE leading to dose reduction</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15 (36.6)</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7 (17.1)</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3 (7.5)</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0</a:t>
                      </a:r>
                    </a:p>
                  </a:txBody>
                  <a:tcPr marL="61132" marR="61132" marT="30566" marB="30566" anchor="ctr"/>
                </a:tc>
                <a:extLst>
                  <a:ext uri="{0D108BD9-81ED-4DB2-BD59-A6C34878D82A}">
                    <a16:rowId xmlns:a16="http://schemas.microsoft.com/office/drawing/2014/main" val="2255338279"/>
                  </a:ext>
                </a:extLst>
              </a:tr>
              <a:tr h="182880">
                <a:tc>
                  <a:txBody>
                    <a:bodyPr/>
                    <a:lstStyle/>
                    <a:p>
                      <a:pPr algn="l"/>
                      <a:r>
                        <a:rPr lang="en-US" sz="1200" b="1" dirty="0">
                          <a:latin typeface="Arial" panose="020B0604020202020204" pitchFamily="34" charset="0"/>
                          <a:cs typeface="Arial" panose="020B0604020202020204" pitchFamily="34" charset="0"/>
                        </a:rPr>
                        <a:t>TEAE leading to study discontinuation</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1 (2.4)</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0</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2 (5.0)</a:t>
                      </a:r>
                    </a:p>
                  </a:txBody>
                  <a:tcPr marL="61132" marR="61132" marT="30566" marB="30566" anchor="ctr"/>
                </a:tc>
                <a:tc>
                  <a:txBody>
                    <a:bodyPr/>
                    <a:lstStyle/>
                    <a:p>
                      <a:pPr algn="ctr"/>
                      <a:r>
                        <a:rPr lang="en-US" sz="1200" dirty="0">
                          <a:latin typeface="Arial" panose="020B0604020202020204" pitchFamily="34" charset="0"/>
                          <a:cs typeface="Arial" panose="020B0604020202020204" pitchFamily="34" charset="0"/>
                        </a:rPr>
                        <a:t>1 (2.5)</a:t>
                      </a:r>
                    </a:p>
                  </a:txBody>
                  <a:tcPr marL="61132" marR="61132" marT="30566" marB="30566" anchor="ctr"/>
                </a:tc>
                <a:extLst>
                  <a:ext uri="{0D108BD9-81ED-4DB2-BD59-A6C34878D82A}">
                    <a16:rowId xmlns:a16="http://schemas.microsoft.com/office/drawing/2014/main" val="3969287420"/>
                  </a:ext>
                </a:extLst>
              </a:tr>
            </a:tbl>
          </a:graphicData>
        </a:graphic>
      </p:graphicFrame>
      <p:pic>
        <p:nvPicPr>
          <p:cNvPr id="9" name="Picture 8" descr="A graph of a person's stomach&#10;&#10;AI-generated content may be incorrect.">
            <a:extLst>
              <a:ext uri="{FF2B5EF4-FFF2-40B4-BE49-F238E27FC236}">
                <a16:creationId xmlns:a16="http://schemas.microsoft.com/office/drawing/2014/main" id="{3A5F9F8F-BC94-2EA9-CCF4-9063D45FF4FE}"/>
              </a:ext>
            </a:extLst>
          </p:cNvPr>
          <p:cNvPicPr>
            <a:picLocks noChangeAspect="1"/>
          </p:cNvPicPr>
          <p:nvPr/>
        </p:nvPicPr>
        <p:blipFill>
          <a:blip r:embed="rId3"/>
          <a:stretch>
            <a:fillRect/>
          </a:stretch>
        </p:blipFill>
        <p:spPr>
          <a:xfrm>
            <a:off x="543404" y="3607070"/>
            <a:ext cx="10910305" cy="2690024"/>
          </a:xfrm>
          <a:prstGeom prst="rect">
            <a:avLst/>
          </a:prstGeom>
        </p:spPr>
      </p:pic>
      <p:sp>
        <p:nvSpPr>
          <p:cNvPr id="10" name="Rectangle 9">
            <a:extLst>
              <a:ext uri="{FF2B5EF4-FFF2-40B4-BE49-F238E27FC236}">
                <a16:creationId xmlns:a16="http://schemas.microsoft.com/office/drawing/2014/main" id="{762D2F36-CAC9-A2DA-AB4D-457FD892E19A}"/>
              </a:ext>
            </a:extLst>
          </p:cNvPr>
          <p:cNvSpPr/>
          <p:nvPr/>
        </p:nvSpPr>
        <p:spPr>
          <a:xfrm>
            <a:off x="4114800" y="2258568"/>
            <a:ext cx="3712464" cy="1476586"/>
          </a:xfrm>
          <a:prstGeom prst="rect">
            <a:avLst/>
          </a:prstGeom>
          <a:solidFill>
            <a:srgbClr val="1D4FC0">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E36566B-AD1F-8F35-9F59-77006A71F8B1}"/>
              </a:ext>
            </a:extLst>
          </p:cNvPr>
          <p:cNvSpPr/>
          <p:nvPr/>
        </p:nvSpPr>
        <p:spPr>
          <a:xfrm>
            <a:off x="7827264" y="2258568"/>
            <a:ext cx="3394918" cy="1476586"/>
          </a:xfrm>
          <a:prstGeom prst="rect">
            <a:avLst/>
          </a:prstGeom>
          <a:solidFill>
            <a:schemeClr val="accent2">
              <a:alpha val="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Footer Placeholder 7">
            <a:extLst>
              <a:ext uri="{FF2B5EF4-FFF2-40B4-BE49-F238E27FC236}">
                <a16:creationId xmlns:a16="http://schemas.microsoft.com/office/drawing/2014/main" id="{6F026477-A7D2-0C2B-FC6C-0812054AC5B7}"/>
              </a:ext>
            </a:extLst>
          </p:cNvPr>
          <p:cNvSpPr>
            <a:spLocks noGrp="1"/>
          </p:cNvSpPr>
          <p:nvPr>
            <p:ph type="ftr" sz="quarter" idx="11"/>
          </p:nvPr>
        </p:nvSpPr>
        <p:spPr>
          <a:xfrm>
            <a:off x="5971032" y="635053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Schweizer MT, et al. ASCO GU 2025. Abstract LBA138. </a:t>
            </a:r>
          </a:p>
        </p:txBody>
      </p:sp>
    </p:spTree>
    <p:extLst>
      <p:ext uri="{BB962C8B-B14F-4D97-AF65-F5344CB8AC3E}">
        <p14:creationId xmlns:p14="http://schemas.microsoft.com/office/powerpoint/2010/main" val="34011850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F489-F2CD-D2EE-B5E9-11A227CC851E}"/>
              </a:ext>
            </a:extLst>
          </p:cNvPr>
          <p:cNvSpPr>
            <a:spLocks noGrp="1"/>
          </p:cNvSpPr>
          <p:nvPr>
            <p:ph type="title"/>
          </p:nvPr>
        </p:nvSpPr>
        <p:spPr/>
        <p:txBody>
          <a:bodyPr/>
          <a:lstStyle/>
          <a:p>
            <a:r>
              <a:rPr lang="en-US" dirty="0"/>
              <a:t>Mevrometostat + Enzalutamide</a:t>
            </a:r>
            <a:br>
              <a:rPr lang="en-US" dirty="0"/>
            </a:br>
            <a:r>
              <a:rPr lang="en-US" sz="2800" i="1" dirty="0"/>
              <a:t>Open-label, Dose Expansion Study (cont)</a:t>
            </a:r>
            <a:endParaRPr lang="en-US" sz="2800" dirty="0"/>
          </a:p>
        </p:txBody>
      </p:sp>
      <p:sp>
        <p:nvSpPr>
          <p:cNvPr id="3" name="Content Placeholder 2">
            <a:extLst>
              <a:ext uri="{FF2B5EF4-FFF2-40B4-BE49-F238E27FC236}">
                <a16:creationId xmlns:a16="http://schemas.microsoft.com/office/drawing/2014/main" id="{9FF23B4B-F101-3404-4FB9-6B07658A8868}"/>
              </a:ext>
            </a:extLst>
          </p:cNvPr>
          <p:cNvSpPr>
            <a:spLocks noGrp="1"/>
          </p:cNvSpPr>
          <p:nvPr>
            <p:ph idx="1"/>
          </p:nvPr>
        </p:nvSpPr>
        <p:spPr>
          <a:xfrm>
            <a:off x="606493" y="1718537"/>
            <a:ext cx="10979014" cy="4728188"/>
          </a:xfrm>
        </p:spPr>
        <p:txBody>
          <a:bodyPr/>
          <a:lstStyle/>
          <a:p>
            <a:pPr>
              <a:lnSpc>
                <a:spcPct val="100000"/>
              </a:lnSpc>
            </a:pPr>
            <a:r>
              <a:rPr lang="en-US" dirty="0"/>
              <a:t>Mevrometostat + enzalutamide was associated with a 49% reduction in risk of </a:t>
            </a:r>
            <a:r>
              <a:rPr lang="en-US" dirty="0" err="1"/>
              <a:t>rPFS</a:t>
            </a:r>
            <a:r>
              <a:rPr lang="en-US" dirty="0"/>
              <a:t> compared with enzalutamide</a:t>
            </a:r>
          </a:p>
          <a:p>
            <a:pPr>
              <a:lnSpc>
                <a:spcPct val="100000"/>
              </a:lnSpc>
            </a:pPr>
            <a:r>
              <a:rPr lang="en-US" dirty="0"/>
              <a:t>Mevrometostat 1250 mg </a:t>
            </a:r>
            <a:r>
              <a:rPr lang="en-US"/>
              <a:t>BID on empty stomach + enzalutamide has </a:t>
            </a:r>
            <a:r>
              <a:rPr lang="en-US" dirty="0"/>
              <a:t>a manageable safety profile </a:t>
            </a:r>
          </a:p>
          <a:p>
            <a:pPr>
              <a:lnSpc>
                <a:spcPct val="100000"/>
              </a:lnSpc>
              <a:spcAft>
                <a:spcPts val="885"/>
              </a:spcAft>
            </a:pPr>
            <a:r>
              <a:rPr lang="en-US" dirty="0"/>
              <a:t>Plasma exposure with mevrometostat 875 mg with food was similar to 1250 mg empty stomach, with an improved safety profile</a:t>
            </a:r>
          </a:p>
          <a:p>
            <a:pPr>
              <a:lnSpc>
                <a:spcPct val="100000"/>
              </a:lnSpc>
              <a:spcAft>
                <a:spcPts val="885"/>
              </a:spcAft>
            </a:pPr>
            <a:r>
              <a:rPr lang="en-US" dirty="0"/>
              <a:t>Mevrometostat 875 mg with food is the recommended phase 3 dose </a:t>
            </a:r>
          </a:p>
        </p:txBody>
      </p:sp>
      <p:sp>
        <p:nvSpPr>
          <p:cNvPr id="6" name="Footer Placeholder 7">
            <a:extLst>
              <a:ext uri="{FF2B5EF4-FFF2-40B4-BE49-F238E27FC236}">
                <a16:creationId xmlns:a16="http://schemas.microsoft.com/office/drawing/2014/main" id="{7B9A985D-1968-49B1-BE4B-AA2CEBED7DC4}"/>
              </a:ext>
            </a:extLst>
          </p:cNvPr>
          <p:cNvSpPr>
            <a:spLocks noGrp="1"/>
          </p:cNvSpPr>
          <p:nvPr>
            <p:ph type="ftr" sz="quarter" idx="11"/>
          </p:nvPr>
        </p:nvSpPr>
        <p:spPr>
          <a:xfrm>
            <a:off x="7470707" y="6310312"/>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Schweizer MT, et al. ASCO GU 2025. Abstract LBA138. </a:t>
            </a:r>
          </a:p>
        </p:txBody>
      </p:sp>
    </p:spTree>
    <p:extLst>
      <p:ext uri="{BB962C8B-B14F-4D97-AF65-F5344CB8AC3E}">
        <p14:creationId xmlns:p14="http://schemas.microsoft.com/office/powerpoint/2010/main" val="114851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BD0C8A52-FDFF-F344-85B6-F90ED86324EB}"/>
              </a:ext>
            </a:extLst>
          </p:cNvPr>
          <p:cNvSpPr>
            <a:spLocks noGrp="1"/>
          </p:cNvSpPr>
          <p:nvPr>
            <p:ph type="ctrTitle"/>
          </p:nvPr>
        </p:nvSpPr>
        <p:spPr>
          <a:xfrm>
            <a:off x="547144" y="482595"/>
            <a:ext cx="11024688" cy="1295400"/>
          </a:xfrm>
        </p:spPr>
        <p:txBody>
          <a:bodyPr vert="horz" wrap="square" lIns="90488" tIns="44451" rIns="90488" bIns="44451" numCol="1" anchor="b" anchorCtr="1" compatLnSpc="1">
            <a:prstTxWarp prst="textNoShape">
              <a:avLst/>
            </a:prstTxWarp>
          </a:bodyPr>
          <a:lstStyle/>
          <a:p>
            <a:br>
              <a:rPr lang="en-US" sz="4800" dirty="0">
                <a:latin typeface="+mn-lt"/>
              </a:rPr>
            </a:br>
            <a:r>
              <a:rPr lang="en-US" sz="4800" b="1" i="0" u="none" strike="noStrike" dirty="0">
                <a:effectLst/>
                <a:latin typeface="+mn-lt"/>
              </a:rPr>
              <a:t> Optimizing care in high risk </a:t>
            </a:r>
            <a:r>
              <a:rPr lang="en-US" sz="4800" b="1" i="0" u="none" strike="noStrike" dirty="0" err="1">
                <a:effectLst/>
                <a:latin typeface="+mn-lt"/>
              </a:rPr>
              <a:t>nmHSPC</a:t>
            </a:r>
            <a:endParaRPr lang="en-US" sz="4800" dirty="0">
              <a:latin typeface="+mn-lt"/>
            </a:endParaRPr>
          </a:p>
        </p:txBody>
      </p:sp>
      <p:pic>
        <p:nvPicPr>
          <p:cNvPr id="4" name="Picture 4" descr="UdeM01HR">
            <a:extLst>
              <a:ext uri="{FF2B5EF4-FFF2-40B4-BE49-F238E27FC236}">
                <a16:creationId xmlns:a16="http://schemas.microsoft.com/office/drawing/2014/main" id="{FE8C335A-5D72-BC46-BF9A-341758AC15FB}"/>
              </a:ext>
            </a:extLst>
          </p:cNvPr>
          <p:cNvPicPr>
            <a:picLocks noChangeAspect="1" noChangeArrowheads="1"/>
          </p:cNvPicPr>
          <p:nvPr/>
        </p:nvPicPr>
        <p:blipFill>
          <a:blip r:embed="rId3" cstate="print"/>
          <a:srcRect/>
          <a:stretch>
            <a:fillRect/>
          </a:stretch>
        </p:blipFill>
        <p:spPr bwMode="auto">
          <a:xfrm>
            <a:off x="6456041" y="4531293"/>
            <a:ext cx="3190049" cy="2162071"/>
          </a:xfrm>
          <a:prstGeom prst="rect">
            <a:avLst/>
          </a:prstGeom>
          <a:ln>
            <a:noFill/>
          </a:ln>
          <a:effectLst>
            <a:softEdge rad="112500"/>
          </a:effectLst>
        </p:spPr>
      </p:pic>
      <p:pic>
        <p:nvPicPr>
          <p:cNvPr id="5" name="Picture 4" descr="110609_se96k_nouveau-chum-projection_sn635">
            <a:extLst>
              <a:ext uri="{FF2B5EF4-FFF2-40B4-BE49-F238E27FC236}">
                <a16:creationId xmlns:a16="http://schemas.microsoft.com/office/drawing/2014/main" id="{FA0D65C3-777F-C04F-9CCE-21AB1E9E4951}"/>
              </a:ext>
            </a:extLst>
          </p:cNvPr>
          <p:cNvPicPr>
            <a:picLocks noChangeAspect="1" noChangeArrowheads="1"/>
          </p:cNvPicPr>
          <p:nvPr/>
        </p:nvPicPr>
        <p:blipFill>
          <a:blip r:embed="rId4" cstate="print"/>
          <a:srcRect/>
          <a:stretch>
            <a:fillRect/>
          </a:stretch>
        </p:blipFill>
        <p:spPr bwMode="auto">
          <a:xfrm>
            <a:off x="2495600" y="4527637"/>
            <a:ext cx="3812141" cy="2143500"/>
          </a:xfrm>
          <a:prstGeom prst="rect">
            <a:avLst/>
          </a:prstGeom>
          <a:ln>
            <a:noFill/>
          </a:ln>
          <a:effectLst>
            <a:softEdge rad="112500"/>
          </a:effectLst>
        </p:spPr>
      </p:pic>
      <p:sp>
        <p:nvSpPr>
          <p:cNvPr id="3" name="Rectangle 3">
            <a:extLst>
              <a:ext uri="{FF2B5EF4-FFF2-40B4-BE49-F238E27FC236}">
                <a16:creationId xmlns:a16="http://schemas.microsoft.com/office/drawing/2014/main" id="{98E05405-CC4C-9E5B-DC5B-808D6296C643}"/>
              </a:ext>
            </a:extLst>
          </p:cNvPr>
          <p:cNvSpPr txBox="1">
            <a:spLocks/>
          </p:cNvSpPr>
          <p:nvPr/>
        </p:nvSpPr>
        <p:spPr bwMode="auto">
          <a:xfrm>
            <a:off x="2859088" y="1994615"/>
            <a:ext cx="6400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S PGothic" panose="020B0600070205080204" pitchFamily="34" charset="-128"/>
                <a:cs typeface="MS PGothic" charset="0"/>
              </a:defRPr>
            </a:lvl1pPr>
            <a:lvl2pPr marL="457189"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S PGothic" panose="020B0600070205080204" pitchFamily="34" charset="-128"/>
                <a:cs typeface="MS PGothic" charset="0"/>
              </a:defRPr>
            </a:lvl2pPr>
            <a:lvl3pPr marL="914377"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S PGothic" panose="020B0600070205080204" pitchFamily="34" charset="-128"/>
                <a:cs typeface="MS PGothic" charset="0"/>
              </a:defRPr>
            </a:lvl3pPr>
            <a:lvl4pPr marL="1371566"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S PGothic" panose="020B0600070205080204" pitchFamily="34" charset="-128"/>
                <a:cs typeface="MS PGothic" charset="0"/>
              </a:defRPr>
            </a:lvl4pPr>
            <a:lvl5pPr marL="1828754"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S PGothic" panose="020B0600070205080204" pitchFamily="34" charset="-128"/>
                <a:cs typeface="MS PGothic" charset="0"/>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70000"/>
              </a:lnSpc>
              <a:spcBef>
                <a:spcPts val="100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endParaRPr>
          </a:p>
          <a:p>
            <a:pPr marL="0" marR="0" lvl="0" indent="0" algn="ctr" defTabSz="914400" rtl="0" eaLnBrk="1" fontAlgn="base" latinLnBrk="0" hangingPunct="1">
              <a:lnSpc>
                <a:spcPct val="70000"/>
              </a:lnSpc>
              <a:spcBef>
                <a:spcPts val="100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Fred Saad </a:t>
            </a: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CQ MD FRCS FCAHS</a:t>
            </a:r>
          </a:p>
          <a:p>
            <a:pPr marL="0" marR="0" lvl="0" indent="0" algn="ctr" defTabSz="914400" rtl="0" eaLnBrk="1" fontAlgn="base" latinLnBrk="0" hangingPunct="1">
              <a:lnSpc>
                <a:spcPct val="70000"/>
              </a:lnSpc>
              <a:spcBef>
                <a:spcPts val="8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Professor and Chairman, Department of Surgery,</a:t>
            </a:r>
          </a:p>
          <a:p>
            <a:pPr marL="0" marR="0" lvl="0" indent="0" algn="ctr" defTabSz="914400" rtl="0" eaLnBrk="1" fontAlgn="base" latinLnBrk="0" hangingPunct="1">
              <a:lnSpc>
                <a:spcPct val="70000"/>
              </a:lnSpc>
              <a:spcBef>
                <a:spcPts val="8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Raymond Garneau Chair in Prostate Cancer</a:t>
            </a:r>
          </a:p>
          <a:p>
            <a:pPr marL="0" marR="0" lvl="0" indent="0" algn="ctr" defTabSz="914400" rtl="0" eaLnBrk="1" fontAlgn="base" latinLnBrk="0" hangingPunct="1">
              <a:lnSpc>
                <a:spcPct val="70000"/>
              </a:lnSpc>
              <a:spcBef>
                <a:spcPts val="8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University of Montreal </a:t>
            </a:r>
          </a:p>
          <a:p>
            <a:pPr marL="0" marR="0" lvl="0" indent="0" algn="ctr" defTabSz="914400" rtl="0" eaLnBrk="1" fontAlgn="base" latinLnBrk="0" hangingPunct="1">
              <a:lnSpc>
                <a:spcPct val="70000"/>
              </a:lnSpc>
              <a:spcBef>
                <a:spcPts val="8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Director of GU Oncology and Prostate Cancer Research</a:t>
            </a:r>
          </a:p>
          <a:p>
            <a:pPr marL="0" marR="0" lvl="0" indent="0" algn="ctr" defTabSz="914400" rtl="0" eaLnBrk="1" fontAlgn="base" latinLnBrk="0" hangingPunct="1">
              <a:lnSpc>
                <a:spcPct val="70000"/>
              </a:lnSpc>
              <a:spcBef>
                <a:spcPts val="8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University of Montreal Hospital Center</a:t>
            </a:r>
          </a:p>
          <a:p>
            <a:pPr marL="0" marR="0" lvl="0" indent="0" algn="ctr" defTabSz="914400" rtl="0" eaLnBrk="1" fontAlgn="base" latinLnBrk="0" hangingPunct="1">
              <a:lnSpc>
                <a:spcPct val="70000"/>
              </a:lnSpc>
              <a:spcBef>
                <a:spcPts val="100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endParaRPr>
          </a:p>
        </p:txBody>
      </p:sp>
    </p:spTree>
    <p:extLst>
      <p:ext uri="{BB962C8B-B14F-4D97-AF65-F5344CB8AC3E}">
        <p14:creationId xmlns:p14="http://schemas.microsoft.com/office/powerpoint/2010/main" val="20380173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59946-0899-37E4-ACAD-DECD573EE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E6B98-27B4-947B-8635-61425AAACF73}"/>
              </a:ext>
            </a:extLst>
          </p:cNvPr>
          <p:cNvSpPr>
            <a:spLocks noGrp="1"/>
          </p:cNvSpPr>
          <p:nvPr>
            <p:ph type="title"/>
          </p:nvPr>
        </p:nvSpPr>
        <p:spPr>
          <a:xfrm>
            <a:off x="606493" y="667724"/>
            <a:ext cx="10515600" cy="1325563"/>
          </a:xfrm>
        </p:spPr>
        <p:txBody>
          <a:bodyPr>
            <a:normAutofit fontScale="90000"/>
          </a:bodyPr>
          <a:lstStyle/>
          <a:p>
            <a:r>
              <a:rPr lang="en-US" sz="4000" b="1" i="1" dirty="0"/>
              <a:t>Next steps </a:t>
            </a:r>
            <a:br>
              <a:rPr lang="en-US" sz="4000" b="1" i="1" dirty="0"/>
            </a:br>
            <a:r>
              <a:rPr lang="en-US" sz="4000" b="1" dirty="0"/>
              <a:t>Mevrometostat + Enzalutamide</a:t>
            </a:r>
            <a:br>
              <a:rPr lang="en-US" sz="4000" b="1" dirty="0"/>
            </a:br>
            <a:endParaRPr lang="en-US" sz="4000" b="1" dirty="0"/>
          </a:p>
        </p:txBody>
      </p:sp>
      <p:sp>
        <p:nvSpPr>
          <p:cNvPr id="3" name="Content Placeholder 2">
            <a:extLst>
              <a:ext uri="{FF2B5EF4-FFF2-40B4-BE49-F238E27FC236}">
                <a16:creationId xmlns:a16="http://schemas.microsoft.com/office/drawing/2014/main" id="{063D9EC7-1187-6819-C5EB-4234B4DC0BEE}"/>
              </a:ext>
            </a:extLst>
          </p:cNvPr>
          <p:cNvSpPr>
            <a:spLocks noGrp="1"/>
          </p:cNvSpPr>
          <p:nvPr>
            <p:ph idx="1"/>
          </p:nvPr>
        </p:nvSpPr>
        <p:spPr>
          <a:xfrm>
            <a:off x="606493" y="1993287"/>
            <a:ext cx="10979014" cy="4728188"/>
          </a:xfrm>
        </p:spPr>
        <p:txBody>
          <a:bodyPr/>
          <a:lstStyle/>
          <a:p>
            <a:pPr>
              <a:lnSpc>
                <a:spcPct val="100000"/>
              </a:lnSpc>
            </a:pPr>
            <a:r>
              <a:rPr lang="en-US" sz="3200" b="1" dirty="0"/>
              <a:t>MEVPRO-1: Phase 3 Study</a:t>
            </a:r>
            <a:br>
              <a:rPr lang="en-US" sz="3200" dirty="0"/>
            </a:br>
            <a:r>
              <a:rPr lang="en-US" i="1" dirty="0"/>
              <a:t>Mevrometostat + Enzalutamide vs Physician Choice (Docetaxel or Enzalutamide) in Patients With </a:t>
            </a:r>
            <a:r>
              <a:rPr lang="en-US" i="1" dirty="0" err="1"/>
              <a:t>mCRPC</a:t>
            </a:r>
            <a:r>
              <a:rPr lang="en-US" i="1" dirty="0"/>
              <a:t> Previously Treated With Abiraterone (</a:t>
            </a:r>
            <a:r>
              <a:rPr lang="en-US" i="1" dirty="0" err="1"/>
              <a:t>rPFS</a:t>
            </a:r>
            <a:r>
              <a:rPr lang="en-US" i="1" dirty="0"/>
              <a:t>)</a:t>
            </a:r>
          </a:p>
          <a:p>
            <a:pPr>
              <a:lnSpc>
                <a:spcPct val="100000"/>
              </a:lnSpc>
            </a:pPr>
            <a:endParaRPr lang="en-US" i="1" dirty="0"/>
          </a:p>
          <a:p>
            <a:pPr>
              <a:lnSpc>
                <a:spcPct val="100000"/>
              </a:lnSpc>
            </a:pPr>
            <a:r>
              <a:rPr lang="en-US" sz="3200" b="1" dirty="0"/>
              <a:t>MEVPRO-2 Phase 3 Study</a:t>
            </a:r>
            <a:br>
              <a:rPr lang="en-US" dirty="0"/>
            </a:br>
            <a:r>
              <a:rPr lang="en-US" i="1" dirty="0"/>
              <a:t>Mevrometostat + Enzalutamide vs Placebo + Enzalutamide in ARPI-Naive Patients With </a:t>
            </a:r>
            <a:r>
              <a:rPr lang="en-US" i="1" dirty="0" err="1"/>
              <a:t>mCRPC</a:t>
            </a:r>
            <a:r>
              <a:rPr lang="en-US" i="1" dirty="0"/>
              <a:t> (</a:t>
            </a:r>
            <a:r>
              <a:rPr lang="en-US" i="1" dirty="0" err="1"/>
              <a:t>rPFS</a:t>
            </a:r>
            <a:r>
              <a:rPr lang="en-US" i="1" dirty="0"/>
              <a:t>)</a:t>
            </a:r>
            <a:endParaRPr lang="en-US" dirty="0"/>
          </a:p>
        </p:txBody>
      </p:sp>
    </p:spTree>
    <p:extLst>
      <p:ext uri="{BB962C8B-B14F-4D97-AF65-F5344CB8AC3E}">
        <p14:creationId xmlns:p14="http://schemas.microsoft.com/office/powerpoint/2010/main" val="9787123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F753A-F685-DA92-256D-71524B00E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5D4D1-FA6D-2DE0-D5B2-41392FEFBEBE}"/>
              </a:ext>
            </a:extLst>
          </p:cNvPr>
          <p:cNvSpPr>
            <a:spLocks noGrp="1"/>
          </p:cNvSpPr>
          <p:nvPr>
            <p:ph type="title"/>
          </p:nvPr>
        </p:nvSpPr>
        <p:spPr>
          <a:xfrm>
            <a:off x="1112437" y="361032"/>
            <a:ext cx="10537025" cy="1416969"/>
          </a:xfrm>
        </p:spPr>
        <p:txBody>
          <a:bodyPr>
            <a:noAutofit/>
          </a:bodyPr>
          <a:lstStyle/>
          <a:p>
            <a:r>
              <a:rPr lang="en-US" sz="3600" b="1" dirty="0">
                <a:latin typeface="Arial" panose="020B0604020202020204" pitchFamily="34" charset="0"/>
                <a:cs typeface="Arial" panose="020B0604020202020204" pitchFamily="34" charset="0"/>
              </a:rPr>
              <a:t>Exciting new therapies with new mechanisms of action in late-stage clinical  development across the disease continuum </a:t>
            </a:r>
          </a:p>
        </p:txBody>
      </p:sp>
      <p:sp>
        <p:nvSpPr>
          <p:cNvPr id="3" name="Content Placeholder 2">
            <a:extLst>
              <a:ext uri="{FF2B5EF4-FFF2-40B4-BE49-F238E27FC236}">
                <a16:creationId xmlns:a16="http://schemas.microsoft.com/office/drawing/2014/main" id="{953D06DD-F498-DF3D-36BD-F94E3290F7C2}"/>
              </a:ext>
            </a:extLst>
          </p:cNvPr>
          <p:cNvSpPr>
            <a:spLocks noGrp="1"/>
          </p:cNvSpPr>
          <p:nvPr>
            <p:ph idx="1"/>
          </p:nvPr>
        </p:nvSpPr>
        <p:spPr>
          <a:xfrm>
            <a:off x="542537" y="2032929"/>
            <a:ext cx="11106925" cy="4825071"/>
          </a:xfrm>
        </p:spPr>
        <p:txBody>
          <a:bodyPr>
            <a:normAutofit/>
          </a:bodyPr>
          <a:lstStyle/>
          <a:p>
            <a:pPr lvl="1"/>
            <a:r>
              <a:rPr lang="en-US" sz="2800" dirty="0">
                <a:effectLst/>
                <a:latin typeface="Arial" panose="020B0604020202020204" pitchFamily="34" charset="0"/>
                <a:cs typeface="Arial" panose="020B0604020202020204" pitchFamily="34" charset="0"/>
              </a:rPr>
              <a:t>Phase III trial of CAN-2409+prodrug in combination with standard of care EBRT for newly diagnosed localized prostate cancer (ASCO 2025)</a:t>
            </a:r>
          </a:p>
          <a:p>
            <a:pPr lvl="1"/>
            <a:endParaRPr lang="en-US" sz="2800" dirty="0">
              <a:latin typeface="Arial" panose="020B0604020202020204" pitchFamily="34" charset="0"/>
              <a:cs typeface="Arial" panose="020B0604020202020204" pitchFamily="34" charset="0"/>
            </a:endParaRPr>
          </a:p>
          <a:p>
            <a:pPr lvl="1"/>
            <a:r>
              <a:rPr lang="en-US" sz="2800" dirty="0">
                <a:effectLst/>
                <a:latin typeface="Arial" panose="020B0604020202020204" pitchFamily="34" charset="0"/>
                <a:cs typeface="Arial" panose="020B0604020202020204" pitchFamily="34" charset="0"/>
              </a:rPr>
              <a:t>Phase III CAPItello-281 trial assessing capivasertib plus abiraterone/ADT in patients with </a:t>
            </a:r>
            <a:r>
              <a:rPr lang="en-US" sz="2800" dirty="0" err="1">
                <a:effectLst/>
                <a:latin typeface="Arial" panose="020B0604020202020204" pitchFamily="34" charset="0"/>
                <a:cs typeface="Arial" panose="020B0604020202020204" pitchFamily="34" charset="0"/>
              </a:rPr>
              <a:t>mHSP</a:t>
            </a:r>
            <a:r>
              <a:rPr lang="en-US" sz="2800" dirty="0" err="1">
                <a:latin typeface="Arial" panose="020B0604020202020204" pitchFamily="34" charset="0"/>
                <a:cs typeface="Arial" panose="020B0604020202020204" pitchFamily="34" charset="0"/>
              </a:rPr>
              <a:t>C</a:t>
            </a:r>
            <a:r>
              <a:rPr lang="en-US" sz="2800" dirty="0">
                <a:latin typeface="Arial" panose="020B0604020202020204" pitchFamily="34" charset="0"/>
                <a:cs typeface="Arial" panose="020B0604020202020204" pitchFamily="34" charset="0"/>
              </a:rPr>
              <a:t> and </a:t>
            </a:r>
            <a:r>
              <a:rPr lang="en-US" sz="2800" dirty="0">
                <a:effectLst/>
                <a:latin typeface="Arial" panose="020B0604020202020204" pitchFamily="34" charset="0"/>
                <a:cs typeface="Arial" panose="020B0604020202020204" pitchFamily="34" charset="0"/>
              </a:rPr>
              <a:t>PTEN deficiency</a:t>
            </a:r>
          </a:p>
          <a:p>
            <a:pPr lvl="1"/>
            <a:endParaRPr lang="en-US" sz="2800" dirty="0">
              <a:effectLst/>
              <a:latin typeface="Arial" panose="020B0604020202020204" pitchFamily="34" charset="0"/>
              <a:cs typeface="Arial" panose="020B0604020202020204" pitchFamily="34" charset="0"/>
            </a:endParaRPr>
          </a:p>
          <a:p>
            <a:pPr lvl="1"/>
            <a:r>
              <a:rPr lang="en-US" sz="2800" dirty="0">
                <a:effectLst/>
                <a:latin typeface="Arial" panose="020B0604020202020204" pitchFamily="34" charset="0"/>
                <a:cs typeface="Arial" panose="020B0604020202020204" pitchFamily="34" charset="0"/>
              </a:rPr>
              <a:t>Promising </a:t>
            </a:r>
            <a:r>
              <a:rPr lang="en-US" sz="2800" dirty="0">
                <a:latin typeface="Arial" panose="020B0604020202020204" pitchFamily="34" charset="0"/>
                <a:cs typeface="Arial" panose="020B0604020202020204" pitchFamily="34" charset="0"/>
              </a:rPr>
              <a:t>early </a:t>
            </a:r>
            <a:r>
              <a:rPr lang="en-US" sz="2800" dirty="0">
                <a:effectLst/>
                <a:latin typeface="Arial" panose="020B0604020202020204" pitchFamily="34" charset="0"/>
                <a:cs typeface="Arial" panose="020B0604020202020204" pitchFamily="34" charset="0"/>
              </a:rPr>
              <a:t>phase </a:t>
            </a:r>
            <a:r>
              <a:rPr lang="en-US" sz="2800" dirty="0">
                <a:latin typeface="Arial" panose="020B0604020202020204" pitchFamily="34" charset="0"/>
                <a:cs typeface="Arial" panose="020B0604020202020204" pitchFamily="34" charset="0"/>
              </a:rPr>
              <a:t>data supporting m</a:t>
            </a:r>
            <a:r>
              <a:rPr lang="en-US" sz="2800" dirty="0">
                <a:effectLst/>
                <a:latin typeface="Arial" panose="020B0604020202020204" pitchFamily="34" charset="0"/>
                <a:cs typeface="Arial" panose="020B0604020202020204" pitchFamily="34" charset="0"/>
              </a:rPr>
              <a:t>evrometostat in combination with enzalutamide for </a:t>
            </a:r>
            <a:r>
              <a:rPr lang="en-US" sz="2800" dirty="0" err="1">
                <a:effectLst/>
                <a:latin typeface="Arial" panose="020B0604020202020204" pitchFamily="34" charset="0"/>
                <a:cs typeface="Arial" panose="020B0604020202020204" pitchFamily="34" charset="0"/>
              </a:rPr>
              <a:t>mCRPC</a:t>
            </a:r>
            <a:r>
              <a:rPr lang="en-US" sz="2800"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034131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368F-F608-2C7C-6C14-DEBB76977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41B0E-4D15-B475-45D9-B93D4FABAFD3}"/>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31456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1125200" cy="1325563"/>
          </a:xfrm>
        </p:spPr>
        <p:txBody>
          <a:bodyPr>
            <a:normAutofit/>
          </a:bodyPr>
          <a:lstStyle/>
          <a:p>
            <a:r>
              <a:rPr lang="en-US" sz="4000" b="1" dirty="0">
                <a:solidFill>
                  <a:srgbClr val="C00000"/>
                </a:solidFill>
              </a:rPr>
              <a:t>Case Presentation – Dr Armstrong: </a:t>
            </a:r>
            <a:r>
              <a:rPr lang="en-US" sz="4000" b="1" dirty="0" err="1">
                <a:solidFill>
                  <a:srgbClr val="C00000"/>
                </a:solidFill>
              </a:rPr>
              <a:t>mHSPC</a:t>
            </a:r>
            <a:r>
              <a:rPr lang="en-US" sz="4000" b="1" dirty="0">
                <a:solidFill>
                  <a:srgbClr val="C00000"/>
                </a:solidFill>
              </a:rPr>
              <a:t>, low volume disease</a:t>
            </a:r>
          </a:p>
        </p:txBody>
      </p:sp>
      <p:sp>
        <p:nvSpPr>
          <p:cNvPr id="3" name="Content Placeholder 2"/>
          <p:cNvSpPr>
            <a:spLocks noGrp="1"/>
          </p:cNvSpPr>
          <p:nvPr>
            <p:ph idx="1"/>
          </p:nvPr>
        </p:nvSpPr>
        <p:spPr>
          <a:xfrm>
            <a:off x="838200" y="1148917"/>
            <a:ext cx="10515600" cy="5407746"/>
          </a:xfrm>
        </p:spPr>
        <p:txBody>
          <a:bodyPr>
            <a:noAutofit/>
          </a:bodyPr>
          <a:lstStyle/>
          <a:p>
            <a:pPr>
              <a:lnSpc>
                <a:spcPct val="100000"/>
              </a:lnSpc>
            </a:pPr>
            <a:r>
              <a:rPr lang="en-US" sz="2200" dirty="0"/>
              <a:t>71 </a:t>
            </a:r>
            <a:r>
              <a:rPr lang="en-US" sz="2200" dirty="0" err="1"/>
              <a:t>yo</a:t>
            </a:r>
            <a:r>
              <a:rPr lang="en-US" sz="2200" dirty="0"/>
              <a:t> WM presented with back pain to the ER after a negative sports medicine physical, worse with activity, but still bothering him after 2 months at night</a:t>
            </a:r>
          </a:p>
          <a:p>
            <a:pPr>
              <a:lnSpc>
                <a:spcPct val="100000"/>
              </a:lnSpc>
            </a:pPr>
            <a:r>
              <a:rPr lang="en-US" sz="2200" dirty="0"/>
              <a:t>PSA found to be 71 (first ever), alkaline phosphatase 220 (high), newly elevated from last year’s wellness check. Never had PSA screening.</a:t>
            </a:r>
          </a:p>
          <a:p>
            <a:pPr>
              <a:lnSpc>
                <a:spcPct val="100000"/>
              </a:lnSpc>
            </a:pPr>
            <a:r>
              <a:rPr lang="en-US" sz="2200" dirty="0"/>
              <a:t>PSMA PET/CT shows 4 bone metastases in his L-spine (2) and ribs, L ilium, PSMA Avid (SUV 14-20) and uptake in his prostate, no LAD</a:t>
            </a:r>
          </a:p>
          <a:p>
            <a:pPr>
              <a:lnSpc>
                <a:spcPct val="100000"/>
              </a:lnSpc>
            </a:pPr>
            <a:r>
              <a:rPr lang="en-US" sz="2200" dirty="0"/>
              <a:t>Prostate biopsy confirms high grade GG5 disease in multiple cores, sent for Foundation CDX testing. Found to have PTEN loss and a TMPRSS2-ERG fusion, no HRD alterations, MSS, TMB 2.0 (low), PD-L1 negative</a:t>
            </a:r>
          </a:p>
          <a:p>
            <a:pPr>
              <a:lnSpc>
                <a:spcPct val="100000"/>
              </a:lnSpc>
            </a:pPr>
            <a:r>
              <a:rPr lang="en-US" sz="2200" dirty="0"/>
              <a:t>Starts on ADT/abiraterone and inquires if there are other approaches that could improve his survival</a:t>
            </a:r>
          </a:p>
          <a:p>
            <a:pPr>
              <a:lnSpc>
                <a:spcPct val="100000"/>
              </a:lnSpc>
            </a:pPr>
            <a:r>
              <a:rPr lang="en-US" sz="2200" dirty="0"/>
              <a:t>PMH significant for HTN and hyperlipidemia, well controlled. No heart disease and he is active but somewhat sedentary, retired. Married for 45 years, no family history of malignancy but does have 3 children</a:t>
            </a:r>
          </a:p>
        </p:txBody>
      </p:sp>
    </p:spTree>
    <p:extLst>
      <p:ext uri="{BB962C8B-B14F-4D97-AF65-F5344CB8AC3E}">
        <p14:creationId xmlns:p14="http://schemas.microsoft.com/office/powerpoint/2010/main" val="24329112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4BA0-E23C-8FC2-BE45-271CD70392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3014A6-18A5-4422-3577-5641E9486AD0}"/>
              </a:ext>
            </a:extLst>
          </p:cNvPr>
          <p:cNvSpPr txBox="1"/>
          <p:nvPr/>
        </p:nvSpPr>
        <p:spPr>
          <a:xfrm>
            <a:off x="974109" y="1196752"/>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Should general medical oncologists in community-based practice be testing their patients with mHSPC for PTEN deficiency? If so, how would you recommend that they do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When will data from the CAPItello-281 study be available, and what would they need to demonstrate for you to enthusiastically employ capivasertib? For a patient with mHSPC and PTEN deficiency for whom you would normally recommend a triplet regimen based on clinical characteristics, how would you select between an AR pathway inhibitor/docetaxel/ADT and capivasertib/abiraterone/ADT if capivasertib becomes available?</a:t>
            </a:r>
          </a:p>
        </p:txBody>
      </p:sp>
      <p:sp>
        <p:nvSpPr>
          <p:cNvPr id="2" name="Title 1">
            <a:extLst>
              <a:ext uri="{FF2B5EF4-FFF2-40B4-BE49-F238E27FC236}">
                <a16:creationId xmlns:a16="http://schemas.microsoft.com/office/drawing/2014/main" id="{A863AB74-8EDD-E1E8-E412-D71498C25DD7}"/>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795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7E17-17B7-4987-B065-9CC07D6AB6B1}"/>
              </a:ext>
            </a:extLst>
          </p:cNvPr>
          <p:cNvSpPr>
            <a:spLocks noGrp="1"/>
          </p:cNvSpPr>
          <p:nvPr>
            <p:ph type="title"/>
          </p:nvPr>
        </p:nvSpPr>
        <p:spPr>
          <a:xfrm>
            <a:off x="419101" y="83127"/>
            <a:ext cx="11353800" cy="495300"/>
          </a:xfrm>
        </p:spPr>
        <p:txBody>
          <a:bodyPr/>
          <a:lstStyle/>
          <a:p>
            <a:r>
              <a:rPr lang="en-US" b="1" dirty="0"/>
              <a:t>Case Presentation – Dr McKay: </a:t>
            </a:r>
            <a:r>
              <a:rPr lang="en-US" b="1" dirty="0" err="1"/>
              <a:t>mCRPC</a:t>
            </a:r>
            <a:r>
              <a:rPr lang="en-US" b="1" dirty="0"/>
              <a:t>  </a:t>
            </a:r>
          </a:p>
        </p:txBody>
      </p:sp>
      <p:sp>
        <p:nvSpPr>
          <p:cNvPr id="3" name="Text Placeholder 2">
            <a:extLst>
              <a:ext uri="{FF2B5EF4-FFF2-40B4-BE49-F238E27FC236}">
                <a16:creationId xmlns:a16="http://schemas.microsoft.com/office/drawing/2014/main" id="{F3796D68-903D-454A-ADE2-E26167C7B50F}"/>
              </a:ext>
            </a:extLst>
          </p:cNvPr>
          <p:cNvSpPr>
            <a:spLocks noGrp="1"/>
          </p:cNvSpPr>
          <p:nvPr>
            <p:ph type="body" sz="quarter" idx="13"/>
          </p:nvPr>
        </p:nvSpPr>
        <p:spPr>
          <a:xfrm>
            <a:off x="415637" y="609600"/>
            <a:ext cx="11353800" cy="4953000"/>
          </a:xfrm>
        </p:spPr>
        <p:txBody>
          <a:bodyPr>
            <a:noAutofit/>
          </a:bodyPr>
          <a:lstStyle/>
          <a:p>
            <a:pPr marL="0" indent="0">
              <a:buNone/>
            </a:pPr>
            <a:r>
              <a:rPr lang="en-US" sz="1100" b="1" dirty="0"/>
              <a:t>Patient Profile:</a:t>
            </a:r>
            <a:endParaRPr lang="en-US" sz="1100" dirty="0"/>
          </a:p>
          <a:p>
            <a:pPr>
              <a:buFont typeface="Arial" panose="020B0604020202020204" pitchFamily="34" charset="0"/>
              <a:buChar char="•"/>
            </a:pPr>
            <a:r>
              <a:rPr lang="en-US" sz="1100" dirty="0"/>
              <a:t>65-year-old male</a:t>
            </a:r>
          </a:p>
          <a:p>
            <a:pPr>
              <a:buFont typeface="Arial" panose="020B0604020202020204" pitchFamily="34" charset="0"/>
              <a:buChar char="•"/>
            </a:pPr>
            <a:r>
              <a:rPr lang="en-US" sz="1100" dirty="0"/>
              <a:t>Initial diagnosis: De novo metastatic disease (January 2022) </a:t>
            </a:r>
          </a:p>
          <a:p>
            <a:pPr marL="742950" lvl="1" indent="-285750">
              <a:spcBef>
                <a:spcPts val="300"/>
              </a:spcBef>
              <a:buFont typeface="Arial" panose="020B0604020202020204" pitchFamily="34" charset="0"/>
              <a:buChar char="•"/>
            </a:pPr>
            <a:r>
              <a:rPr lang="en-US" sz="1100" dirty="0"/>
              <a:t>Presenting PSA: 125.6 ng/mL</a:t>
            </a:r>
          </a:p>
          <a:p>
            <a:pPr marL="742950" lvl="1" indent="-285750">
              <a:spcBef>
                <a:spcPts val="300"/>
              </a:spcBef>
              <a:buFont typeface="Arial" panose="020B0604020202020204" pitchFamily="34" charset="0"/>
              <a:buChar char="•"/>
            </a:pPr>
            <a:r>
              <a:rPr lang="en-US" sz="1100" dirty="0"/>
              <a:t>Biopsy: Gleason 4+5=9 (Grade Group 5) in 8/12 cores</a:t>
            </a:r>
          </a:p>
          <a:p>
            <a:pPr marL="742950" lvl="1" indent="-285750">
              <a:spcBef>
                <a:spcPts val="300"/>
              </a:spcBef>
              <a:buFont typeface="Arial" panose="020B0604020202020204" pitchFamily="34" charset="0"/>
              <a:buChar char="•"/>
            </a:pPr>
            <a:r>
              <a:rPr lang="en-US" sz="1100" dirty="0"/>
              <a:t>Imaging: Multiple bone metastases (spine, pelvis, ribs) on bone scan</a:t>
            </a:r>
          </a:p>
          <a:p>
            <a:pPr marL="742950" lvl="1" indent="-285750">
              <a:spcBef>
                <a:spcPts val="300"/>
              </a:spcBef>
              <a:buFont typeface="Arial" panose="020B0604020202020204" pitchFamily="34" charset="0"/>
              <a:buChar char="•"/>
            </a:pPr>
            <a:r>
              <a:rPr lang="en-US" sz="1100" dirty="0"/>
              <a:t>No visceral metastases</a:t>
            </a:r>
          </a:p>
          <a:p>
            <a:pPr marL="742950" lvl="1" indent="-285750">
              <a:spcBef>
                <a:spcPts val="300"/>
              </a:spcBef>
              <a:buFont typeface="Arial" panose="020B0604020202020204" pitchFamily="34" charset="0"/>
              <a:buChar char="•"/>
            </a:pPr>
            <a:r>
              <a:rPr lang="en-US" sz="1100" dirty="0"/>
              <a:t>Clinical stage: cT3b N1 M1b</a:t>
            </a:r>
          </a:p>
          <a:p>
            <a:pPr marL="742950" lvl="1" indent="-285750">
              <a:spcBef>
                <a:spcPts val="300"/>
              </a:spcBef>
              <a:buFont typeface="Arial" panose="020B0604020202020204" pitchFamily="34" charset="0"/>
              <a:buChar char="•"/>
            </a:pPr>
            <a:r>
              <a:rPr lang="en-US" sz="1100" dirty="0"/>
              <a:t>Genomic testing on prostate biopsy: TP53 mutation identified, no HRR alterations </a:t>
            </a:r>
          </a:p>
          <a:p>
            <a:pPr>
              <a:buFont typeface="Arial" panose="020B0604020202020204" pitchFamily="34" charset="0"/>
              <a:buChar char="•"/>
            </a:pPr>
            <a:r>
              <a:rPr lang="en-US" sz="1100" dirty="0"/>
              <a:t>Initial treatment for </a:t>
            </a:r>
            <a:r>
              <a:rPr lang="en-US" sz="1100" dirty="0" err="1"/>
              <a:t>mHSPC</a:t>
            </a:r>
            <a:r>
              <a:rPr lang="en-US" sz="1100" dirty="0"/>
              <a:t>: </a:t>
            </a:r>
          </a:p>
          <a:p>
            <a:pPr marL="742950" lvl="1" indent="-285750">
              <a:spcBef>
                <a:spcPts val="300"/>
              </a:spcBef>
              <a:buFont typeface="Arial" panose="020B0604020202020204" pitchFamily="34" charset="0"/>
              <a:buChar char="•"/>
            </a:pPr>
            <a:r>
              <a:rPr lang="en-US" sz="1100" dirty="0"/>
              <a:t>ADT + abiraterone 1000mg daily + prednisone 5mg daily (Jan 2022-May 2024)</a:t>
            </a:r>
          </a:p>
          <a:p>
            <a:pPr marL="742950" lvl="1" indent="-285750">
              <a:spcBef>
                <a:spcPts val="300"/>
              </a:spcBef>
              <a:buFont typeface="Arial" panose="020B0604020202020204" pitchFamily="34" charset="0"/>
              <a:buChar char="•"/>
            </a:pPr>
            <a:r>
              <a:rPr lang="en-US" sz="1100" dirty="0"/>
              <a:t>Initial PSA response: Declined to 0.2 ng/mL within 3 months</a:t>
            </a:r>
          </a:p>
          <a:p>
            <a:pPr marL="742950" lvl="1" indent="-285750">
              <a:spcBef>
                <a:spcPts val="300"/>
              </a:spcBef>
              <a:buFont typeface="Arial" panose="020B0604020202020204" pitchFamily="34" charset="0"/>
              <a:buChar char="•"/>
            </a:pPr>
            <a:r>
              <a:rPr lang="en-US" sz="1100" dirty="0"/>
              <a:t>Maintained response for 28 months with castrate testosterone &lt;20 ng/dL</a:t>
            </a:r>
          </a:p>
          <a:p>
            <a:pPr>
              <a:buFont typeface="Arial" panose="020B0604020202020204" pitchFamily="34" charset="0"/>
              <a:buChar char="•"/>
            </a:pPr>
            <a:r>
              <a:rPr lang="en-US" sz="1100" dirty="0"/>
              <a:t>Recent progression to </a:t>
            </a:r>
            <a:r>
              <a:rPr lang="en-US" sz="1100" dirty="0" err="1"/>
              <a:t>mCRPC</a:t>
            </a:r>
            <a:r>
              <a:rPr lang="en-US" sz="1100" dirty="0"/>
              <a:t> (May 2024): </a:t>
            </a:r>
          </a:p>
          <a:p>
            <a:pPr marL="742950" lvl="1" indent="-285750">
              <a:spcBef>
                <a:spcPts val="300"/>
              </a:spcBef>
              <a:buFont typeface="Arial" panose="020B0604020202020204" pitchFamily="34" charset="0"/>
              <a:buChar char="•"/>
            </a:pPr>
            <a:r>
              <a:rPr lang="en-US" sz="1100" dirty="0"/>
              <a:t>Rising PSA to 4.7 ng/mL despite castrate testosterone</a:t>
            </a:r>
          </a:p>
          <a:p>
            <a:pPr marL="742950" lvl="1" indent="-285750">
              <a:spcBef>
                <a:spcPts val="300"/>
              </a:spcBef>
              <a:buFont typeface="Arial" panose="020B0604020202020204" pitchFamily="34" charset="0"/>
              <a:buChar char="•"/>
            </a:pPr>
            <a:r>
              <a:rPr lang="en-US" sz="1100" dirty="0"/>
              <a:t>CT scan and bone scan: New bone lesions, no visceral disease</a:t>
            </a:r>
          </a:p>
          <a:p>
            <a:pPr marL="742950" lvl="1" indent="-285750">
              <a:spcBef>
                <a:spcPts val="300"/>
              </a:spcBef>
              <a:buFont typeface="Arial" panose="020B0604020202020204" pitchFamily="34" charset="0"/>
              <a:buChar char="•"/>
            </a:pPr>
            <a:r>
              <a:rPr lang="en-US" sz="1100" dirty="0"/>
              <a:t>Considered first-line </a:t>
            </a:r>
            <a:r>
              <a:rPr lang="en-US" sz="1100" dirty="0" err="1"/>
              <a:t>mCRPC</a:t>
            </a:r>
            <a:r>
              <a:rPr lang="en-US" sz="1100" dirty="0"/>
              <a:t> with progression on abiraterone </a:t>
            </a:r>
          </a:p>
          <a:p>
            <a:pPr marL="742950" lvl="1" indent="-285750">
              <a:spcBef>
                <a:spcPts val="300"/>
              </a:spcBef>
              <a:buFont typeface="Arial" panose="020B0604020202020204" pitchFamily="34" charset="0"/>
              <a:buChar char="•"/>
            </a:pPr>
            <a:r>
              <a:rPr lang="en-US" sz="1100" dirty="0"/>
              <a:t>No prior enzalutamide exposure</a:t>
            </a:r>
          </a:p>
          <a:p>
            <a:pPr marL="742950" lvl="1" indent="-285750">
              <a:spcBef>
                <a:spcPts val="300"/>
              </a:spcBef>
              <a:buFont typeface="Arial" panose="020B0604020202020204" pitchFamily="34" charset="0"/>
              <a:buChar char="•"/>
            </a:pPr>
            <a:r>
              <a:rPr lang="en-US" sz="1100" dirty="0"/>
              <a:t>No prior chemotherapy exposure</a:t>
            </a:r>
          </a:p>
          <a:p>
            <a:pPr>
              <a:buFont typeface="Arial" panose="020B0604020202020204" pitchFamily="34" charset="0"/>
              <a:buChar char="•"/>
            </a:pPr>
            <a:r>
              <a:rPr lang="en-US" sz="1100" dirty="0"/>
              <a:t>Current status (June 2024): </a:t>
            </a:r>
          </a:p>
          <a:p>
            <a:pPr marL="742950" lvl="1" indent="-285750">
              <a:spcBef>
                <a:spcPts val="300"/>
              </a:spcBef>
              <a:buFont typeface="Arial" panose="020B0604020202020204" pitchFamily="34" charset="0"/>
              <a:buChar char="•"/>
            </a:pPr>
            <a:r>
              <a:rPr lang="en-US" sz="1100" dirty="0"/>
              <a:t>PSA: 7.2 ng/mL (rising)</a:t>
            </a:r>
          </a:p>
          <a:p>
            <a:pPr marL="742950" lvl="1" indent="-285750">
              <a:spcBef>
                <a:spcPts val="300"/>
              </a:spcBef>
              <a:buFont typeface="Arial" panose="020B0604020202020204" pitchFamily="34" charset="0"/>
              <a:buChar char="•"/>
            </a:pPr>
            <a:r>
              <a:rPr lang="en-US" sz="1100" dirty="0"/>
              <a:t>ECOG performance status: 1</a:t>
            </a:r>
          </a:p>
          <a:p>
            <a:pPr marL="742950" lvl="1" indent="-285750">
              <a:spcBef>
                <a:spcPts val="300"/>
              </a:spcBef>
              <a:buFont typeface="Arial" panose="020B0604020202020204" pitchFamily="34" charset="0"/>
              <a:buChar char="•"/>
            </a:pPr>
            <a:r>
              <a:rPr lang="en-US" sz="1100" dirty="0"/>
              <a:t>Mild fatigue, intermittent bone pain well-controlled with NSAIDs</a:t>
            </a:r>
          </a:p>
          <a:p>
            <a:pPr marL="742950" lvl="1" indent="-285750">
              <a:spcBef>
                <a:spcPts val="300"/>
              </a:spcBef>
              <a:buFont typeface="Arial" panose="020B0604020202020204" pitchFamily="34" charset="0"/>
              <a:buChar char="•"/>
            </a:pPr>
            <a:r>
              <a:rPr lang="en-US" sz="1100" dirty="0"/>
              <a:t>Laboratory: Hemoglobin 13.1 g/dL, WBC 5.8, platelets 245K, liver/renal function normal</a:t>
            </a:r>
          </a:p>
          <a:p>
            <a:pPr marL="742950" lvl="1" indent="-285750">
              <a:spcBef>
                <a:spcPts val="300"/>
              </a:spcBef>
              <a:buFont typeface="Arial" panose="020B0604020202020204" pitchFamily="34" charset="0"/>
              <a:buChar char="•"/>
            </a:pPr>
            <a:r>
              <a:rPr lang="en-US" sz="1100" dirty="0"/>
              <a:t>PSMA PET/CT: Diffuse PSMA-avid bone metastases (</a:t>
            </a:r>
            <a:r>
              <a:rPr lang="en-US" sz="1100" dirty="0" err="1"/>
              <a:t>SUVmax</a:t>
            </a:r>
            <a:r>
              <a:rPr lang="en-US" sz="1100" dirty="0"/>
              <a:t> 14-38)</a:t>
            </a:r>
          </a:p>
          <a:p>
            <a:pPr marL="742950" lvl="1" indent="-285750">
              <a:spcBef>
                <a:spcPts val="300"/>
              </a:spcBef>
              <a:buFont typeface="Arial" panose="020B0604020202020204" pitchFamily="34" charset="0"/>
              <a:buChar char="•"/>
            </a:pPr>
            <a:r>
              <a:rPr lang="en-US" sz="1100" dirty="0"/>
              <a:t>No hepatic metastases, no lymphadenopathy &gt;1.5cm</a:t>
            </a:r>
          </a:p>
          <a:p>
            <a:pPr marL="400050" indent="-285750"/>
            <a:r>
              <a:rPr lang="en-US" sz="1100" dirty="0"/>
              <a:t>Treatment Course </a:t>
            </a:r>
          </a:p>
          <a:p>
            <a:pPr marL="742950" lvl="1" indent="-285750">
              <a:spcBef>
                <a:spcPts val="300"/>
              </a:spcBef>
              <a:buFont typeface="Arial" panose="020B0604020202020204" pitchFamily="34" charset="0"/>
              <a:buChar char="•"/>
            </a:pPr>
            <a:r>
              <a:rPr lang="en-US" sz="1100" dirty="0"/>
              <a:t>Enrolled on Mevpro-1 trial </a:t>
            </a:r>
          </a:p>
        </p:txBody>
      </p:sp>
    </p:spTree>
    <p:extLst>
      <p:ext uri="{BB962C8B-B14F-4D97-AF65-F5344CB8AC3E}">
        <p14:creationId xmlns:p14="http://schemas.microsoft.com/office/powerpoint/2010/main" val="40372854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DB07E-C368-06D0-805E-C6641EA69E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5ADC29-B609-2F97-264A-38BCC7011FE7}"/>
              </a:ext>
            </a:extLst>
          </p:cNvPr>
          <p:cNvSpPr txBox="1"/>
          <p:nvPr/>
        </p:nvSpPr>
        <p:spPr>
          <a:xfrm>
            <a:off x="974109" y="1196752"/>
            <a:ext cx="10074891"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If </a:t>
            </a:r>
            <a:r>
              <a:rPr kumimoji="0" lang="en-US" sz="2800" b="1" i="0" u="none" strike="noStrike" kern="100" cap="none" spc="0" normalizeH="0" baseline="0" noProof="0" dirty="0" err="1">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mevrometostat</a:t>
            </a: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were to eventually reach the clinic, how do you see it being sequenced relative to currently available therapies for mCRPC? Based on what we know so far, in which patient populations do you think </a:t>
            </a:r>
            <a:r>
              <a:rPr kumimoji="0" lang="en-US" sz="2800" b="1" i="0" u="none" strike="noStrike" kern="100" cap="none" spc="0" normalizeH="0" baseline="0" noProof="0" dirty="0" err="1">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mevrometostat</a:t>
            </a: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might be particularly advantageous?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other potential therapeutic targets are you most excited about in prostate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0D5440BE-0AE0-FC37-FD1F-EEFFA34A74FE}"/>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21267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09CB1-3E06-194D-A829-837402DD476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CD77B2A-21E9-B43D-C47C-B523CA295682}"/>
              </a:ext>
            </a:extLst>
          </p:cNvPr>
          <p:cNvSpPr>
            <a:spLocks noGrp="1" noChangeArrowheads="1"/>
          </p:cNvSpPr>
          <p:nvPr>
            <p:ph type="title"/>
          </p:nvPr>
        </p:nvSpPr>
        <p:spPr>
          <a:xfrm>
            <a:off x="-26623" y="426574"/>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Chronic Lymphocytic Leukemia</a:t>
            </a:r>
          </a:p>
        </p:txBody>
      </p:sp>
      <p:sp>
        <p:nvSpPr>
          <p:cNvPr id="12" name="Text Box 3">
            <a:extLst>
              <a:ext uri="{FF2B5EF4-FFF2-40B4-BE49-F238E27FC236}">
                <a16:creationId xmlns:a16="http://schemas.microsoft.com/office/drawing/2014/main" id="{F29D634A-B096-B1F4-CDE7-9741769E43F8}"/>
              </a:ext>
            </a:extLst>
          </p:cNvPr>
          <p:cNvSpPr txBox="1">
            <a:spLocks noChangeArrowheads="1"/>
          </p:cNvSpPr>
          <p:nvPr/>
        </p:nvSpPr>
        <p:spPr bwMode="auto">
          <a:xfrm>
            <a:off x="0" y="566841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743DF526-FE2E-DCED-B67B-A70753509B48}"/>
              </a:ext>
            </a:extLst>
          </p:cNvPr>
          <p:cNvSpPr txBox="1">
            <a:spLocks noChangeArrowheads="1"/>
          </p:cNvSpPr>
          <p:nvPr/>
        </p:nvSpPr>
        <p:spPr bwMode="auto">
          <a:xfrm>
            <a:off x="4647392" y="40471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F0B0F3C0-D894-A315-61A5-F1B85A1BD805}"/>
              </a:ext>
            </a:extLst>
          </p:cNvPr>
          <p:cNvSpPr txBox="1">
            <a:spLocks noChangeArrowheads="1"/>
          </p:cNvSpPr>
          <p:nvPr/>
        </p:nvSpPr>
        <p:spPr bwMode="auto">
          <a:xfrm>
            <a:off x="0" y="289610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June 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AM – 8:00 AM CT (8:00 AM – 9:00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FE94F2-78F7-B168-DC1B-A9122577DFE3}"/>
              </a:ext>
            </a:extLst>
          </p:cNvPr>
          <p:cNvSpPr txBox="1">
            <a:spLocks noChangeArrowheads="1"/>
          </p:cNvSpPr>
          <p:nvPr/>
        </p:nvSpPr>
        <p:spPr bwMode="auto">
          <a:xfrm>
            <a:off x="0" y="197311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CME-Accredited Virtual Event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2025 ASCO® Annual Meeting</a:t>
            </a:r>
          </a:p>
        </p:txBody>
      </p:sp>
      <p:sp>
        <p:nvSpPr>
          <p:cNvPr id="9" name="Text Box 6">
            <a:extLst>
              <a:ext uri="{FF2B5EF4-FFF2-40B4-BE49-F238E27FC236}">
                <a16:creationId xmlns:a16="http://schemas.microsoft.com/office/drawing/2014/main" id="{496D7229-748C-D0B5-6E51-205C52F1A564}"/>
              </a:ext>
            </a:extLst>
          </p:cNvPr>
          <p:cNvSpPr txBox="1">
            <a:spLocks noChangeArrowheads="1"/>
          </p:cNvSpPr>
          <p:nvPr/>
        </p:nvSpPr>
        <p:spPr bwMode="auto">
          <a:xfrm>
            <a:off x="152400" y="46016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G Wierda, MD, PhD</a:t>
            </a:r>
          </a:p>
        </p:txBody>
      </p:sp>
    </p:spTree>
    <p:custDataLst>
      <p:tags r:id="rId1"/>
    </p:custDataLst>
    <p:extLst>
      <p:ext uri="{BB962C8B-B14F-4D97-AF65-F5344CB8AC3E}">
        <p14:creationId xmlns:p14="http://schemas.microsoft.com/office/powerpoint/2010/main" val="296348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862064"/>
            <a:ext cx="10791877" cy="1143000"/>
          </a:xfrm>
        </p:spPr>
        <p:txBody>
          <a:bodyPr/>
          <a:lstStyle/>
          <a:p>
            <a:r>
              <a:rPr lang="en-US" sz="3600" i="1" dirty="0"/>
              <a:t>Thank you for joining us!</a:t>
            </a:r>
            <a:br>
              <a:rPr lang="en-US" sz="3600" i="1" dirty="0"/>
            </a:br>
            <a:r>
              <a:rPr lang="en-US" sz="3600" i="1" dirty="0"/>
              <a:t>Your feedback is very important to us.</a:t>
            </a:r>
            <a:br>
              <a:rPr lang="en-US" sz="3600" i="1" dirty="0"/>
            </a:br>
            <a:br>
              <a:rPr lang="en-US" sz="2000" i="1" dirty="0"/>
            </a:br>
            <a:r>
              <a:rPr lang="en-US" sz="3600" i="1" dirty="0"/>
              <a:t>Please complete the survey currently up on the iPads </a:t>
            </a:r>
            <a:br>
              <a:rPr lang="en-US" sz="3600" i="1" dirty="0"/>
            </a:br>
            <a:r>
              <a:rPr lang="en-US" sz="3600" i="1" dirty="0"/>
              <a:t>for attendees in the room and on Zoom for </a:t>
            </a:r>
            <a:br>
              <a:rPr lang="en-US" sz="3600" i="1" dirty="0"/>
            </a:br>
            <a:r>
              <a:rPr lang="en-US" sz="3600" i="1" dirty="0"/>
              <a:t>those attending virtually. The survey will remain open up to 5 minutes after the meeting ends.</a:t>
            </a:r>
            <a:br>
              <a:rPr lang="en-US" sz="3600" i="1" dirty="0"/>
            </a:br>
            <a:br>
              <a:rPr lang="en-US" sz="2000" i="1" dirty="0"/>
            </a:br>
            <a:r>
              <a:rPr lang="en-US" sz="3600" i="1" u="sng" dirty="0"/>
              <a:t>How to Obtain CME Credit</a:t>
            </a:r>
            <a:br>
              <a:rPr lang="en-US" sz="3600" i="1" dirty="0"/>
            </a:br>
            <a:r>
              <a:rPr lang="en-US" sz="3600" i="1" dirty="0"/>
              <a:t>In-person attendees: Please refer to the program</a:t>
            </a:r>
            <a:br>
              <a:rPr lang="en-US" sz="3600" i="1" dirty="0"/>
            </a:br>
            <a:r>
              <a:rPr lang="en-US" sz="3600" i="1" dirty="0"/>
              <a:t>syllabus for the CME credit link or QR code.</a:t>
            </a:r>
            <a:br>
              <a:rPr lang="en-US" sz="3600" i="1" dirty="0"/>
            </a:br>
            <a:r>
              <a:rPr lang="en-US" sz="3600" i="1" dirty="0"/>
              <a:t>Online/Zoom attendees: The CME credit link</a:t>
            </a:r>
            <a:br>
              <a:rPr lang="en-US" sz="3600" i="1" dirty="0"/>
            </a:br>
            <a:r>
              <a:rPr lang="en-US" sz="3600" i="1" dirty="0"/>
              <a:t>is posted in the chat room.</a:t>
            </a:r>
          </a:p>
        </p:txBody>
      </p:sp>
    </p:spTree>
    <p:extLst>
      <p:ext uri="{BB962C8B-B14F-4D97-AF65-F5344CB8AC3E}">
        <p14:creationId xmlns:p14="http://schemas.microsoft.com/office/powerpoint/2010/main" val="2680132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FB5BB7-7AA2-784F-A6B2-B9CDE87249A0}"/>
              </a:ext>
            </a:extLst>
          </p:cNvPr>
          <p:cNvSpPr>
            <a:spLocks noGrp="1"/>
          </p:cNvSpPr>
          <p:nvPr>
            <p:ph type="title"/>
          </p:nvPr>
        </p:nvSpPr>
        <p:spPr/>
        <p:txBody>
          <a:bodyPr/>
          <a:lstStyle/>
          <a:p>
            <a:r>
              <a:rPr lang="en-US" dirty="0"/>
              <a:t>Spectrum of prostate cancer </a:t>
            </a:r>
          </a:p>
        </p:txBody>
      </p:sp>
      <p:sp>
        <p:nvSpPr>
          <p:cNvPr id="5" name="Content Placeholder 4">
            <a:extLst>
              <a:ext uri="{FF2B5EF4-FFF2-40B4-BE49-F238E27FC236}">
                <a16:creationId xmlns:a16="http://schemas.microsoft.com/office/drawing/2014/main" id="{A7C356E9-93D2-E641-830E-D043234D2D63}"/>
              </a:ext>
            </a:extLst>
          </p:cNvPr>
          <p:cNvSpPr>
            <a:spLocks noGrp="1"/>
          </p:cNvSpPr>
          <p:nvPr>
            <p:ph sz="quarter" idx="15"/>
          </p:nvPr>
        </p:nvSpPr>
        <p:spPr>
          <a:xfrm>
            <a:off x="620183" y="6309216"/>
            <a:ext cx="10180339" cy="365125"/>
          </a:xfrm>
        </p:spPr>
        <p:txBody>
          <a:bodyPr/>
          <a:lstStyle/>
          <a:p>
            <a:pPr lvl="0"/>
            <a:r>
              <a:rPr lang="en-US" dirty="0" err="1"/>
              <a:t>mHSPC</a:t>
            </a:r>
            <a:r>
              <a:rPr lang="en-US" dirty="0"/>
              <a:t>, metastatic hormone-sensitive prostate cancer; </a:t>
            </a:r>
            <a:r>
              <a:rPr lang="en-US" dirty="0" err="1"/>
              <a:t>mCRPC</a:t>
            </a:r>
            <a:r>
              <a:rPr lang="en-US" dirty="0"/>
              <a:t>, metastatic castration-resistant prostate cancer; </a:t>
            </a:r>
            <a:r>
              <a:rPr lang="en-US" dirty="0" err="1"/>
              <a:t>nmCRPC</a:t>
            </a:r>
            <a:r>
              <a:rPr lang="en-US" dirty="0"/>
              <a:t>, non-metastatic castration-resistant prostate cancer</a:t>
            </a:r>
          </a:p>
        </p:txBody>
      </p:sp>
      <p:grpSp>
        <p:nvGrpSpPr>
          <p:cNvPr id="59" name="Group 58">
            <a:extLst>
              <a:ext uri="{FF2B5EF4-FFF2-40B4-BE49-F238E27FC236}">
                <a16:creationId xmlns:a16="http://schemas.microsoft.com/office/drawing/2014/main" id="{00E2B811-241C-4ADE-B490-BCF3D6806C8B}"/>
              </a:ext>
            </a:extLst>
          </p:cNvPr>
          <p:cNvGrpSpPr/>
          <p:nvPr/>
        </p:nvGrpSpPr>
        <p:grpSpPr>
          <a:xfrm>
            <a:off x="601504" y="1050213"/>
            <a:ext cx="10971079" cy="4188194"/>
            <a:chOff x="450571" y="446326"/>
            <a:chExt cx="8228309" cy="3141146"/>
          </a:xfrm>
        </p:grpSpPr>
        <p:sp>
          <p:nvSpPr>
            <p:cNvPr id="63" name="Rounded Rectangle 4">
              <a:extLst>
                <a:ext uri="{FF2B5EF4-FFF2-40B4-BE49-F238E27FC236}">
                  <a16:creationId xmlns:a16="http://schemas.microsoft.com/office/drawing/2014/main" id="{BE0068DE-4A29-4676-9433-E229C73B3DCF}"/>
                </a:ext>
              </a:extLst>
            </p:cNvPr>
            <p:cNvSpPr/>
            <p:nvPr/>
          </p:nvSpPr>
          <p:spPr>
            <a:xfrm>
              <a:off x="450571" y="2413372"/>
              <a:ext cx="1656000"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Localised</a:t>
              </a:r>
              <a:r>
                <a:rPr kumimoji="0" lang="en-US" sz="1400" b="1" i="0" u="none" strike="noStrike" kern="1200" cap="none" spc="0" normalizeH="0" baseline="0" noProof="0" dirty="0">
                  <a:ln>
                    <a:noFill/>
                  </a:ln>
                  <a:solidFill>
                    <a:prstClr val="white"/>
                  </a:solidFill>
                  <a:effectLst/>
                  <a:uLnTx/>
                  <a:uFillTx/>
                  <a:latin typeface="Arial"/>
                  <a:ea typeface="+mn-ea"/>
                  <a:cs typeface="+mn-cs"/>
                </a:rPr>
                <a:t> or locally advanced prostate cancer</a:t>
              </a:r>
            </a:p>
          </p:txBody>
        </p:sp>
        <p:sp>
          <p:nvSpPr>
            <p:cNvPr id="65" name="Rounded Rectangle 5">
              <a:extLst>
                <a:ext uri="{FF2B5EF4-FFF2-40B4-BE49-F238E27FC236}">
                  <a16:creationId xmlns:a16="http://schemas.microsoft.com/office/drawing/2014/main" id="{0F8C55C8-F5CF-47B2-90A2-EA7FAD03B095}"/>
                </a:ext>
              </a:extLst>
            </p:cNvPr>
            <p:cNvSpPr/>
            <p:nvPr/>
          </p:nvSpPr>
          <p:spPr>
            <a:xfrm>
              <a:off x="2469522" y="2413372"/>
              <a:ext cx="1211974"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Biochemical recurrence</a:t>
              </a:r>
            </a:p>
          </p:txBody>
        </p:sp>
        <p:sp>
          <p:nvSpPr>
            <p:cNvPr id="67" name="Rounded Rectangle 6">
              <a:extLst>
                <a:ext uri="{FF2B5EF4-FFF2-40B4-BE49-F238E27FC236}">
                  <a16:creationId xmlns:a16="http://schemas.microsoft.com/office/drawing/2014/main" id="{26A23535-5ADB-4D18-A2F8-951E94C8EE14}"/>
                </a:ext>
              </a:extLst>
            </p:cNvPr>
            <p:cNvSpPr/>
            <p:nvPr/>
          </p:nvSpPr>
          <p:spPr>
            <a:xfrm>
              <a:off x="3940097" y="2997542"/>
              <a:ext cx="1211974" cy="589930"/>
            </a:xfrm>
            <a:prstGeom prst="round2Diag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nmCRPC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68" name="Rounded Rectangle 7">
              <a:extLst>
                <a:ext uri="{FF2B5EF4-FFF2-40B4-BE49-F238E27FC236}">
                  <a16:creationId xmlns:a16="http://schemas.microsoft.com/office/drawing/2014/main" id="{CE918BC5-A2BB-4F96-BB82-F20736D76978}"/>
                </a:ext>
              </a:extLst>
            </p:cNvPr>
            <p:cNvSpPr/>
            <p:nvPr/>
          </p:nvSpPr>
          <p:spPr>
            <a:xfrm>
              <a:off x="3940097" y="182792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Primary progressive </a:t>
              </a:r>
              <a:r>
                <a:rPr kumimoji="0" lang="en-US" sz="1400" b="1" i="0" u="none" strike="noStrike" kern="1200" cap="none" spc="0" normalizeH="0" baseline="0" noProof="0" dirty="0" err="1">
                  <a:ln>
                    <a:noFill/>
                  </a:ln>
                  <a:solidFill>
                    <a:prstClr val="white"/>
                  </a:solidFill>
                  <a:effectLst/>
                  <a:uLnTx/>
                  <a:uFillTx/>
                  <a:latin typeface="Arial"/>
                  <a:ea typeface="+mn-ea"/>
                  <a:cs typeface="+mn-cs"/>
                </a:rPr>
                <a:t>mHSPC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69" name="Rounded Rectangle 8">
              <a:extLst>
                <a:ext uri="{FF2B5EF4-FFF2-40B4-BE49-F238E27FC236}">
                  <a16:creationId xmlns:a16="http://schemas.microsoft.com/office/drawing/2014/main" id="{95297C70-3379-4B0D-B7D1-E37214A4CABC}"/>
                </a:ext>
              </a:extLst>
            </p:cNvPr>
            <p:cNvSpPr/>
            <p:nvPr/>
          </p:nvSpPr>
          <p:spPr>
            <a:xfrm>
              <a:off x="5483949" y="446326"/>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Newly diagnosed </a:t>
              </a:r>
              <a:r>
                <a:rPr kumimoji="0" lang="en-US" sz="1400" b="1" i="0" u="none" strike="noStrike" kern="1200" cap="none" spc="0" normalizeH="0" baseline="0" noProof="0" dirty="0" err="1">
                  <a:ln>
                    <a:noFill/>
                  </a:ln>
                  <a:solidFill>
                    <a:prstClr val="white"/>
                  </a:solidFill>
                  <a:effectLst/>
                  <a:uLnTx/>
                  <a:uFillTx/>
                  <a:latin typeface="Arial"/>
                  <a:ea typeface="+mn-ea"/>
                  <a:cs typeface="+mn-cs"/>
                </a:rPr>
                <a:t>mHSPC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71" name="Rounded Rectangle 10">
              <a:extLst>
                <a:ext uri="{FF2B5EF4-FFF2-40B4-BE49-F238E27FC236}">
                  <a16:creationId xmlns:a16="http://schemas.microsoft.com/office/drawing/2014/main" id="{118D92CC-09AE-40D9-8605-476BF64BB83C}"/>
                </a:ext>
              </a:extLst>
            </p:cNvPr>
            <p:cNvSpPr/>
            <p:nvPr/>
          </p:nvSpPr>
          <p:spPr>
            <a:xfrm>
              <a:off x="7022880" y="2413370"/>
              <a:ext cx="1656000" cy="58865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Death</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75" name="Straight Arrow Connector 74">
              <a:extLst>
                <a:ext uri="{FF2B5EF4-FFF2-40B4-BE49-F238E27FC236}">
                  <a16:creationId xmlns:a16="http://schemas.microsoft.com/office/drawing/2014/main" id="{6D98C9F9-38BA-48F2-A872-23F62D3E7C8D}"/>
                </a:ext>
              </a:extLst>
            </p:cNvPr>
            <p:cNvCxnSpPr>
              <a:cxnSpLocks/>
            </p:cNvCxnSpPr>
            <p:nvPr/>
          </p:nvCxnSpPr>
          <p:spPr>
            <a:xfrm flipV="1">
              <a:off x="2127068" y="2707695"/>
              <a:ext cx="342454"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4DF103BD-8182-49C7-A9F2-D9AFF1AEF088}"/>
                </a:ext>
              </a:extLst>
            </p:cNvPr>
            <p:cNvCxnSpPr>
              <a:cxnSpLocks/>
            </p:cNvCxnSpPr>
            <p:nvPr/>
          </p:nvCxnSpPr>
          <p:spPr>
            <a:xfrm>
              <a:off x="3681496" y="2707695"/>
              <a:ext cx="1762999"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C7A38F79-4121-4CE5-B36B-B9777F1DB9DF}"/>
                </a:ext>
              </a:extLst>
            </p:cNvPr>
            <p:cNvCxnSpPr>
              <a:cxnSpLocks/>
            </p:cNvCxnSpPr>
            <p:nvPr/>
          </p:nvCxnSpPr>
          <p:spPr>
            <a:xfrm flipV="1">
              <a:off x="3609714" y="2122885"/>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7F21348E-441F-4FDB-8BA9-57C34ABE042E}"/>
                </a:ext>
              </a:extLst>
            </p:cNvPr>
            <p:cNvCxnSpPr>
              <a:cxnSpLocks/>
            </p:cNvCxnSpPr>
            <p:nvPr/>
          </p:nvCxnSpPr>
          <p:spPr>
            <a:xfrm>
              <a:off x="3609714" y="2997539"/>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E16826A1-844F-4CBB-B1D1-7E28800F5B03}"/>
                </a:ext>
              </a:extLst>
            </p:cNvPr>
            <p:cNvCxnSpPr>
              <a:cxnSpLocks/>
            </p:cNvCxnSpPr>
            <p:nvPr/>
          </p:nvCxnSpPr>
          <p:spPr>
            <a:xfrm flipV="1">
              <a:off x="5159908" y="2997539"/>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482C467-088B-4BCD-9737-275BCE5BB1A5}"/>
                </a:ext>
              </a:extLst>
            </p:cNvPr>
            <p:cNvCxnSpPr>
              <a:cxnSpLocks/>
            </p:cNvCxnSpPr>
            <p:nvPr/>
          </p:nvCxnSpPr>
          <p:spPr>
            <a:xfrm>
              <a:off x="5159908" y="2122885"/>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1" name="Elbow Connector 63">
              <a:extLst>
                <a:ext uri="{FF2B5EF4-FFF2-40B4-BE49-F238E27FC236}">
                  <a16:creationId xmlns:a16="http://schemas.microsoft.com/office/drawing/2014/main" id="{EF189069-4142-44EE-BFD4-EE1DBBFB5F6F}"/>
                </a:ext>
              </a:extLst>
            </p:cNvPr>
            <p:cNvCxnSpPr>
              <a:cxnSpLocks/>
              <a:stCxn id="69" idx="1"/>
            </p:cNvCxnSpPr>
            <p:nvPr/>
          </p:nvCxnSpPr>
          <p:spPr>
            <a:xfrm rot="16200000" flipH="1">
              <a:off x="5432970" y="1693221"/>
              <a:ext cx="1313933" cy="1"/>
            </a:xfrm>
            <a:prstGeom prst="bentConnector3">
              <a:avLst>
                <a:gd name="adj1" fmla="val 50000"/>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F64A1435-8BE6-436D-A845-516535C23B6C}"/>
                </a:ext>
              </a:extLst>
            </p:cNvPr>
            <p:cNvCxnSpPr>
              <a:cxnSpLocks/>
            </p:cNvCxnSpPr>
            <p:nvPr/>
          </p:nvCxnSpPr>
          <p:spPr>
            <a:xfrm>
              <a:off x="6656469" y="2707695"/>
              <a:ext cx="366411"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20" name="Rounded Rectangle 9">
            <a:extLst>
              <a:ext uri="{FF2B5EF4-FFF2-40B4-BE49-F238E27FC236}">
                <a16:creationId xmlns:a16="http://schemas.microsoft.com/office/drawing/2014/main" id="{9D1B5CC5-1CB3-4178-9E51-98C5483D6A42}"/>
              </a:ext>
            </a:extLst>
          </p:cNvPr>
          <p:cNvSpPr/>
          <p:nvPr/>
        </p:nvSpPr>
        <p:spPr>
          <a:xfrm>
            <a:off x="7390143" y="3707839"/>
            <a:ext cx="1437665" cy="749968"/>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mCRPC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Slide Number Placeholder 10">
            <a:extLst>
              <a:ext uri="{FF2B5EF4-FFF2-40B4-BE49-F238E27FC236}">
                <a16:creationId xmlns:a16="http://schemas.microsoft.com/office/drawing/2014/main" id="{E2D61A27-0997-2840-A993-D22B8484959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43C0F-8A7B-3A4B-9DB5-B3472E36E833}"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04CB77-EE43-2C26-B72E-1850F699935A}"/>
              </a:ext>
            </a:extLst>
          </p:cNvPr>
          <p:cNvSpPr txBox="1"/>
          <p:nvPr/>
        </p:nvSpPr>
        <p:spPr>
          <a:xfrm>
            <a:off x="8295491" y="233720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4" name="TextBox 3">
            <a:extLst>
              <a:ext uri="{FF2B5EF4-FFF2-40B4-BE49-F238E27FC236}">
                <a16:creationId xmlns:a16="http://schemas.microsoft.com/office/drawing/2014/main" id="{B38D2BD6-CB58-A27D-3767-23D352643B56}"/>
              </a:ext>
            </a:extLst>
          </p:cNvPr>
          <p:cNvSpPr txBox="1"/>
          <p:nvPr/>
        </p:nvSpPr>
        <p:spPr>
          <a:xfrm>
            <a:off x="5710352" y="3731764"/>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6" name="TextBox 5">
            <a:extLst>
              <a:ext uri="{FF2B5EF4-FFF2-40B4-BE49-F238E27FC236}">
                <a16:creationId xmlns:a16="http://schemas.microsoft.com/office/drawing/2014/main" id="{575137B0-34A5-A0DE-C9E2-E662DB1A42B1}"/>
              </a:ext>
            </a:extLst>
          </p:cNvPr>
          <p:cNvSpPr txBox="1"/>
          <p:nvPr/>
        </p:nvSpPr>
        <p:spPr>
          <a:xfrm>
            <a:off x="4523365" y="455706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7" name="TextBox 6">
            <a:extLst>
              <a:ext uri="{FF2B5EF4-FFF2-40B4-BE49-F238E27FC236}">
                <a16:creationId xmlns:a16="http://schemas.microsoft.com/office/drawing/2014/main" id="{9C964E64-0C78-FD5E-514A-A1C6B8293802}"/>
              </a:ext>
            </a:extLst>
          </p:cNvPr>
          <p:cNvSpPr txBox="1"/>
          <p:nvPr/>
        </p:nvSpPr>
        <p:spPr>
          <a:xfrm>
            <a:off x="7032795" y="308819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12" name="TextBox 11">
            <a:extLst>
              <a:ext uri="{FF2B5EF4-FFF2-40B4-BE49-F238E27FC236}">
                <a16:creationId xmlns:a16="http://schemas.microsoft.com/office/drawing/2014/main" id="{EE2058BE-7FE6-49BD-A353-5BF7B3D8E820}"/>
              </a:ext>
            </a:extLst>
          </p:cNvPr>
          <p:cNvSpPr txBox="1"/>
          <p:nvPr/>
        </p:nvSpPr>
        <p:spPr>
          <a:xfrm>
            <a:off x="2779833" y="3690002"/>
            <a:ext cx="583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14" name="TextBox 13">
            <a:extLst>
              <a:ext uri="{FF2B5EF4-FFF2-40B4-BE49-F238E27FC236}">
                <a16:creationId xmlns:a16="http://schemas.microsoft.com/office/drawing/2014/main" id="{B7132F96-ABA2-4BB7-BB4F-F7652BD2512D}"/>
              </a:ext>
            </a:extLst>
          </p:cNvPr>
          <p:cNvSpPr txBox="1"/>
          <p:nvPr/>
        </p:nvSpPr>
        <p:spPr>
          <a:xfrm>
            <a:off x="620183" y="4741733"/>
            <a:ext cx="226562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Radical prostatectomy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Radiation therapy </a:t>
            </a:r>
          </a:p>
        </p:txBody>
      </p:sp>
    </p:spTree>
    <p:extLst>
      <p:ext uri="{BB962C8B-B14F-4D97-AF65-F5344CB8AC3E}">
        <p14:creationId xmlns:p14="http://schemas.microsoft.com/office/powerpoint/2010/main" val="3182205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689163"/>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7849686" y="3555581"/>
            <a:ext cx="3718921" cy="1531803"/>
          </a:xfrm>
          <a:prstGeom prst="rect">
            <a:avLst/>
          </a:prstGeom>
          <a:noFill/>
          <a:ln w="9525">
            <a:noFill/>
            <a:miter lim="800000"/>
            <a:headEnd/>
            <a:tailEnd/>
          </a:ln>
        </p:spPr>
        <p:txBody>
          <a:bodyPr lIns="91440" tIns="0" rIns="0" bIns="0">
            <a:prstTxWarp prst="textNoShape">
              <a:avLst/>
            </a:prstTxWarp>
          </a:bodyPr>
          <a:lstStyle/>
          <a:p>
            <a:pPr lvl="0">
              <a:lnSpc>
                <a:spcPts val="1720"/>
              </a:lnSpc>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Rana R McKay, MD</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 and Urology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Director, Clinical Research</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Co-Lead, Genitourinary Program</a:t>
            </a:r>
          </a:p>
          <a:p>
            <a:pPr lvl="0">
              <a:lnSpc>
                <a:spcPts val="1720"/>
              </a:lnSpc>
              <a:defRPr/>
            </a:pPr>
            <a:r>
              <a:rPr lang="en-US" sz="1600" b="0" dirty="0" err="1">
                <a:solidFill>
                  <a:srgbClr val="000000"/>
                </a:solidFill>
                <a:latin typeface="Calibri" panose="020F0502020204030204" pitchFamily="34" charset="0"/>
                <a:ea typeface="ＭＳ Ｐゴシック" charset="0"/>
                <a:cs typeface="Calibri" panose="020F0502020204030204" pitchFamily="34" charset="0"/>
              </a:rPr>
              <a:t>Moores</a:t>
            </a:r>
            <a:r>
              <a:rPr lang="en-US" sz="1600" b="0" dirty="0">
                <a:solidFill>
                  <a:srgbClr val="000000"/>
                </a:solidFill>
                <a:latin typeface="Calibri" panose="020F0502020204030204" pitchFamily="34" charset="0"/>
                <a:ea typeface="ＭＳ Ｐゴシック" charset="0"/>
                <a:cs typeface="Calibri" panose="020F0502020204030204" pitchFamily="34" charset="0"/>
              </a:rPr>
              <a:t> Cancer Center</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California San Diego</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San Diego,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srcRect/>
          <a:stretch/>
        </p:blipFill>
        <p:spPr>
          <a:xfrm>
            <a:off x="6528048" y="3555581"/>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728217"/>
            <a:ext cx="4749421" cy="1531803"/>
          </a:xfrm>
          <a:prstGeom prst="rect">
            <a:avLst/>
          </a:prstGeom>
          <a:noFill/>
          <a:ln w="9525">
            <a:noFill/>
            <a:miter lim="800000"/>
            <a:headEnd/>
            <a:tailEnd/>
          </a:ln>
        </p:spPr>
        <p:txBody>
          <a:bodyPr lIns="91440" tIns="0" rIns="0" bIns="0">
            <a:prstTxWarp prst="textNoShape">
              <a:avLst/>
            </a:prstTxWarp>
          </a:bodyPr>
          <a:lstStyle/>
          <a:p>
            <a:pPr lvl="0">
              <a:lnSpc>
                <a:spcPts val="1720"/>
              </a:lnSpc>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Neeraj Agarwal, MD, FASCO</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Senior Director for Clinical Research</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Huntsman Cancer Institute Presidential Endowed </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Chair of Cancer Research</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Center of Investigational Therapeutics</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Genitourinary Oncology Program</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Huntsman Cancer Institute, University of Utah (NCI-CCC)</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Salt Lake City, Utah</a:t>
            </a: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728217"/>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50635" y="2819657"/>
            <a:ext cx="4833670" cy="1531803"/>
          </a:xfrm>
          <a:prstGeom prst="rect">
            <a:avLst/>
          </a:prstGeom>
          <a:noFill/>
          <a:ln w="9525">
            <a:noFill/>
            <a:miter lim="800000"/>
            <a:headEnd/>
            <a:tailEnd/>
          </a:ln>
        </p:spPr>
        <p:txBody>
          <a:bodyPr lIns="91440" tIns="0" rIns="0" bIns="0">
            <a:prstTxWarp prst="textNoShape">
              <a:avLst/>
            </a:prstTxWarp>
          </a:bodyPr>
          <a:lstStyle/>
          <a:p>
            <a:pPr lvl="0">
              <a:lnSpc>
                <a:spcPts val="1720"/>
              </a:lnSpc>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Andrew J Armstrong, MD, </a:t>
            </a:r>
            <a:r>
              <a:rPr lang="en-US" sz="1600" dirty="0" err="1">
                <a:solidFill>
                  <a:srgbClr val="000000"/>
                </a:solidFill>
                <a:latin typeface="Calibri" panose="020F0502020204030204" pitchFamily="34" charset="0"/>
                <a:ea typeface="ＭＳ Ｐゴシック" charset="0"/>
                <a:cs typeface="Calibri" panose="020F0502020204030204" pitchFamily="34" charset="0"/>
              </a:rPr>
              <a:t>ScM</a:t>
            </a:r>
            <a:endParaRPr lang="en-US" sz="1600" dirty="0">
              <a:solidFill>
                <a:srgbClr val="000000"/>
              </a:solidFill>
              <a:latin typeface="Calibri" panose="020F0502020204030204" pitchFamily="34" charset="0"/>
              <a:ea typeface="ＭＳ Ｐゴシック" charset="0"/>
              <a:cs typeface="Calibri" panose="020F0502020204030204" pitchFamily="34" charset="0"/>
            </a:endParaRP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 Surgery, Pharmacology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and Cancer Biology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Research</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Duke Cancer Institute Center for Prostate</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and Urologic Cancers</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Divisions of Medical Oncology and Urology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Duke University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Durham, North Carolina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8996" y="2819657"/>
            <a:ext cx="1261872" cy="1261872"/>
          </a:xfrm>
          <a:prstGeom prst="rect">
            <a:avLst/>
          </a:prstGeom>
        </p:spPr>
      </p:pic>
      <p:sp>
        <p:nvSpPr>
          <p:cNvPr id="4" name="Text Box 7">
            <a:extLst>
              <a:ext uri="{FF2B5EF4-FFF2-40B4-BE49-F238E27FC236}">
                <a16:creationId xmlns:a16="http://schemas.microsoft.com/office/drawing/2014/main" id="{EC7BB3CB-A66B-4AFE-0BDA-6B1094AF6B92}"/>
              </a:ext>
            </a:extLst>
          </p:cNvPr>
          <p:cNvSpPr txBox="1">
            <a:spLocks noChangeArrowheads="1"/>
          </p:cNvSpPr>
          <p:nvPr/>
        </p:nvSpPr>
        <p:spPr bwMode="auto">
          <a:xfrm>
            <a:off x="7849687" y="728217"/>
            <a:ext cx="4126289" cy="1531803"/>
          </a:xfrm>
          <a:prstGeom prst="rect">
            <a:avLst/>
          </a:prstGeom>
          <a:noFill/>
          <a:ln w="9525">
            <a:noFill/>
            <a:miter lim="800000"/>
            <a:headEnd/>
            <a:tailEnd/>
          </a:ln>
        </p:spPr>
        <p:txBody>
          <a:bodyPr lIns="91440" tIns="0" rIns="0" bIns="0">
            <a:prstTxWarp prst="textNoShape">
              <a:avLst/>
            </a:prstTxWarp>
          </a:bodyPr>
          <a:lstStyle/>
          <a:p>
            <a:pPr lvl="0">
              <a:lnSpc>
                <a:spcPts val="1720"/>
              </a:lnSpc>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Fred Saad, MD</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and Chairman, Department of Surgery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Raymond Garneau Chair in Prostate Cancer</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Montreal</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GU Oncology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Montreal Hospital Center (CHUM)</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Montréal, Québec, Canada</a:t>
            </a:r>
          </a:p>
        </p:txBody>
      </p:sp>
      <p:pic>
        <p:nvPicPr>
          <p:cNvPr id="5" name="Picture 4">
            <a:extLst>
              <a:ext uri="{FF2B5EF4-FFF2-40B4-BE49-F238E27FC236}">
                <a16:creationId xmlns:a16="http://schemas.microsoft.com/office/drawing/2014/main" id="{80C166FE-DC07-4696-C387-F08343CB2F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28048" y="728217"/>
            <a:ext cx="1261872" cy="1261872"/>
          </a:xfrm>
          <a:prstGeom prst="rect">
            <a:avLst/>
          </a:prstGeom>
        </p:spPr>
      </p:pic>
      <p:sp>
        <p:nvSpPr>
          <p:cNvPr id="3" name="Text Box 7">
            <a:extLst>
              <a:ext uri="{FF2B5EF4-FFF2-40B4-BE49-F238E27FC236}">
                <a16:creationId xmlns:a16="http://schemas.microsoft.com/office/drawing/2014/main" id="{B432DDB7-365C-6AB1-C2D0-6E51F660BA6E}"/>
              </a:ext>
            </a:extLst>
          </p:cNvPr>
          <p:cNvSpPr txBox="1">
            <a:spLocks noChangeArrowheads="1"/>
          </p:cNvSpPr>
          <p:nvPr/>
        </p:nvSpPr>
        <p:spPr bwMode="auto">
          <a:xfrm>
            <a:off x="1850635" y="5016085"/>
            <a:ext cx="5397493" cy="1531803"/>
          </a:xfrm>
          <a:prstGeom prst="rect">
            <a:avLst/>
          </a:prstGeom>
          <a:noFill/>
          <a:ln w="9525">
            <a:noFill/>
            <a:miter lim="800000"/>
            <a:headEnd/>
            <a:tailEnd/>
          </a:ln>
        </p:spPr>
        <p:txBody>
          <a:bodyPr lIns="91440" tIns="0" rIns="0" bIns="0">
            <a:prstTxWarp prst="textNoShape">
              <a:avLst/>
            </a:prstTxWarp>
          </a:bodyPr>
          <a:lstStyle/>
          <a:p>
            <a:pPr lvl="0">
              <a:lnSpc>
                <a:spcPts val="1720"/>
              </a:lnSpc>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Himisha Beltran, MD</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of Medicine</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Lank Center for Genitourinary Oncology and the Division </a:t>
            </a:r>
            <a:br>
              <a:rPr lang="en-US" sz="1600" b="0" dirty="0">
                <a:solidFill>
                  <a:srgbClr val="000000"/>
                </a:solidFill>
                <a:latin typeface="Calibri" panose="020F0502020204030204" pitchFamily="34" charset="0"/>
                <a:ea typeface="ＭＳ Ｐゴシック" charset="0"/>
                <a:cs typeface="Calibri" panose="020F0502020204030204" pitchFamily="34" charset="0"/>
              </a:rPr>
            </a:br>
            <a:r>
              <a:rPr lang="en-US" sz="1600" b="0" dirty="0">
                <a:solidFill>
                  <a:srgbClr val="000000"/>
                </a:solidFill>
                <a:latin typeface="Calibri" panose="020F0502020204030204" pitchFamily="34" charset="0"/>
                <a:ea typeface="ＭＳ Ｐゴシック" charset="0"/>
                <a:cs typeface="Calibri" panose="020F0502020204030204" pitchFamily="34" charset="0"/>
              </a:rPr>
              <a:t>of Molecular and Cellular Oncology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Translational Research</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Medical Oncology</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lnSpc>
                <a:spcPts val="1720"/>
              </a:lnSpc>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6" name="Picture 5">
            <a:extLst>
              <a:ext uri="{FF2B5EF4-FFF2-40B4-BE49-F238E27FC236}">
                <a16:creationId xmlns:a16="http://schemas.microsoft.com/office/drawing/2014/main" id="{E3FA0D30-90D0-DA4D-E2F9-4A79A652E6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8996" y="5016085"/>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3">
            <a:extLst>
              <a:ext uri="{FF2B5EF4-FFF2-40B4-BE49-F238E27FC236}">
                <a16:creationId xmlns:a16="http://schemas.microsoft.com/office/drawing/2014/main" id="{B4CA5C71-6327-4AA9-A7F7-F642AD98C707}"/>
              </a:ext>
            </a:extLst>
          </p:cNvPr>
          <p:cNvSpPr txBox="1">
            <a:spLocks/>
          </p:cNvSpPr>
          <p:nvPr/>
        </p:nvSpPr>
        <p:spPr bwMode="auto">
          <a:xfrm>
            <a:off x="914400" y="1122363"/>
            <a:ext cx="103632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7030A0"/>
              </a:solidFill>
              <a:effectLst/>
              <a:uLnTx/>
              <a:uFillTx/>
              <a:latin typeface="Calibri" panose="020F0502020204030204"/>
              <a:ea typeface="MS PGothic" panose="020B0600070205080204" pitchFamily="34" charset="-128"/>
            </a:endParaRPr>
          </a:p>
        </p:txBody>
      </p:sp>
      <p:sp>
        <p:nvSpPr>
          <p:cNvPr id="15" name="Sous-titre 4">
            <a:extLst>
              <a:ext uri="{FF2B5EF4-FFF2-40B4-BE49-F238E27FC236}">
                <a16:creationId xmlns:a16="http://schemas.microsoft.com/office/drawing/2014/main" id="{B0DF4352-7B5C-4995-A7F9-FEF2DE28F0EB}"/>
              </a:ext>
            </a:extLst>
          </p:cNvPr>
          <p:cNvSpPr txBox="1">
            <a:spLocks/>
          </p:cNvSpPr>
          <p:nvPr/>
        </p:nvSpPr>
        <p:spPr bwMode="auto">
          <a:xfrm>
            <a:off x="1524000" y="3602037"/>
            <a:ext cx="914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S PGothic" panose="020B0600070205080204" pitchFamily="34" charset="-128"/>
                <a:cs typeface="MS PGothic" charset="0"/>
              </a:defRPr>
            </a:lvl1pPr>
            <a:lvl2pPr marL="457189"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S PGothic" panose="020B0600070205080204" pitchFamily="34" charset="-128"/>
                <a:cs typeface="MS PGothic" charset="0"/>
              </a:defRPr>
            </a:lvl2pPr>
            <a:lvl3pPr marL="914377"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S PGothic" panose="020B0600070205080204" pitchFamily="34" charset="-128"/>
                <a:cs typeface="MS PGothic" charset="0"/>
              </a:defRPr>
            </a:lvl3pPr>
            <a:lvl4pPr marL="1371566"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S PGothic" panose="020B0600070205080204" pitchFamily="34" charset="-128"/>
                <a:cs typeface="MS PGothic" charset="0"/>
              </a:defRPr>
            </a:lvl4pPr>
            <a:lvl5pPr marL="1828754"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S PGothic" panose="020B0600070205080204" pitchFamily="34" charset="-128"/>
                <a:cs typeface="MS PGothic" charset="0"/>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endParaRPr>
          </a:p>
        </p:txBody>
      </p:sp>
      <p:sp>
        <p:nvSpPr>
          <p:cNvPr id="2" name="Title 1">
            <a:extLst>
              <a:ext uri="{FF2B5EF4-FFF2-40B4-BE49-F238E27FC236}">
                <a16:creationId xmlns:a16="http://schemas.microsoft.com/office/drawing/2014/main" id="{9E70EB8A-B18A-6F4E-9916-A0ED2C96A0BD}"/>
              </a:ext>
            </a:extLst>
          </p:cNvPr>
          <p:cNvSpPr>
            <a:spLocks noGrp="1"/>
          </p:cNvSpPr>
          <p:nvPr>
            <p:ph type="ctrTitle"/>
          </p:nvPr>
        </p:nvSpPr>
        <p:spPr/>
        <p:txBody>
          <a:bodyPr/>
          <a:lstStyle/>
          <a:p>
            <a:r>
              <a:rPr lang="en-US" dirty="0"/>
              <a:t>Intensifying ADT in high risk prostate cancer  </a:t>
            </a:r>
          </a:p>
        </p:txBody>
      </p:sp>
    </p:spTree>
    <p:extLst>
      <p:ext uri="{BB962C8B-B14F-4D97-AF65-F5344CB8AC3E}">
        <p14:creationId xmlns:p14="http://schemas.microsoft.com/office/powerpoint/2010/main" val="1246594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6C2C-1951-D9BD-4C7F-41A60BC19A7E}"/>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2A5327A-C86C-8B8D-1E11-E4F9E8EED772}"/>
              </a:ext>
            </a:extLst>
          </p:cNvPr>
          <p:cNvPicPr>
            <a:picLocks noChangeAspect="1"/>
          </p:cNvPicPr>
          <p:nvPr/>
        </p:nvPicPr>
        <p:blipFill>
          <a:blip r:embed="rId2"/>
          <a:srcRect b="24148"/>
          <a:stretch/>
        </p:blipFill>
        <p:spPr>
          <a:xfrm>
            <a:off x="155802" y="6423"/>
            <a:ext cx="6582384" cy="2468394"/>
          </a:xfrm>
          <a:prstGeom prst="rect">
            <a:avLst/>
          </a:prstGeom>
        </p:spPr>
      </p:pic>
      <p:pic>
        <p:nvPicPr>
          <p:cNvPr id="9" name="Image 8">
            <a:extLst>
              <a:ext uri="{FF2B5EF4-FFF2-40B4-BE49-F238E27FC236}">
                <a16:creationId xmlns:a16="http://schemas.microsoft.com/office/drawing/2014/main" id="{4C134B9E-F716-07C6-8520-DF043C52DB9D}"/>
              </a:ext>
            </a:extLst>
          </p:cNvPr>
          <p:cNvPicPr>
            <a:picLocks noChangeAspect="1"/>
          </p:cNvPicPr>
          <p:nvPr/>
        </p:nvPicPr>
        <p:blipFill>
          <a:blip r:embed="rId2"/>
          <a:srcRect l="81005" t="80438"/>
          <a:stretch/>
        </p:blipFill>
        <p:spPr>
          <a:xfrm>
            <a:off x="5505450" y="1716723"/>
            <a:ext cx="1476374" cy="751671"/>
          </a:xfrm>
          <a:prstGeom prst="rect">
            <a:avLst/>
          </a:prstGeom>
        </p:spPr>
      </p:pic>
      <p:pic>
        <p:nvPicPr>
          <p:cNvPr id="10" name="Image 9">
            <a:extLst>
              <a:ext uri="{FF2B5EF4-FFF2-40B4-BE49-F238E27FC236}">
                <a16:creationId xmlns:a16="http://schemas.microsoft.com/office/drawing/2014/main" id="{F5011B3B-0286-8922-472E-E3286A807516}"/>
              </a:ext>
            </a:extLst>
          </p:cNvPr>
          <p:cNvPicPr>
            <a:picLocks noChangeAspect="1"/>
          </p:cNvPicPr>
          <p:nvPr/>
        </p:nvPicPr>
        <p:blipFill>
          <a:blip r:embed="rId3"/>
          <a:stretch>
            <a:fillRect/>
          </a:stretch>
        </p:blipFill>
        <p:spPr>
          <a:xfrm>
            <a:off x="3835781" y="2474817"/>
            <a:ext cx="4986338" cy="2546215"/>
          </a:xfrm>
          <a:prstGeom prst="rect">
            <a:avLst/>
          </a:prstGeom>
        </p:spPr>
      </p:pic>
      <p:pic>
        <p:nvPicPr>
          <p:cNvPr id="11" name="Image 10">
            <a:extLst>
              <a:ext uri="{FF2B5EF4-FFF2-40B4-BE49-F238E27FC236}">
                <a16:creationId xmlns:a16="http://schemas.microsoft.com/office/drawing/2014/main" id="{0EB3953C-B685-6307-C4AB-51B3C36718F4}"/>
              </a:ext>
            </a:extLst>
          </p:cNvPr>
          <p:cNvPicPr>
            <a:picLocks noChangeAspect="1"/>
          </p:cNvPicPr>
          <p:nvPr/>
        </p:nvPicPr>
        <p:blipFill>
          <a:blip r:embed="rId4"/>
          <a:stretch>
            <a:fillRect/>
          </a:stretch>
        </p:blipFill>
        <p:spPr>
          <a:xfrm>
            <a:off x="2728912" y="5027455"/>
            <a:ext cx="6734175" cy="1500323"/>
          </a:xfrm>
          <a:prstGeom prst="rect">
            <a:avLst/>
          </a:prstGeom>
        </p:spPr>
      </p:pic>
      <p:sp>
        <p:nvSpPr>
          <p:cNvPr id="13" name="ZoneTexte 12">
            <a:extLst>
              <a:ext uri="{FF2B5EF4-FFF2-40B4-BE49-F238E27FC236}">
                <a16:creationId xmlns:a16="http://schemas.microsoft.com/office/drawing/2014/main" id="{B21A59AD-FBFB-82B2-45BF-CE6B25BF6050}"/>
              </a:ext>
            </a:extLst>
          </p:cNvPr>
          <p:cNvSpPr txBox="1"/>
          <p:nvPr/>
        </p:nvSpPr>
        <p:spPr>
          <a:xfrm>
            <a:off x="9323505" y="128588"/>
            <a:ext cx="442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OS</a:t>
            </a:r>
          </a:p>
        </p:txBody>
      </p:sp>
    </p:spTree>
    <p:extLst>
      <p:ext uri="{BB962C8B-B14F-4D97-AF65-F5344CB8AC3E}">
        <p14:creationId xmlns:p14="http://schemas.microsoft.com/office/powerpoint/2010/main" val="94163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Primary endpoint: metastasis-free survival"/>
          <p:cNvSpPr txBox="1">
            <a:spLocks noGrp="1"/>
          </p:cNvSpPr>
          <p:nvPr>
            <p:ph type="title"/>
          </p:nvPr>
        </p:nvSpPr>
        <p:spPr>
          <a:prstGeom prst="rect">
            <a:avLst/>
          </a:prstGeom>
        </p:spPr>
        <p:txBody>
          <a:bodyPr/>
          <a:lstStyle/>
          <a:p>
            <a:pPr defTabSz="1203929">
              <a:defRPr sz="2212"/>
            </a:pPr>
            <a:r>
              <a:rPr lang="en-US" sz="4400" dirty="0">
                <a:solidFill>
                  <a:srgbClr val="22325B"/>
                </a:solidFill>
              </a:rPr>
              <a:t>RESULTS </a:t>
            </a:r>
          </a:p>
        </p:txBody>
      </p:sp>
      <p:grpSp>
        <p:nvGrpSpPr>
          <p:cNvPr id="3" name="Group 2">
            <a:extLst>
              <a:ext uri="{FF2B5EF4-FFF2-40B4-BE49-F238E27FC236}">
                <a16:creationId xmlns:a16="http://schemas.microsoft.com/office/drawing/2014/main" id="{1D4415AE-7065-3F48-8F68-737D8AB5CBE8}"/>
              </a:ext>
            </a:extLst>
          </p:cNvPr>
          <p:cNvGrpSpPr/>
          <p:nvPr/>
        </p:nvGrpSpPr>
        <p:grpSpPr>
          <a:xfrm>
            <a:off x="225706" y="1932972"/>
            <a:ext cx="5648446" cy="3331402"/>
            <a:chOff x="289663" y="498763"/>
            <a:chExt cx="9144000" cy="3978612"/>
          </a:xfrm>
        </p:grpSpPr>
        <p:pic>
          <p:nvPicPr>
            <p:cNvPr id="6" name="Picture 5">
              <a:extLst>
                <a:ext uri="{FF2B5EF4-FFF2-40B4-BE49-F238E27FC236}">
                  <a16:creationId xmlns:a16="http://schemas.microsoft.com/office/drawing/2014/main" id="{D562358A-9CB5-0F4E-AB96-4F4E10563A5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89663" y="498763"/>
              <a:ext cx="9144000" cy="3978612"/>
            </a:xfrm>
            <a:prstGeom prst="rect">
              <a:avLst/>
            </a:prstGeom>
          </p:spPr>
        </p:pic>
        <p:sp>
          <p:nvSpPr>
            <p:cNvPr id="2" name="Rectangle 1">
              <a:extLst>
                <a:ext uri="{FF2B5EF4-FFF2-40B4-BE49-F238E27FC236}">
                  <a16:creationId xmlns:a16="http://schemas.microsoft.com/office/drawing/2014/main" id="{2AD52157-2FFC-474B-A4EA-5510FDBC658D}"/>
                </a:ext>
              </a:extLst>
            </p:cNvPr>
            <p:cNvSpPr/>
            <p:nvPr/>
          </p:nvSpPr>
          <p:spPr>
            <a:xfrm>
              <a:off x="1092425" y="2807773"/>
              <a:ext cx="2654187" cy="30782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grpSp>
      <p:pic>
        <p:nvPicPr>
          <p:cNvPr id="9" name="Picture 8">
            <a:extLst>
              <a:ext uri="{FF2B5EF4-FFF2-40B4-BE49-F238E27FC236}">
                <a16:creationId xmlns:a16="http://schemas.microsoft.com/office/drawing/2014/main" id="{B351151A-EF81-A643-A568-032D1A723B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76198" y="1932972"/>
            <a:ext cx="5636871" cy="3090441"/>
          </a:xfrm>
          <a:prstGeom prst="rect">
            <a:avLst/>
          </a:prstGeom>
        </p:spPr>
      </p:pic>
      <p:sp>
        <p:nvSpPr>
          <p:cNvPr id="10" name="Overall survival">
            <a:extLst>
              <a:ext uri="{FF2B5EF4-FFF2-40B4-BE49-F238E27FC236}">
                <a16:creationId xmlns:a16="http://schemas.microsoft.com/office/drawing/2014/main" id="{9983F1FF-1E04-7140-BB93-12B672F44B1C}"/>
              </a:ext>
            </a:extLst>
          </p:cNvPr>
          <p:cNvSpPr txBox="1">
            <a:spLocks/>
          </p:cNvSpPr>
          <p:nvPr/>
        </p:nvSpPr>
        <p:spPr bwMode="auto">
          <a:xfrm>
            <a:off x="6915524" y="1598365"/>
            <a:ext cx="2807210" cy="57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699" tIns="45699" rIns="45699" bIns="45699" numCol="1" anchor="t" anchorCtr="0" compatLnSpc="1">
            <a:prstTxWarp prst="textNoShape">
              <a:avLst/>
            </a:prstTxWarp>
          </a:bodyPr>
          <a:lstStyle>
            <a:lvl1pPr algn="l" defTabSz="902969" rtl="0" eaLnBrk="0" fontAlgn="base" hangingPunct="0">
              <a:lnSpc>
                <a:spcPct val="80000"/>
              </a:lnSpc>
              <a:spcBef>
                <a:spcPct val="0"/>
              </a:spcBef>
              <a:spcAft>
                <a:spcPct val="0"/>
              </a:spcAft>
              <a:defRPr sz="2212" b="1" kern="1200">
                <a:solidFill>
                  <a:srgbClr val="05416B"/>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02969" rtl="0" eaLnBrk="0" fontAlgn="base" latinLnBrk="0" hangingPunct="0">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rPr>
              <a:t>Overall survival</a:t>
            </a:r>
          </a:p>
        </p:txBody>
      </p:sp>
      <p:sp>
        <p:nvSpPr>
          <p:cNvPr id="14" name="TextBox 13">
            <a:extLst>
              <a:ext uri="{FF2B5EF4-FFF2-40B4-BE49-F238E27FC236}">
                <a16:creationId xmlns:a16="http://schemas.microsoft.com/office/drawing/2014/main" id="{E2B9479C-1ADA-BB4C-BB8C-A2E39F326972}"/>
              </a:ext>
            </a:extLst>
          </p:cNvPr>
          <p:cNvSpPr txBox="1"/>
          <p:nvPr/>
        </p:nvSpPr>
        <p:spPr>
          <a:xfrm>
            <a:off x="587793" y="1479201"/>
            <a:ext cx="60998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Metastasis-free survival</a:t>
            </a:r>
          </a:p>
        </p:txBody>
      </p:sp>
      <p:sp>
        <p:nvSpPr>
          <p:cNvPr id="16" name="TextBox 15">
            <a:extLst>
              <a:ext uri="{FF2B5EF4-FFF2-40B4-BE49-F238E27FC236}">
                <a16:creationId xmlns:a16="http://schemas.microsoft.com/office/drawing/2014/main" id="{C366D958-E97E-FA4A-9AFB-2AF452231FF4}"/>
              </a:ext>
            </a:extLst>
          </p:cNvPr>
          <p:cNvSpPr txBox="1"/>
          <p:nvPr/>
        </p:nvSpPr>
        <p:spPr>
          <a:xfrm>
            <a:off x="376177" y="6308208"/>
            <a:ext cx="60998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Gerhardt Attard et al. Lancet 2022</a:t>
            </a:r>
          </a:p>
        </p:txBody>
      </p:sp>
    </p:spTree>
    <p:extLst>
      <p:ext uri="{BB962C8B-B14F-4D97-AF65-F5344CB8AC3E}">
        <p14:creationId xmlns:p14="http://schemas.microsoft.com/office/powerpoint/2010/main" val="2315243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C187-2A44-4038-5400-B5F333E83F74}"/>
              </a:ext>
            </a:extLst>
          </p:cNvPr>
          <p:cNvSpPr>
            <a:spLocks noGrp="1"/>
          </p:cNvSpPr>
          <p:nvPr>
            <p:ph type="title"/>
          </p:nvPr>
        </p:nvSpPr>
        <p:spPr/>
        <p:txBody>
          <a:bodyPr/>
          <a:lstStyle/>
          <a:p>
            <a:r>
              <a:rPr lang="en-US" dirty="0"/>
              <a:t>ATLAS</a:t>
            </a:r>
          </a:p>
        </p:txBody>
      </p:sp>
      <p:pic>
        <p:nvPicPr>
          <p:cNvPr id="1026" name="Picture 2" descr="ASCO 2022: Patient Population and Radiation Therapy Type in the Long-Term  Phase 3 Double-Blind, Placebo-Controlled ATLAS Study of Apalutamide Added  to ADT in High-Risk Localized or Locally Advanced Prostate Cancer">
            <a:extLst>
              <a:ext uri="{FF2B5EF4-FFF2-40B4-BE49-F238E27FC236}">
                <a16:creationId xmlns:a16="http://schemas.microsoft.com/office/drawing/2014/main" id="{1FC398A1-2817-37F6-A8CF-D7D49D711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81" y="1001848"/>
            <a:ext cx="11360747" cy="5491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6BC9E6-5EBB-C65C-651A-ED17DD3E1918}"/>
              </a:ext>
            </a:extLst>
          </p:cNvPr>
          <p:cNvSpPr txBox="1"/>
          <p:nvPr/>
        </p:nvSpPr>
        <p:spPr>
          <a:xfrm>
            <a:off x="8141960" y="6492876"/>
            <a:ext cx="27851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Sandler et al. ASCO 2022;Abstract 5084.</a:t>
            </a:r>
          </a:p>
        </p:txBody>
      </p:sp>
    </p:spTree>
    <p:extLst>
      <p:ext uri="{BB962C8B-B14F-4D97-AF65-F5344CB8AC3E}">
        <p14:creationId xmlns:p14="http://schemas.microsoft.com/office/powerpoint/2010/main" val="2920842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b="9266"/>
          <a:stretch/>
        </p:blipFill>
        <p:spPr>
          <a:xfrm>
            <a:off x="1244600" y="304963"/>
            <a:ext cx="9351963" cy="6021388"/>
          </a:xfrm>
          <a:prstGeom prst="rect">
            <a:avLst/>
          </a:prstGeom>
        </p:spPr>
      </p:pic>
      <p:sp>
        <p:nvSpPr>
          <p:cNvPr id="3" name="Rectangle 2">
            <a:extLst>
              <a:ext uri="{FF2B5EF4-FFF2-40B4-BE49-F238E27FC236}">
                <a16:creationId xmlns:a16="http://schemas.microsoft.com/office/drawing/2014/main" id="{A25C8692-6E6C-0DD7-DB69-1B19D5F1C339}"/>
              </a:ext>
            </a:extLst>
          </p:cNvPr>
          <p:cNvSpPr/>
          <p:nvPr/>
        </p:nvSpPr>
        <p:spPr>
          <a:xfrm>
            <a:off x="9249103" y="6224751"/>
            <a:ext cx="2942897" cy="614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59B68746-B922-0C40-1D09-C8EB961219E6}"/>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Williams et al. ASCO GU 2018;Abstract TPS156.</a:t>
            </a:r>
          </a:p>
        </p:txBody>
      </p:sp>
    </p:spTree>
    <p:extLst>
      <p:ext uri="{BB962C8B-B14F-4D97-AF65-F5344CB8AC3E}">
        <p14:creationId xmlns:p14="http://schemas.microsoft.com/office/powerpoint/2010/main" val="322915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2D4B-891B-999D-37E0-E117FEF8F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94CBE-9660-7099-0642-B82DFD778615}"/>
              </a:ext>
            </a:extLst>
          </p:cNvPr>
          <p:cNvSpPr>
            <a:spLocks noGrp="1"/>
          </p:cNvSpPr>
          <p:nvPr>
            <p:ph type="title"/>
          </p:nvPr>
        </p:nvSpPr>
        <p:spPr/>
        <p:txBody>
          <a:bodyPr/>
          <a:lstStyle/>
          <a:p>
            <a:r>
              <a:rPr lang="en-US" dirty="0">
                <a:solidFill>
                  <a:schemeClr val="tx1"/>
                </a:solidFill>
              </a:rPr>
              <a:t>DASL </a:t>
            </a:r>
            <a:r>
              <a:rPr lang="en-US" dirty="0" err="1">
                <a:solidFill>
                  <a:schemeClr val="tx1"/>
                </a:solidFill>
              </a:rPr>
              <a:t>HiCaP</a:t>
            </a:r>
            <a:endParaRPr lang="en-US" dirty="0">
              <a:solidFill>
                <a:schemeClr val="tx1"/>
              </a:solidFill>
            </a:endParaRPr>
          </a:p>
        </p:txBody>
      </p:sp>
      <p:pic>
        <p:nvPicPr>
          <p:cNvPr id="4" name="Content Placeholder 3">
            <a:extLst>
              <a:ext uri="{FF2B5EF4-FFF2-40B4-BE49-F238E27FC236}">
                <a16:creationId xmlns:a16="http://schemas.microsoft.com/office/drawing/2014/main" id="{9E2BA015-D613-8761-0DD3-D4E2D40EB447}"/>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8696"/>
          <a:stretch/>
        </p:blipFill>
        <p:spPr>
          <a:xfrm>
            <a:off x="95069" y="1204332"/>
            <a:ext cx="12023843" cy="4951141"/>
          </a:xfrm>
          <a:prstGeom prst="rect">
            <a:avLst/>
          </a:prstGeom>
        </p:spPr>
      </p:pic>
      <p:sp>
        <p:nvSpPr>
          <p:cNvPr id="3" name="TextBox 2">
            <a:extLst>
              <a:ext uri="{FF2B5EF4-FFF2-40B4-BE49-F238E27FC236}">
                <a16:creationId xmlns:a16="http://schemas.microsoft.com/office/drawing/2014/main" id="{F8B63E75-3441-801D-D68D-ADB1EDE472B9}"/>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Niazi et al. ASCO GU 2023;Abstract TPS396.</a:t>
            </a:r>
          </a:p>
        </p:txBody>
      </p:sp>
    </p:spTree>
    <p:extLst>
      <p:ext uri="{BB962C8B-B14F-4D97-AF65-F5344CB8AC3E}">
        <p14:creationId xmlns:p14="http://schemas.microsoft.com/office/powerpoint/2010/main" val="95317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C518-4BEC-7833-3B9E-2A9F1965BE91}"/>
              </a:ext>
            </a:extLst>
          </p:cNvPr>
          <p:cNvSpPr>
            <a:spLocks noGrp="1"/>
          </p:cNvSpPr>
          <p:nvPr>
            <p:ph type="title"/>
          </p:nvPr>
        </p:nvSpPr>
        <p:spPr>
          <a:xfrm>
            <a:off x="217714" y="365126"/>
            <a:ext cx="11680372" cy="912932"/>
          </a:xfrm>
        </p:spPr>
        <p:txBody>
          <a:bodyPr/>
          <a:lstStyle/>
          <a:p>
            <a:r>
              <a:rPr lang="en-US" dirty="0"/>
              <a:t>PROTEUS: ADT Intensification in Surgery </a:t>
            </a:r>
          </a:p>
        </p:txBody>
      </p:sp>
      <p:pic>
        <p:nvPicPr>
          <p:cNvPr id="1028" name="Picture 4" descr="ASCO GU 2022: PROTEUS: A Randomized, Double-Blind, Placebo-Controlled,  Phase 3 Trial of Apalutamide plus ADT Versus Placebo plus ADT Prior to  Radical Prostatectomy in Patients with Localized or Locally Advanced  High-Risk Prostate">
            <a:extLst>
              <a:ext uri="{FF2B5EF4-FFF2-40B4-BE49-F238E27FC236}">
                <a16:creationId xmlns:a16="http://schemas.microsoft.com/office/drawing/2014/main" id="{C794B59B-B169-69F3-8530-F4BD94C28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6800"/>
            <a:ext cx="12192000" cy="218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45E6E3-04DE-7BB4-E76E-3C8652B7EB4E}"/>
              </a:ext>
            </a:extLst>
          </p:cNvPr>
          <p:cNvSpPr txBox="1"/>
          <p:nvPr/>
        </p:nvSpPr>
        <p:spPr>
          <a:xfrm>
            <a:off x="217715" y="4766493"/>
            <a:ext cx="1147354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rPr>
              <a:t>The primary endpoints are </a:t>
            </a:r>
            <a:r>
              <a:rPr kumimoji="0" lang="en-US" sz="1800" b="1" i="0" u="none" strike="noStrike" kern="1200" cap="none" spc="0" normalizeH="0" baseline="0" noProof="0" dirty="0" err="1">
                <a:ln>
                  <a:noFill/>
                </a:ln>
                <a:solidFill>
                  <a:srgbClr val="333333"/>
                </a:solidFill>
                <a:effectLst/>
                <a:uLnTx/>
                <a:uFillTx/>
                <a:latin typeface="Titillium Web" pitchFamily="2" charset="77"/>
                <a:ea typeface="+mn-ea"/>
                <a:cs typeface="+mn-cs"/>
              </a:rPr>
              <a:t>pCR</a:t>
            </a:r>
            <a:r>
              <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rPr>
              <a:t> rate and MFS on conventional imaging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rPr>
              <a:t>MFS based on PSMA PET or conventional imaging will be assessed as a separate endpoint.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1EF4C5-7B9B-9AD5-B3CC-3DEFA79E0863}"/>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Kibel et al. ASCO GU 2022;Abstract TPS285.</a:t>
            </a:r>
          </a:p>
        </p:txBody>
      </p:sp>
    </p:spTree>
    <p:extLst>
      <p:ext uri="{BB962C8B-B14F-4D97-AF65-F5344CB8AC3E}">
        <p14:creationId xmlns:p14="http://schemas.microsoft.com/office/powerpoint/2010/main" val="607551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FB5BB7-7AA2-784F-A6B2-B9CDE87249A0}"/>
              </a:ext>
            </a:extLst>
          </p:cNvPr>
          <p:cNvSpPr>
            <a:spLocks noGrp="1"/>
          </p:cNvSpPr>
          <p:nvPr>
            <p:ph type="title"/>
          </p:nvPr>
        </p:nvSpPr>
        <p:spPr>
          <a:xfrm>
            <a:off x="838200" y="365126"/>
            <a:ext cx="10515600" cy="749968"/>
          </a:xfrm>
        </p:spPr>
        <p:txBody>
          <a:bodyPr/>
          <a:lstStyle/>
          <a:p>
            <a:r>
              <a:rPr lang="en-US" dirty="0"/>
              <a:t>Biochemical recurrence </a:t>
            </a:r>
            <a:br>
              <a:rPr lang="en-US" dirty="0"/>
            </a:br>
            <a:br>
              <a:rPr lang="en-US" dirty="0"/>
            </a:br>
            <a:br>
              <a:rPr lang="en-US" sz="4400" dirty="0"/>
            </a:br>
            <a:r>
              <a:rPr lang="en-US" dirty="0"/>
              <a:t> </a:t>
            </a:r>
          </a:p>
        </p:txBody>
      </p:sp>
      <p:sp>
        <p:nvSpPr>
          <p:cNvPr id="5" name="Content Placeholder 4">
            <a:extLst>
              <a:ext uri="{FF2B5EF4-FFF2-40B4-BE49-F238E27FC236}">
                <a16:creationId xmlns:a16="http://schemas.microsoft.com/office/drawing/2014/main" id="{A7C356E9-93D2-E641-830E-D043234D2D63}"/>
              </a:ext>
            </a:extLst>
          </p:cNvPr>
          <p:cNvSpPr>
            <a:spLocks noGrp="1"/>
          </p:cNvSpPr>
          <p:nvPr>
            <p:ph sz="quarter" idx="15"/>
          </p:nvPr>
        </p:nvSpPr>
        <p:spPr>
          <a:xfrm>
            <a:off x="620183" y="6309216"/>
            <a:ext cx="10180339" cy="365125"/>
          </a:xfrm>
        </p:spPr>
        <p:txBody>
          <a:bodyPr/>
          <a:lstStyle/>
          <a:p>
            <a:r>
              <a:rPr lang="en-US" dirty="0"/>
              <a:t>Personal Slide Fred Saad</a:t>
            </a:r>
          </a:p>
          <a:p>
            <a:pPr lvl="0"/>
            <a:r>
              <a:rPr lang="en-US" dirty="0" err="1"/>
              <a:t>mHSPC</a:t>
            </a:r>
            <a:r>
              <a:rPr lang="en-US" dirty="0"/>
              <a:t>, metastatic hormone-sensitive prostate cancer; </a:t>
            </a:r>
            <a:r>
              <a:rPr lang="en-US" dirty="0" err="1"/>
              <a:t>mCRPC</a:t>
            </a:r>
            <a:r>
              <a:rPr lang="en-US" dirty="0"/>
              <a:t>, metastatic castration-resistant prostate cancer; </a:t>
            </a:r>
            <a:r>
              <a:rPr lang="en-US" dirty="0" err="1"/>
              <a:t>nmCRPC</a:t>
            </a:r>
            <a:r>
              <a:rPr lang="en-US" dirty="0"/>
              <a:t>, non-metastatic castration-resistant prostate cancer</a:t>
            </a:r>
          </a:p>
        </p:txBody>
      </p:sp>
      <p:grpSp>
        <p:nvGrpSpPr>
          <p:cNvPr id="59" name="Group 58">
            <a:extLst>
              <a:ext uri="{FF2B5EF4-FFF2-40B4-BE49-F238E27FC236}">
                <a16:creationId xmlns:a16="http://schemas.microsoft.com/office/drawing/2014/main" id="{00E2B811-241C-4ADE-B490-BCF3D6806C8B}"/>
              </a:ext>
            </a:extLst>
          </p:cNvPr>
          <p:cNvGrpSpPr/>
          <p:nvPr/>
        </p:nvGrpSpPr>
        <p:grpSpPr>
          <a:xfrm>
            <a:off x="611896" y="2063114"/>
            <a:ext cx="10971079" cy="3175293"/>
            <a:chOff x="450571" y="1206002"/>
            <a:chExt cx="8228309" cy="2381470"/>
          </a:xfrm>
        </p:grpSpPr>
        <p:sp>
          <p:nvSpPr>
            <p:cNvPr id="63" name="Rounded Rectangle 4">
              <a:extLst>
                <a:ext uri="{FF2B5EF4-FFF2-40B4-BE49-F238E27FC236}">
                  <a16:creationId xmlns:a16="http://schemas.microsoft.com/office/drawing/2014/main" id="{BE0068DE-4A29-4676-9433-E229C73B3DCF}"/>
                </a:ext>
              </a:extLst>
            </p:cNvPr>
            <p:cNvSpPr/>
            <p:nvPr/>
          </p:nvSpPr>
          <p:spPr>
            <a:xfrm>
              <a:off x="450571" y="2413372"/>
              <a:ext cx="1656000"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Localised</a:t>
              </a:r>
              <a:r>
                <a:rPr kumimoji="0" lang="en-US" sz="1400" b="1" i="0" u="none" strike="noStrike" kern="1200" cap="none" spc="0" normalizeH="0" baseline="0" noProof="0" dirty="0">
                  <a:ln>
                    <a:noFill/>
                  </a:ln>
                  <a:solidFill>
                    <a:prstClr val="white"/>
                  </a:solidFill>
                  <a:effectLst/>
                  <a:uLnTx/>
                  <a:uFillTx/>
                  <a:latin typeface="Arial"/>
                  <a:ea typeface="+mn-ea"/>
                  <a:cs typeface="+mn-cs"/>
                </a:rPr>
                <a:t> or locally advanced prostate cancer</a:t>
              </a:r>
            </a:p>
          </p:txBody>
        </p:sp>
        <p:sp>
          <p:nvSpPr>
            <p:cNvPr id="65" name="Rounded Rectangle 5">
              <a:extLst>
                <a:ext uri="{FF2B5EF4-FFF2-40B4-BE49-F238E27FC236}">
                  <a16:creationId xmlns:a16="http://schemas.microsoft.com/office/drawing/2014/main" id="{0F8C55C8-F5CF-47B2-90A2-EA7FAD03B095}"/>
                </a:ext>
              </a:extLst>
            </p:cNvPr>
            <p:cNvSpPr/>
            <p:nvPr/>
          </p:nvSpPr>
          <p:spPr>
            <a:xfrm>
              <a:off x="2469522" y="2413372"/>
              <a:ext cx="1211974"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Biochemical recurrence</a:t>
              </a:r>
            </a:p>
          </p:txBody>
        </p:sp>
        <p:sp>
          <p:nvSpPr>
            <p:cNvPr id="67" name="Rounded Rectangle 6">
              <a:extLst>
                <a:ext uri="{FF2B5EF4-FFF2-40B4-BE49-F238E27FC236}">
                  <a16:creationId xmlns:a16="http://schemas.microsoft.com/office/drawing/2014/main" id="{26A23535-5ADB-4D18-A2F8-951E94C8EE14}"/>
                </a:ext>
              </a:extLst>
            </p:cNvPr>
            <p:cNvSpPr/>
            <p:nvPr/>
          </p:nvSpPr>
          <p:spPr>
            <a:xfrm>
              <a:off x="3940097" y="2997542"/>
              <a:ext cx="1211974" cy="58993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nmCRPC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68" name="Rounded Rectangle 7">
              <a:extLst>
                <a:ext uri="{FF2B5EF4-FFF2-40B4-BE49-F238E27FC236}">
                  <a16:creationId xmlns:a16="http://schemas.microsoft.com/office/drawing/2014/main" id="{CE918BC5-A2BB-4F96-BB82-F20736D76978}"/>
                </a:ext>
              </a:extLst>
            </p:cNvPr>
            <p:cNvSpPr/>
            <p:nvPr/>
          </p:nvSpPr>
          <p:spPr>
            <a:xfrm>
              <a:off x="3940097" y="182792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Primary progressive </a:t>
              </a:r>
              <a:r>
                <a:rPr kumimoji="0" lang="en-US" sz="1400" b="1" i="0" u="none" strike="noStrike" kern="1200" cap="none" spc="0" normalizeH="0" baseline="0" noProof="0" dirty="0" err="1">
                  <a:ln>
                    <a:noFill/>
                  </a:ln>
                  <a:solidFill>
                    <a:prstClr val="white"/>
                  </a:solidFill>
                  <a:effectLst/>
                  <a:uLnTx/>
                  <a:uFillTx/>
                  <a:latin typeface="Arial"/>
                  <a:ea typeface="+mn-ea"/>
                  <a:cs typeface="+mn-cs"/>
                </a:rPr>
                <a:t>mHSPC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69" name="Rounded Rectangle 8">
              <a:extLst>
                <a:ext uri="{FF2B5EF4-FFF2-40B4-BE49-F238E27FC236}">
                  <a16:creationId xmlns:a16="http://schemas.microsoft.com/office/drawing/2014/main" id="{95297C70-3379-4B0D-B7D1-E37214A4CABC}"/>
                </a:ext>
              </a:extLst>
            </p:cNvPr>
            <p:cNvSpPr/>
            <p:nvPr/>
          </p:nvSpPr>
          <p:spPr>
            <a:xfrm>
              <a:off x="3940097" y="120600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Newly diagnosed </a:t>
              </a:r>
              <a:r>
                <a:rPr kumimoji="0" lang="en-US" sz="1400" b="1" i="0" u="none" strike="noStrike" kern="1200" cap="none" spc="0" normalizeH="0" baseline="0" noProof="0" dirty="0" err="1">
                  <a:ln>
                    <a:noFill/>
                  </a:ln>
                  <a:solidFill>
                    <a:prstClr val="white"/>
                  </a:solidFill>
                  <a:effectLst/>
                  <a:uLnTx/>
                  <a:uFillTx/>
                  <a:latin typeface="Arial"/>
                  <a:ea typeface="+mn-ea"/>
                  <a:cs typeface="+mn-cs"/>
                </a:rPr>
                <a:t>mHSPC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71" name="Rounded Rectangle 10">
              <a:extLst>
                <a:ext uri="{FF2B5EF4-FFF2-40B4-BE49-F238E27FC236}">
                  <a16:creationId xmlns:a16="http://schemas.microsoft.com/office/drawing/2014/main" id="{118D92CC-09AE-40D9-8605-476BF64BB83C}"/>
                </a:ext>
              </a:extLst>
            </p:cNvPr>
            <p:cNvSpPr/>
            <p:nvPr/>
          </p:nvSpPr>
          <p:spPr>
            <a:xfrm>
              <a:off x="7022880" y="2413370"/>
              <a:ext cx="1656000" cy="58865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Terminal progression</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75" name="Straight Arrow Connector 74">
              <a:extLst>
                <a:ext uri="{FF2B5EF4-FFF2-40B4-BE49-F238E27FC236}">
                  <a16:creationId xmlns:a16="http://schemas.microsoft.com/office/drawing/2014/main" id="{6D98C9F9-38BA-48F2-A872-23F62D3E7C8D}"/>
                </a:ext>
              </a:extLst>
            </p:cNvPr>
            <p:cNvCxnSpPr>
              <a:cxnSpLocks/>
            </p:cNvCxnSpPr>
            <p:nvPr/>
          </p:nvCxnSpPr>
          <p:spPr>
            <a:xfrm flipV="1">
              <a:off x="2127068" y="2707695"/>
              <a:ext cx="342454"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4DF103BD-8182-49C7-A9F2-D9AFF1AEF088}"/>
                </a:ext>
              </a:extLst>
            </p:cNvPr>
            <p:cNvCxnSpPr>
              <a:cxnSpLocks/>
            </p:cNvCxnSpPr>
            <p:nvPr/>
          </p:nvCxnSpPr>
          <p:spPr>
            <a:xfrm>
              <a:off x="3681496" y="2707695"/>
              <a:ext cx="1762999"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C7A38F79-4121-4CE5-B36B-B9777F1DB9DF}"/>
                </a:ext>
              </a:extLst>
            </p:cNvPr>
            <p:cNvCxnSpPr>
              <a:cxnSpLocks/>
            </p:cNvCxnSpPr>
            <p:nvPr/>
          </p:nvCxnSpPr>
          <p:spPr>
            <a:xfrm flipV="1">
              <a:off x="3609714" y="2122885"/>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7F21348E-441F-4FDB-8BA9-57C34ABE042E}"/>
                </a:ext>
              </a:extLst>
            </p:cNvPr>
            <p:cNvCxnSpPr>
              <a:cxnSpLocks/>
            </p:cNvCxnSpPr>
            <p:nvPr/>
          </p:nvCxnSpPr>
          <p:spPr>
            <a:xfrm>
              <a:off x="3609714" y="2997539"/>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E16826A1-844F-4CBB-B1D1-7E28800F5B03}"/>
                </a:ext>
              </a:extLst>
            </p:cNvPr>
            <p:cNvCxnSpPr>
              <a:cxnSpLocks/>
            </p:cNvCxnSpPr>
            <p:nvPr/>
          </p:nvCxnSpPr>
          <p:spPr>
            <a:xfrm flipV="1">
              <a:off x="5159908" y="2997539"/>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482C467-088B-4BCD-9737-275BCE5BB1A5}"/>
                </a:ext>
              </a:extLst>
            </p:cNvPr>
            <p:cNvCxnSpPr>
              <a:cxnSpLocks/>
            </p:cNvCxnSpPr>
            <p:nvPr/>
          </p:nvCxnSpPr>
          <p:spPr>
            <a:xfrm>
              <a:off x="5159908" y="2122885"/>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1" name="Elbow Connector 63">
              <a:extLst>
                <a:ext uri="{FF2B5EF4-FFF2-40B4-BE49-F238E27FC236}">
                  <a16:creationId xmlns:a16="http://schemas.microsoft.com/office/drawing/2014/main" id="{EF189069-4142-44EE-BFD4-EE1DBBFB5F6F}"/>
                </a:ext>
              </a:extLst>
            </p:cNvPr>
            <p:cNvCxnSpPr>
              <a:cxnSpLocks/>
            </p:cNvCxnSpPr>
            <p:nvPr/>
          </p:nvCxnSpPr>
          <p:spPr>
            <a:xfrm>
              <a:off x="5152071" y="1500965"/>
              <a:ext cx="898411" cy="912405"/>
            </a:xfrm>
            <a:prstGeom prst="bentConnector2">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F64A1435-8BE6-436D-A845-516535C23B6C}"/>
                </a:ext>
              </a:extLst>
            </p:cNvPr>
            <p:cNvCxnSpPr>
              <a:cxnSpLocks/>
            </p:cNvCxnSpPr>
            <p:nvPr/>
          </p:nvCxnSpPr>
          <p:spPr>
            <a:xfrm>
              <a:off x="6656469" y="2707695"/>
              <a:ext cx="366411"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20" name="Rounded Rectangle 9">
            <a:extLst>
              <a:ext uri="{FF2B5EF4-FFF2-40B4-BE49-F238E27FC236}">
                <a16:creationId xmlns:a16="http://schemas.microsoft.com/office/drawing/2014/main" id="{9D1B5CC5-1CB3-4178-9E51-98C5483D6A42}"/>
              </a:ext>
            </a:extLst>
          </p:cNvPr>
          <p:cNvSpPr/>
          <p:nvPr/>
        </p:nvSpPr>
        <p:spPr>
          <a:xfrm>
            <a:off x="7390143" y="3707839"/>
            <a:ext cx="1437665" cy="749968"/>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mCRPC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Slide Number Placeholder 10">
            <a:extLst>
              <a:ext uri="{FF2B5EF4-FFF2-40B4-BE49-F238E27FC236}">
                <a16:creationId xmlns:a16="http://schemas.microsoft.com/office/drawing/2014/main" id="{E2D61A27-0997-2840-A993-D22B8484959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43C0F-8A7B-3A4B-9DB5-B3472E36E833}"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04CB77-EE43-2C26-B72E-1850F699935A}"/>
              </a:ext>
            </a:extLst>
          </p:cNvPr>
          <p:cNvSpPr txBox="1"/>
          <p:nvPr/>
        </p:nvSpPr>
        <p:spPr>
          <a:xfrm>
            <a:off x="7093888" y="2104929"/>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4" name="TextBox 3">
            <a:extLst>
              <a:ext uri="{FF2B5EF4-FFF2-40B4-BE49-F238E27FC236}">
                <a16:creationId xmlns:a16="http://schemas.microsoft.com/office/drawing/2014/main" id="{B38D2BD6-CB58-A27D-3767-23D352643B56}"/>
              </a:ext>
            </a:extLst>
          </p:cNvPr>
          <p:cNvSpPr txBox="1"/>
          <p:nvPr/>
        </p:nvSpPr>
        <p:spPr>
          <a:xfrm>
            <a:off x="5710352" y="3731764"/>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6" name="TextBox 5">
            <a:extLst>
              <a:ext uri="{FF2B5EF4-FFF2-40B4-BE49-F238E27FC236}">
                <a16:creationId xmlns:a16="http://schemas.microsoft.com/office/drawing/2014/main" id="{575137B0-34A5-A0DE-C9E2-E662DB1A42B1}"/>
              </a:ext>
            </a:extLst>
          </p:cNvPr>
          <p:cNvSpPr txBox="1"/>
          <p:nvPr/>
        </p:nvSpPr>
        <p:spPr>
          <a:xfrm>
            <a:off x="4523365" y="455706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7" name="TextBox 6">
            <a:extLst>
              <a:ext uri="{FF2B5EF4-FFF2-40B4-BE49-F238E27FC236}">
                <a16:creationId xmlns:a16="http://schemas.microsoft.com/office/drawing/2014/main" id="{9C964E64-0C78-FD5E-514A-A1C6B8293802}"/>
              </a:ext>
            </a:extLst>
          </p:cNvPr>
          <p:cNvSpPr txBox="1"/>
          <p:nvPr/>
        </p:nvSpPr>
        <p:spPr>
          <a:xfrm>
            <a:off x="7032795" y="308819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2" name="Oval 1">
            <a:extLst>
              <a:ext uri="{FF2B5EF4-FFF2-40B4-BE49-F238E27FC236}">
                <a16:creationId xmlns:a16="http://schemas.microsoft.com/office/drawing/2014/main" id="{AC62A1DE-21E4-B34B-DF1D-E9CF0B990874}"/>
              </a:ext>
            </a:extLst>
          </p:cNvPr>
          <p:cNvSpPr/>
          <p:nvPr/>
        </p:nvSpPr>
        <p:spPr>
          <a:xfrm>
            <a:off x="4523365" y="4557067"/>
            <a:ext cx="580544" cy="36933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1BE7469-8759-07AF-A1CB-040915C9D318}"/>
              </a:ext>
            </a:extLst>
          </p:cNvPr>
          <p:cNvSpPr txBox="1"/>
          <p:nvPr/>
        </p:nvSpPr>
        <p:spPr>
          <a:xfrm>
            <a:off x="1257352" y="5451392"/>
            <a:ext cx="79975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When to start in the biochemically recurrent non-metastatic patient?</a:t>
            </a:r>
          </a:p>
        </p:txBody>
      </p:sp>
    </p:spTree>
    <p:extLst>
      <p:ext uri="{BB962C8B-B14F-4D97-AF65-F5344CB8AC3E}">
        <p14:creationId xmlns:p14="http://schemas.microsoft.com/office/powerpoint/2010/main" val="422160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14">
            <a:extLst>
              <a:ext uri="{FF2B5EF4-FFF2-40B4-BE49-F238E27FC236}">
                <a16:creationId xmlns:a16="http://schemas.microsoft.com/office/drawing/2014/main" id="{3D7C9E9B-BADF-0242-9144-78CA87AA26D1}"/>
              </a:ext>
            </a:extLst>
          </p:cNvPr>
          <p:cNvGraphicFramePr>
            <a:graphicFrameLocks noGrp="1"/>
          </p:cNvGraphicFramePr>
          <p:nvPr/>
        </p:nvGraphicFramePr>
        <p:xfrm>
          <a:off x="2100264" y="1755775"/>
          <a:ext cx="7991475" cy="2889251"/>
        </p:xfrm>
        <a:graphic>
          <a:graphicData uri="http://schemas.openxmlformats.org/drawingml/2006/table">
            <a:tbl>
              <a:tblPr/>
              <a:tblGrid>
                <a:gridCol w="1331912">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814387">
                  <a:extLst>
                    <a:ext uri="{9D8B030D-6E8A-4147-A177-3AD203B41FA5}">
                      <a16:colId xmlns:a16="http://schemas.microsoft.com/office/drawing/2014/main" val="20005"/>
                    </a:ext>
                  </a:extLst>
                </a:gridCol>
                <a:gridCol w="814388">
                  <a:extLst>
                    <a:ext uri="{9D8B030D-6E8A-4147-A177-3AD203B41FA5}">
                      <a16:colId xmlns:a16="http://schemas.microsoft.com/office/drawing/2014/main" val="20006"/>
                    </a:ext>
                  </a:extLst>
                </a:gridCol>
                <a:gridCol w="887412">
                  <a:extLst>
                    <a:ext uri="{9D8B030D-6E8A-4147-A177-3AD203B41FA5}">
                      <a16:colId xmlns:a16="http://schemas.microsoft.com/office/drawing/2014/main" val="20007"/>
                    </a:ext>
                  </a:extLst>
                </a:gridCol>
                <a:gridCol w="814388">
                  <a:extLst>
                    <a:ext uri="{9D8B030D-6E8A-4147-A177-3AD203B41FA5}">
                      <a16:colId xmlns:a16="http://schemas.microsoft.com/office/drawing/2014/main" val="20008"/>
                    </a:ext>
                  </a:extLst>
                </a:gridCol>
              </a:tblGrid>
              <a:tr h="517525">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l" defTabSz="914400" rtl="0" eaLnBrk="1" fontAlgn="base" latinLnBrk="0" hangingPunct="1">
                        <a:lnSpc>
                          <a:spcPct val="100000"/>
                        </a:lnSpc>
                        <a:spcBef>
                          <a:spcPct val="20000"/>
                        </a:spcBef>
                        <a:spcAft>
                          <a:spcPct val="0"/>
                        </a:spcAft>
                        <a:buClr>
                          <a:srgbClr val="304F4D"/>
                        </a:buClr>
                        <a:buSzTx/>
                        <a:buFontTx/>
                        <a:buNone/>
                        <a:tabLst/>
                      </a:pPr>
                      <a:endParaRPr kumimoji="0" lang="en-US" sz="1400" b="1"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111B"/>
                    </a:solidFill>
                  </a:tcPr>
                </a:tc>
                <a:tc gridSpan="4">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1" i="0" u="none" strike="noStrike" cap="none" normalizeH="0" baseline="0" dirty="0">
                          <a:ln>
                            <a:noFill/>
                          </a:ln>
                          <a:solidFill>
                            <a:schemeClr val="bg1"/>
                          </a:solidFill>
                          <a:effectLst/>
                          <a:latin typeface="Arial" charset="0"/>
                          <a:ea typeface="ヒラギノ角ゴ Pro W3" charset="-128"/>
                          <a:cs typeface="ヒラギノ角ゴ Pro W3" charset="-128"/>
                        </a:rPr>
                        <a:t>Gleason 5-7</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F5494"/>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1" i="0" u="none" strike="noStrike" cap="none" normalizeH="0" baseline="0" dirty="0">
                          <a:ln>
                            <a:noFill/>
                          </a:ln>
                          <a:solidFill>
                            <a:schemeClr val="bg1"/>
                          </a:solidFill>
                          <a:effectLst/>
                          <a:latin typeface="Arial" charset="0"/>
                          <a:ea typeface="ヒラギノ角ゴ Pro W3" charset="-128"/>
                          <a:cs typeface="ヒラギノ角ゴ Pro W3" charset="-128"/>
                        </a:rPr>
                        <a:t>Gleason 8-10</a:t>
                      </a:r>
                    </a:p>
                  </a:txBody>
                  <a:tcPr marL="91424" marR="9142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6121"/>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635000">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l"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Year of Recurrence</a:t>
                      </a:r>
                    </a:p>
                  </a:txBody>
                  <a:tcPr marL="91424" marR="91424"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05C24"/>
                    </a:solidFill>
                  </a:tcPr>
                </a:tc>
                <a:tc gridSpan="2">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&gt;2 Years</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05C24"/>
                    </a:solidFill>
                  </a:tcPr>
                </a:tc>
                <a:tc hMerge="1">
                  <a:txBody>
                    <a:bodyPr/>
                    <a:lstStyle/>
                    <a:p>
                      <a:endParaRPr lang="fr-FR"/>
                    </a:p>
                  </a:txBody>
                  <a:tcPr/>
                </a:tc>
                <a:tc gridSpan="2">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≤2 Years</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05C24"/>
                    </a:solidFill>
                  </a:tcPr>
                </a:tc>
                <a:tc hMerge="1">
                  <a:txBody>
                    <a:bodyPr/>
                    <a:lstStyle/>
                    <a:p>
                      <a:endParaRPr lang="fr-FR"/>
                    </a:p>
                  </a:txBody>
                  <a:tcPr/>
                </a:tc>
                <a:tc gridSpan="2">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&gt;2 Years</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05C24"/>
                    </a:solidFill>
                  </a:tcPr>
                </a:tc>
                <a:tc hMerge="1">
                  <a:txBody>
                    <a:bodyPr/>
                    <a:lstStyle/>
                    <a:p>
                      <a:endParaRPr lang="fr-FR"/>
                    </a:p>
                  </a:txBody>
                  <a:tcPr/>
                </a:tc>
                <a:tc gridSpan="2">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≤2 Years</a:t>
                      </a:r>
                    </a:p>
                  </a:txBody>
                  <a:tcPr marL="91424" marR="9142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05C24"/>
                    </a:solidFill>
                  </a:tcPr>
                </a:tc>
                <a:tc hMerge="1">
                  <a:txBody>
                    <a:bodyPr/>
                    <a:lstStyle/>
                    <a:p>
                      <a:endParaRPr lang="fr-FR"/>
                    </a:p>
                  </a:txBody>
                  <a:tcPr/>
                </a:tc>
                <a:extLst>
                  <a:ext uri="{0D108BD9-81ED-4DB2-BD59-A6C34878D82A}">
                    <a16:rowId xmlns:a16="http://schemas.microsoft.com/office/drawing/2014/main" val="10001"/>
                  </a:ext>
                </a:extLst>
              </a:tr>
              <a:tr h="431800">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l"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PSADT</a:t>
                      </a:r>
                    </a:p>
                  </a:txBody>
                  <a:tcPr marL="91424" marR="91424"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&gt;10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&gt;10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&gt;10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&gt;10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rPr>
                        <a:t>≤10 </a:t>
                      </a:r>
                      <a:r>
                        <a:rPr kumimoji="0" lang="en-US" sz="1400" b="0" i="0" u="none" strike="noStrike" cap="none" normalizeH="0" baseline="0" dirty="0" err="1">
                          <a:ln>
                            <a:noFill/>
                          </a:ln>
                          <a:solidFill>
                            <a:schemeClr val="bg1"/>
                          </a:solidFill>
                          <a:effectLst/>
                          <a:latin typeface="Arial" charset="0"/>
                          <a:ea typeface="ヒラギノ角ゴ Pro W3" charset="-128"/>
                          <a:cs typeface="ヒラギノ角ゴ Pro W3" charset="-128"/>
                        </a:rPr>
                        <a:t>mo</a:t>
                      </a:r>
                      <a:endParaRPr kumimoji="0" lang="en-US"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E2765">
                        <a:alpha val="74901"/>
                      </a:srgbClr>
                    </a:solidFill>
                  </a:tcPr>
                </a:tc>
                <a:extLst>
                  <a:ext uri="{0D108BD9-81ED-4DB2-BD59-A6C34878D82A}">
                    <a16:rowId xmlns:a16="http://schemas.microsoft.com/office/drawing/2014/main" val="10002"/>
                  </a:ext>
                </a:extLst>
              </a:tr>
              <a:tr h="431800">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l"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3 years (%)</a:t>
                      </a:r>
                    </a:p>
                  </a:txBody>
                  <a:tcPr marL="91424" marR="91424"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92</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66</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99</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defTabSz="45720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defTabSz="45720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defTabSz="4572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defTabSz="4572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defTabSz="4572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60</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84</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57</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NA</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sym typeface="Wingdings" charset="2"/>
                        </a:rPr>
                        <a:t>52</a:t>
                      </a:r>
                      <a:endPar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436563">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l"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5 years (%)</a:t>
                      </a:r>
                    </a:p>
                  </a:txBody>
                  <a:tcPr marL="91424" marR="91424"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92</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34</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83</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defTabSz="45720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defTabSz="45720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defTabSz="4572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defTabSz="4572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defTabSz="4572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defTabSz="4572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24</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72</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36</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NA</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sym typeface="Wingdings" charset="2"/>
                        </a:rPr>
                        <a:t>27</a:t>
                      </a:r>
                      <a:endPar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endParaRPr>
                    </a:p>
                  </a:txBody>
                  <a:tcPr marL="91424" marR="9142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solidFill>
                      <a:srgbClr val="55111B">
                        <a:alpha val="10196"/>
                      </a:srgbClr>
                    </a:solidFill>
                  </a:tcPr>
                </a:tc>
                <a:extLst>
                  <a:ext uri="{0D108BD9-81ED-4DB2-BD59-A6C34878D82A}">
                    <a16:rowId xmlns:a16="http://schemas.microsoft.com/office/drawing/2014/main" val="10004"/>
                  </a:ext>
                </a:extLst>
              </a:tr>
              <a:tr h="436563">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l"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7 years (%)</a:t>
                      </a:r>
                    </a:p>
                  </a:txBody>
                  <a:tcPr marL="91424" marR="91424"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84</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27</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75</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6</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57</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24</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NA</a:t>
                      </a:r>
                    </a:p>
                  </a:txBody>
                  <a:tcPr marL="91424" marR="91424"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1pPr>
                      <a:lvl2pPr marL="742950" indent="-285750" eaLnBrk="0" hangingPunct="0">
                        <a:spcBef>
                          <a:spcPct val="20000"/>
                        </a:spcBef>
                        <a:buClr>
                          <a:srgbClr val="304F4D"/>
                        </a:buClr>
                        <a:defRPr sz="2000">
                          <a:solidFill>
                            <a:schemeClr val="tx1"/>
                          </a:solidFill>
                          <a:latin typeface="Arial" charset="0"/>
                          <a:ea typeface="ヒラギノ角ゴ Pro W3" charset="-128"/>
                          <a:cs typeface="ヒラギノ角ゴ Pro W3" charset="-128"/>
                        </a:defRPr>
                      </a:lvl2pPr>
                      <a:lvl3pPr marL="11430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3pPr>
                      <a:lvl4pPr marL="16002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4pPr>
                      <a:lvl5pPr marL="2057400" indent="-228600" eaLnBrk="0" hangingPunct="0">
                        <a:spcBef>
                          <a:spcPct val="20000"/>
                        </a:spcBef>
                        <a:buClr>
                          <a:srgbClr val="304F4D"/>
                        </a:buClr>
                        <a:defRPr sz="1600">
                          <a:solidFill>
                            <a:schemeClr val="tx1"/>
                          </a:solidFill>
                          <a:latin typeface="Arial" charset="0"/>
                          <a:ea typeface="ヒラギノ角ゴ Pro W3" charset="-128"/>
                          <a:cs typeface="ヒラギノ角ゴ Pro W3" charset="-128"/>
                        </a:defRPr>
                      </a:lvl5pPr>
                      <a:lvl6pPr marL="25146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6pPr>
                      <a:lvl7pPr marL="29718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7pPr>
                      <a:lvl8pPr marL="34290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8pPr>
                      <a:lvl9pPr marL="3886200" indent="-228600" eaLnBrk="0" fontAlgn="base" hangingPunct="0">
                        <a:spcBef>
                          <a:spcPct val="20000"/>
                        </a:spcBef>
                        <a:spcAft>
                          <a:spcPct val="0"/>
                        </a:spcAft>
                        <a:buClr>
                          <a:srgbClr val="304F4D"/>
                        </a:buClr>
                        <a:defRPr sz="1600">
                          <a:solidFill>
                            <a:schemeClr val="tx1"/>
                          </a:solidFill>
                          <a:latin typeface="Arial" charset="0"/>
                          <a:ea typeface="ヒラギノ角ゴ Pro W3" charset="-128"/>
                          <a:cs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
                          <a:srgbClr val="304F4D"/>
                        </a:buClr>
                        <a:buSzTx/>
                        <a:buFontTx/>
                        <a:buNone/>
                        <a:tabLst/>
                      </a:pPr>
                      <a:r>
                        <a:rPr kumimoji="0" lang="en-US" sz="1400" b="0" i="0" u="none" strike="noStrike" cap="none" normalizeH="0" baseline="0" dirty="0">
                          <a:ln>
                            <a:noFill/>
                          </a:ln>
                          <a:solidFill>
                            <a:schemeClr val="tx1"/>
                          </a:solidFill>
                          <a:effectLst/>
                          <a:latin typeface="Arial" charset="0"/>
                          <a:ea typeface="ヒラギノ角ゴ Pro W3" charset="-128"/>
                          <a:cs typeface="ヒラギノ角ゴ Pro W3" charset="-128"/>
                        </a:rPr>
                        <a:t>7</a:t>
                      </a:r>
                    </a:p>
                  </a:txBody>
                  <a:tcPr marL="91424" marR="91424"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 name="TextBox 1">
            <a:extLst>
              <a:ext uri="{FF2B5EF4-FFF2-40B4-BE49-F238E27FC236}">
                <a16:creationId xmlns:a16="http://schemas.microsoft.com/office/drawing/2014/main" id="{4E68CD69-A203-2345-8156-864789C25B81}"/>
              </a:ext>
            </a:extLst>
          </p:cNvPr>
          <p:cNvSpPr txBox="1">
            <a:spLocks noChangeArrowheads="1"/>
          </p:cNvSpPr>
          <p:nvPr/>
        </p:nvSpPr>
        <p:spPr bwMode="auto">
          <a:xfrm>
            <a:off x="457685" y="6361111"/>
            <a:ext cx="8137525" cy="307975"/>
          </a:xfrm>
          <a:prstGeom prst="rect">
            <a:avLst/>
          </a:prstGeom>
          <a:noFill/>
          <a:ln>
            <a:noFill/>
          </a:ln>
          <a:extLst>
            <a:ext uri="{909E8E84-426E-40dd-AFC4-6F175D3DCCD1}"/>
            <a:ext uri="{91240B29-F687-4f45-9708-019B960494DF}"/>
          </a:extLst>
        </p:spPr>
        <p:txBody>
          <a:bodyPr>
            <a:spAutoFit/>
          </a:bodyPr>
          <a:lstStyle>
            <a:lvl1pPr>
              <a:spcBef>
                <a:spcPct val="20000"/>
              </a:spcBef>
              <a:buClr>
                <a:srgbClr val="304F4D"/>
              </a:buClr>
              <a:buChar char="•"/>
              <a:defRPr sz="2400">
                <a:solidFill>
                  <a:schemeClr val="tx1"/>
                </a:solidFill>
                <a:latin typeface="Arial" pitchFamily="34" charset="0"/>
                <a:ea typeface="ヒラギノ角ゴ Pro W3" charset="-128"/>
              </a:defRPr>
            </a:lvl1pPr>
            <a:lvl2pPr marL="742950" indent="-285750">
              <a:spcBef>
                <a:spcPct val="20000"/>
              </a:spcBef>
              <a:buClr>
                <a:srgbClr val="304F4D"/>
              </a:buClr>
              <a:buChar char="–"/>
              <a:defRPr sz="2400">
                <a:solidFill>
                  <a:schemeClr val="tx1"/>
                </a:solidFill>
                <a:latin typeface="Arial" pitchFamily="34" charset="0"/>
                <a:ea typeface="ヒラギノ角ゴ Pro W3" charset="-128"/>
              </a:defRPr>
            </a:lvl2pPr>
            <a:lvl3pPr marL="1143000" indent="-228600">
              <a:spcBef>
                <a:spcPct val="20000"/>
              </a:spcBef>
              <a:buClr>
                <a:srgbClr val="304F4D"/>
              </a:buClr>
              <a:buChar char="•"/>
              <a:defRPr>
                <a:solidFill>
                  <a:schemeClr val="tx1"/>
                </a:solidFill>
                <a:latin typeface="Arial" pitchFamily="34" charset="0"/>
                <a:ea typeface="ヒラギノ角ゴ Pro W3" charset="-128"/>
              </a:defRPr>
            </a:lvl3pPr>
            <a:lvl4pPr marL="1600200" indent="-228600">
              <a:spcBef>
                <a:spcPct val="20000"/>
              </a:spcBef>
              <a:buClr>
                <a:srgbClr val="304F4D"/>
              </a:buClr>
              <a:buChar char="–"/>
              <a:defRPr>
                <a:solidFill>
                  <a:schemeClr val="tx1"/>
                </a:solidFill>
                <a:latin typeface="Arial" pitchFamily="34" charset="0"/>
                <a:ea typeface="ヒラギノ角ゴ Pro W3" charset="-128"/>
              </a:defRPr>
            </a:lvl4pPr>
            <a:lvl5pPr marL="2057400" indent="-228600">
              <a:spcBef>
                <a:spcPct val="20000"/>
              </a:spcBef>
              <a:buClr>
                <a:srgbClr val="304F4D"/>
              </a:buClr>
              <a:buChar char="»"/>
              <a:defRPr>
                <a:solidFill>
                  <a:schemeClr val="tx1"/>
                </a:solidFill>
                <a:latin typeface="Arial" pitchFamily="34" charset="0"/>
                <a:ea typeface="ヒラギノ角ゴ Pro W3" charset="-128"/>
              </a:defRPr>
            </a:lvl5pPr>
            <a:lvl6pPr marL="25146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6pPr>
            <a:lvl7pPr marL="29718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7pPr>
            <a:lvl8pPr marL="34290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8pPr>
            <a:lvl9pPr marL="38862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1. Partin AW et al. </a:t>
            </a:r>
          </a:p>
        </p:txBody>
      </p:sp>
      <p:sp>
        <p:nvSpPr>
          <p:cNvPr id="70718" name="Rectangle 7">
            <a:extLst>
              <a:ext uri="{FF2B5EF4-FFF2-40B4-BE49-F238E27FC236}">
                <a16:creationId xmlns:a16="http://schemas.microsoft.com/office/drawing/2014/main" id="{E16A6D68-50FC-A74C-BA0F-C7EB31634CA1}"/>
              </a:ext>
            </a:extLst>
          </p:cNvPr>
          <p:cNvSpPr>
            <a:spLocks noChangeArrowheads="1"/>
          </p:cNvSpPr>
          <p:nvPr/>
        </p:nvSpPr>
        <p:spPr bwMode="auto">
          <a:xfrm>
            <a:off x="1774825" y="4924426"/>
            <a:ext cx="83518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5750" marR="0" lvl="0" indent="-285750" algn="l" defTabSz="914400" rtl="0" eaLnBrk="1" fontAlgn="auto" latinLnBrk="0" hangingPunct="1">
              <a:lnSpc>
                <a:spcPct val="100000"/>
              </a:lnSpc>
              <a:spcBef>
                <a:spcPct val="0"/>
              </a:spcBef>
              <a:spcAft>
                <a:spcPts val="0"/>
              </a:spcAft>
              <a:buClr>
                <a:srgbClr val="1A193C"/>
              </a:buClr>
              <a:buSzTx/>
              <a:buFontTx/>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Arial" panose="020B0604020202020204" pitchFamily="34" charset="0"/>
              </a:rPr>
              <a:t>Probability of metastases-free progression after biochemical recurrence at 3, 5 and 7 years</a:t>
            </a:r>
          </a:p>
        </p:txBody>
      </p:sp>
      <p:sp>
        <p:nvSpPr>
          <p:cNvPr id="9" name="Rectangle 8">
            <a:extLst>
              <a:ext uri="{FF2B5EF4-FFF2-40B4-BE49-F238E27FC236}">
                <a16:creationId xmlns:a16="http://schemas.microsoft.com/office/drawing/2014/main" id="{C5AAC4DE-C0B1-134A-ACFF-E8ACB71AD7F7}"/>
              </a:ext>
            </a:extLst>
          </p:cNvPr>
          <p:cNvSpPr>
            <a:spLocks noChangeArrowheads="1"/>
          </p:cNvSpPr>
          <p:nvPr/>
        </p:nvSpPr>
        <p:spPr bwMode="auto">
          <a:xfrm>
            <a:off x="583096" y="188914"/>
            <a:ext cx="11105321" cy="909637"/>
          </a:xfrm>
          <a:prstGeom prst="rect">
            <a:avLst/>
          </a:prstGeom>
          <a:noFill/>
          <a:ln>
            <a:noFill/>
          </a:ln>
          <a:effectLst/>
          <a:extLst>
            <a:ext uri="{909E8E84-426E-40dd-AFC4-6F175D3DCCD1}"/>
            <a:ext uri="{91240B29-F687-4f45-9708-019B960494DF}"/>
            <a:ext uri="{AF507438-7753-43e0-B8FC-AC1667EBCBE1}"/>
          </a:extLst>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a:rPr>
              <a:t>Natural History of Progression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a:rPr>
              <a:t>After PSA Elevation Following Radical Prostatectomy</a:t>
            </a:r>
            <a:endPar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Calibri"/>
            </a:endParaRPr>
          </a:p>
        </p:txBody>
      </p:sp>
      <p:sp>
        <p:nvSpPr>
          <p:cNvPr id="70721" name="Ellipse 1">
            <a:extLst>
              <a:ext uri="{FF2B5EF4-FFF2-40B4-BE49-F238E27FC236}">
                <a16:creationId xmlns:a16="http://schemas.microsoft.com/office/drawing/2014/main" id="{DDDF5ACF-5536-E043-9C6B-1EABBB252F72}"/>
              </a:ext>
            </a:extLst>
          </p:cNvPr>
          <p:cNvSpPr>
            <a:spLocks noChangeArrowheads="1"/>
          </p:cNvSpPr>
          <p:nvPr/>
        </p:nvSpPr>
        <p:spPr bwMode="auto">
          <a:xfrm>
            <a:off x="3432176" y="3700464"/>
            <a:ext cx="792163" cy="5032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70722" name="Ellipse 10">
            <a:extLst>
              <a:ext uri="{FF2B5EF4-FFF2-40B4-BE49-F238E27FC236}">
                <a16:creationId xmlns:a16="http://schemas.microsoft.com/office/drawing/2014/main" id="{5BE27C64-CB04-CB49-B5C0-36B1186DD9B5}"/>
              </a:ext>
            </a:extLst>
          </p:cNvPr>
          <p:cNvSpPr>
            <a:spLocks noChangeArrowheads="1"/>
          </p:cNvSpPr>
          <p:nvPr/>
        </p:nvSpPr>
        <p:spPr bwMode="auto">
          <a:xfrm>
            <a:off x="9264651" y="3771901"/>
            <a:ext cx="792163" cy="5048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Tree>
    <p:extLst>
      <p:ext uri="{BB962C8B-B14F-4D97-AF65-F5344CB8AC3E}">
        <p14:creationId xmlns:p14="http://schemas.microsoft.com/office/powerpoint/2010/main" val="3262516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38AF8F-BAE7-AE41-8831-DF503455DD2C}"/>
              </a:ext>
            </a:extLst>
          </p:cNvPr>
          <p:cNvSpPr>
            <a:spLocks noChangeArrowheads="1"/>
          </p:cNvSpPr>
          <p:nvPr/>
        </p:nvSpPr>
        <p:spPr bwMode="auto">
          <a:xfrm>
            <a:off x="492125" y="158749"/>
            <a:ext cx="8820150" cy="762000"/>
          </a:xfrm>
          <a:prstGeom prst="rect">
            <a:avLst/>
          </a:prstGeom>
          <a:noFill/>
          <a:ln>
            <a:noFill/>
          </a:ln>
          <a:effectLst/>
          <a:extLst>
            <a:ext uri="{909E8E84-426E-40dd-AFC4-6F175D3DCCD1}"/>
            <a:ext uri="{91240B29-F687-4f45-9708-019B960494DF}"/>
            <a:ext uri="{AF507438-7753-43e0-B8FC-AC1667EBCBE1}"/>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S PGothic" charset="-128"/>
                <a:cs typeface="Calibri"/>
              </a:rPr>
              <a:t>Metastases-Free Survival by PSADT</a:t>
            </a:r>
            <a:r>
              <a:rPr kumimoji="0" lang="en-US" sz="2800" b="1" i="0" u="none" strike="noStrike" kern="1200" cap="none" spc="0" normalizeH="0" baseline="30000" noProof="0" dirty="0">
                <a:ln>
                  <a:noFill/>
                </a:ln>
                <a:solidFill>
                  <a:prstClr val="black"/>
                </a:solidFill>
                <a:effectLst/>
                <a:uLnTx/>
                <a:uFillTx/>
                <a:latin typeface="Arial" pitchFamily="34" charset="0"/>
                <a:ea typeface="MS PGothic" charset="-128"/>
                <a:cs typeface="Calibri"/>
              </a:rPr>
              <a:t>1</a:t>
            </a:r>
            <a:endParaRPr kumimoji="0" lang="en-US" sz="2800" b="1" i="0" u="none" strike="noStrike" kern="1200" cap="none" spc="0" normalizeH="0" baseline="0" noProof="0" dirty="0">
              <a:ln>
                <a:noFill/>
              </a:ln>
              <a:solidFill>
                <a:prstClr val="black"/>
              </a:solidFill>
              <a:effectLst/>
              <a:uLnTx/>
              <a:uFillTx/>
              <a:latin typeface="Calibri" panose="020F0502020204030204"/>
              <a:ea typeface="ヒラギノ角ゴ Pro W3" charset="0"/>
              <a:cs typeface="Calibri"/>
            </a:endParaRPr>
          </a:p>
        </p:txBody>
      </p:sp>
      <p:sp>
        <p:nvSpPr>
          <p:cNvPr id="7" name="TextBox 1">
            <a:extLst>
              <a:ext uri="{FF2B5EF4-FFF2-40B4-BE49-F238E27FC236}">
                <a16:creationId xmlns:a16="http://schemas.microsoft.com/office/drawing/2014/main" id="{83B4DF12-533C-E94A-B92C-6CCBF7C00BA0}"/>
              </a:ext>
            </a:extLst>
          </p:cNvPr>
          <p:cNvSpPr txBox="1">
            <a:spLocks noChangeArrowheads="1"/>
          </p:cNvSpPr>
          <p:nvPr/>
        </p:nvSpPr>
        <p:spPr bwMode="auto">
          <a:xfrm>
            <a:off x="492125" y="6391276"/>
            <a:ext cx="8137525" cy="307975"/>
          </a:xfrm>
          <a:prstGeom prst="rect">
            <a:avLst/>
          </a:prstGeom>
          <a:noFill/>
          <a:ln>
            <a:noFill/>
          </a:ln>
          <a:extLst>
            <a:ext uri="{909E8E84-426E-40dd-AFC4-6F175D3DCCD1}"/>
            <a:ext uri="{91240B29-F687-4f45-9708-019B960494DF}"/>
          </a:extLst>
        </p:spPr>
        <p:txBody>
          <a:bodyPr>
            <a:spAutoFit/>
          </a:bodyPr>
          <a:lstStyle>
            <a:lvl1pPr>
              <a:spcBef>
                <a:spcPct val="20000"/>
              </a:spcBef>
              <a:buClr>
                <a:srgbClr val="304F4D"/>
              </a:buClr>
              <a:buChar char="•"/>
              <a:defRPr sz="2400">
                <a:solidFill>
                  <a:schemeClr val="tx1"/>
                </a:solidFill>
                <a:latin typeface="Arial" pitchFamily="34" charset="0"/>
                <a:ea typeface="ヒラギノ角ゴ Pro W3" charset="-128"/>
              </a:defRPr>
            </a:lvl1pPr>
            <a:lvl2pPr marL="742950" indent="-285750">
              <a:spcBef>
                <a:spcPct val="20000"/>
              </a:spcBef>
              <a:buClr>
                <a:srgbClr val="304F4D"/>
              </a:buClr>
              <a:buChar char="–"/>
              <a:defRPr sz="2400">
                <a:solidFill>
                  <a:schemeClr val="tx1"/>
                </a:solidFill>
                <a:latin typeface="Arial" pitchFamily="34" charset="0"/>
                <a:ea typeface="ヒラギノ角ゴ Pro W3" charset="-128"/>
              </a:defRPr>
            </a:lvl2pPr>
            <a:lvl3pPr marL="1143000" indent="-228600">
              <a:spcBef>
                <a:spcPct val="20000"/>
              </a:spcBef>
              <a:buClr>
                <a:srgbClr val="304F4D"/>
              </a:buClr>
              <a:buChar char="•"/>
              <a:defRPr>
                <a:solidFill>
                  <a:schemeClr val="tx1"/>
                </a:solidFill>
                <a:latin typeface="Arial" pitchFamily="34" charset="0"/>
                <a:ea typeface="ヒラギノ角ゴ Pro W3" charset="-128"/>
              </a:defRPr>
            </a:lvl3pPr>
            <a:lvl4pPr marL="1600200" indent="-228600">
              <a:spcBef>
                <a:spcPct val="20000"/>
              </a:spcBef>
              <a:buClr>
                <a:srgbClr val="304F4D"/>
              </a:buClr>
              <a:buChar char="–"/>
              <a:defRPr>
                <a:solidFill>
                  <a:schemeClr val="tx1"/>
                </a:solidFill>
                <a:latin typeface="Arial" pitchFamily="34" charset="0"/>
                <a:ea typeface="ヒラギノ角ゴ Pro W3" charset="-128"/>
              </a:defRPr>
            </a:lvl4pPr>
            <a:lvl5pPr marL="2057400" indent="-228600">
              <a:spcBef>
                <a:spcPct val="20000"/>
              </a:spcBef>
              <a:buClr>
                <a:srgbClr val="304F4D"/>
              </a:buClr>
              <a:buChar char="»"/>
              <a:defRPr>
                <a:solidFill>
                  <a:schemeClr val="tx1"/>
                </a:solidFill>
                <a:latin typeface="Arial" pitchFamily="34" charset="0"/>
                <a:ea typeface="ヒラギノ角ゴ Pro W3" charset="-128"/>
              </a:defRPr>
            </a:lvl5pPr>
            <a:lvl6pPr marL="25146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6pPr>
            <a:lvl7pPr marL="29718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7pPr>
            <a:lvl8pPr marL="34290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8pPr>
            <a:lvl9pPr marL="38862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1. </a:t>
            </a:r>
            <a:r>
              <a:rPr kumimoji="0" lang="en-US" sz="1400" b="0" i="0" u="none" strike="noStrike" kern="1200" cap="none" spc="-50" normalizeH="0" baseline="0" noProof="0" dirty="0" err="1">
                <a:ln>
                  <a:noFill/>
                </a:ln>
                <a:solidFill>
                  <a:srgbClr val="55111B"/>
                </a:solidFill>
                <a:effectLst/>
                <a:uLnTx/>
                <a:uFillTx/>
                <a:latin typeface="Arial" pitchFamily="34" charset="0"/>
                <a:ea typeface="ヒラギノ角ゴ Pro W3" charset="-128"/>
                <a:cs typeface="+mn-cs"/>
              </a:rPr>
              <a:t>Antonarakis</a:t>
            </a:r>
            <a:r>
              <a:rPr kumimoji="0" lang="en-US" sz="1400" b="0" i="0"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 et al. </a:t>
            </a:r>
            <a:r>
              <a:rPr kumimoji="0" lang="en-US" sz="1400" b="0" i="1"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BJU Int. </a:t>
            </a:r>
            <a:r>
              <a:rPr kumimoji="0" lang="en-US" sz="1400" b="0" i="0"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2012;109: 32-39.</a:t>
            </a:r>
          </a:p>
        </p:txBody>
      </p:sp>
      <p:sp>
        <p:nvSpPr>
          <p:cNvPr id="74756" name="Rectangle 1">
            <a:extLst>
              <a:ext uri="{FF2B5EF4-FFF2-40B4-BE49-F238E27FC236}">
                <a16:creationId xmlns:a16="http://schemas.microsoft.com/office/drawing/2014/main" id="{B36FCB6E-EE27-0740-B02A-EA51190AECC8}"/>
              </a:ext>
            </a:extLst>
          </p:cNvPr>
          <p:cNvSpPr>
            <a:spLocks noChangeArrowheads="1"/>
          </p:cNvSpPr>
          <p:nvPr/>
        </p:nvSpPr>
        <p:spPr bwMode="auto">
          <a:xfrm>
            <a:off x="2501900" y="852489"/>
            <a:ext cx="3594100" cy="415925"/>
          </a:xfrm>
          <a:prstGeom prst="rect">
            <a:avLst/>
          </a:prstGeom>
          <a:solidFill>
            <a:schemeClr val="bg1"/>
          </a:solidFill>
          <a:ln w="9525">
            <a:solidFill>
              <a:schemeClr val="bg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74757" name="Rectangle 13">
            <a:extLst>
              <a:ext uri="{FF2B5EF4-FFF2-40B4-BE49-F238E27FC236}">
                <a16:creationId xmlns:a16="http://schemas.microsoft.com/office/drawing/2014/main" id="{2D0EB391-C7AA-2247-8B07-538CC78E2A6E}"/>
              </a:ext>
            </a:extLst>
          </p:cNvPr>
          <p:cNvSpPr>
            <a:spLocks noChangeArrowheads="1"/>
          </p:cNvSpPr>
          <p:nvPr/>
        </p:nvSpPr>
        <p:spPr bwMode="auto">
          <a:xfrm>
            <a:off x="3813176" y="1004889"/>
            <a:ext cx="390525" cy="3000375"/>
          </a:xfrm>
          <a:prstGeom prst="rect">
            <a:avLst/>
          </a:prstGeom>
          <a:solidFill>
            <a:schemeClr val="bg1"/>
          </a:solidFill>
          <a:ln w="9525">
            <a:solidFill>
              <a:schemeClr val="bg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pic>
        <p:nvPicPr>
          <p:cNvPr id="74758" name="Picture 1">
            <a:extLst>
              <a:ext uri="{FF2B5EF4-FFF2-40B4-BE49-F238E27FC236}">
                <a16:creationId xmlns:a16="http://schemas.microsoft.com/office/drawing/2014/main" id="{16063E41-D48A-8E45-BC53-13E8C97176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428751"/>
            <a:ext cx="83121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793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Agarwal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A987EB52-C10E-419F-A765-E8F6F156A7B4}"/>
              </a:ext>
            </a:extLst>
          </p:cNvPr>
          <p:cNvGraphicFramePr>
            <a:graphicFrameLocks/>
          </p:cNvGraphicFramePr>
          <p:nvPr>
            <p:extLst>
              <p:ext uri="{D42A27DB-BD31-4B8C-83A1-F6EECF244321}">
                <p14:modId xmlns:p14="http://schemas.microsoft.com/office/powerpoint/2010/main" val="2733593623"/>
              </p:ext>
            </p:extLst>
          </p:nvPr>
        </p:nvGraphicFramePr>
        <p:xfrm>
          <a:off x="1415480" y="2240923"/>
          <a:ext cx="10081120" cy="1197864"/>
        </p:xfrm>
        <a:graphic>
          <a:graphicData uri="http://schemas.openxmlformats.org/drawingml/2006/table">
            <a:tbl>
              <a:tblPr firstRow="1" bandRow="1">
                <a:tableStyleId>{F2DE63D5-997A-4646-A377-4702673A728D}</a:tableStyleId>
              </a:tblPr>
              <a:tblGrid>
                <a:gridCol w="10081120">
                  <a:extLst>
                    <a:ext uri="{9D8B030D-6E8A-4147-A177-3AD203B41FA5}">
                      <a16:colId xmlns:a16="http://schemas.microsoft.com/office/drawing/2014/main" val="20000"/>
                    </a:ext>
                  </a:extLst>
                </a:gridCol>
              </a:tblGrid>
              <a:tr h="1197864">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844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Diagonal Corners Rounded 63">
            <a:extLst>
              <a:ext uri="{FF2B5EF4-FFF2-40B4-BE49-F238E27FC236}">
                <a16:creationId xmlns:a16="http://schemas.microsoft.com/office/drawing/2014/main" id="{56843B74-C9B9-4887-A404-37C5F0423996}"/>
              </a:ext>
            </a:extLst>
          </p:cNvPr>
          <p:cNvSpPr/>
          <p:nvPr/>
        </p:nvSpPr>
        <p:spPr bwMode="auto">
          <a:xfrm>
            <a:off x="5261833" y="5128106"/>
            <a:ext cx="1615965" cy="853903"/>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p:txBody>
      </p:sp>
      <p:sp>
        <p:nvSpPr>
          <p:cNvPr id="66" name="Rectangle: Diagonal Corners Rounded 65">
            <a:extLst>
              <a:ext uri="{FF2B5EF4-FFF2-40B4-BE49-F238E27FC236}">
                <a16:creationId xmlns:a16="http://schemas.microsoft.com/office/drawing/2014/main" id="{867560F0-D9F9-4B67-9AA3-E73B27CCC8E0}"/>
              </a:ext>
            </a:extLst>
          </p:cNvPr>
          <p:cNvSpPr/>
          <p:nvPr/>
        </p:nvSpPr>
        <p:spPr bwMode="auto">
          <a:xfrm>
            <a:off x="5123110" y="5290270"/>
            <a:ext cx="1719866" cy="424485"/>
          </a:xfrm>
          <a:prstGeom prst="round2DiagRect">
            <a:avLst>
              <a:gd name="adj1" fmla="val 0"/>
              <a:gd name="adj2" fmla="val 0"/>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Enzalutamide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Apalutamide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Darolutamide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8" name="Title 7">
            <a:extLst>
              <a:ext uri="{FF2B5EF4-FFF2-40B4-BE49-F238E27FC236}">
                <a16:creationId xmlns:a16="http://schemas.microsoft.com/office/drawing/2014/main" id="{86FB5BB7-7AA2-784F-A6B2-B9CDE87249A0}"/>
              </a:ext>
            </a:extLst>
          </p:cNvPr>
          <p:cNvSpPr>
            <a:spLocks noGrp="1"/>
          </p:cNvSpPr>
          <p:nvPr>
            <p:ph type="title"/>
          </p:nvPr>
        </p:nvSpPr>
        <p:spPr>
          <a:xfrm>
            <a:off x="853706" y="173177"/>
            <a:ext cx="11338294" cy="912932"/>
          </a:xfrm>
        </p:spPr>
        <p:txBody>
          <a:bodyPr/>
          <a:lstStyle/>
          <a:p>
            <a:r>
              <a:rPr lang="en-US" sz="3600" dirty="0"/>
              <a:t>Systemic treatment options for prostate cancer</a:t>
            </a:r>
          </a:p>
        </p:txBody>
      </p:sp>
      <p:sp>
        <p:nvSpPr>
          <p:cNvPr id="6" name="Rectangle: Diagonal Corners Rounded 5">
            <a:extLst>
              <a:ext uri="{FF2B5EF4-FFF2-40B4-BE49-F238E27FC236}">
                <a16:creationId xmlns:a16="http://schemas.microsoft.com/office/drawing/2014/main" id="{8FA9D02F-2A99-439F-95C4-76B42CCF5532}"/>
              </a:ext>
            </a:extLst>
          </p:cNvPr>
          <p:cNvSpPr/>
          <p:nvPr/>
        </p:nvSpPr>
        <p:spPr bwMode="auto">
          <a:xfrm>
            <a:off x="5283473" y="809164"/>
            <a:ext cx="1656442" cy="1232977"/>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Diagonal Corners Rounded 24">
            <a:extLst>
              <a:ext uri="{FF2B5EF4-FFF2-40B4-BE49-F238E27FC236}">
                <a16:creationId xmlns:a16="http://schemas.microsoft.com/office/drawing/2014/main" id="{CD4D9282-14C5-4A7F-A8DD-0B55718C2870}"/>
              </a:ext>
            </a:extLst>
          </p:cNvPr>
          <p:cNvSpPr/>
          <p:nvPr/>
        </p:nvSpPr>
        <p:spPr bwMode="auto">
          <a:xfrm>
            <a:off x="5225294" y="826193"/>
            <a:ext cx="1797535" cy="1075417"/>
          </a:xfrm>
          <a:prstGeom prst="round2DiagRect">
            <a:avLst>
              <a:gd name="adj1" fmla="val 0"/>
              <a:gd name="adj2" fmla="val 0"/>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Abiraterone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Enzalutamide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Apalutamide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Docetaxel</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271463" marR="0" lvl="0" indent="-153988" algn="l" defTabSz="914377" rtl="0" eaLnBrk="1" fontAlgn="auto" latinLnBrk="0" hangingPunct="1">
              <a:lnSpc>
                <a:spcPct val="100000"/>
              </a:lnSpc>
              <a:spcBef>
                <a:spcPts val="0"/>
              </a:spcBef>
              <a:spcAft>
                <a:spcPts val="0"/>
              </a:spcAft>
              <a:buClr>
                <a:srgbClr val="5B9BD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Docetaxel + darolutamide </a:t>
            </a:r>
          </a:p>
        </p:txBody>
      </p:sp>
      <p:sp>
        <p:nvSpPr>
          <p:cNvPr id="68" name="Rectangle: Diagonal Corners Rounded 67">
            <a:extLst>
              <a:ext uri="{FF2B5EF4-FFF2-40B4-BE49-F238E27FC236}">
                <a16:creationId xmlns:a16="http://schemas.microsoft.com/office/drawing/2014/main" id="{B2388296-2068-4ADF-9257-6DFFE2F768A8}"/>
              </a:ext>
            </a:extLst>
          </p:cNvPr>
          <p:cNvSpPr/>
          <p:nvPr/>
        </p:nvSpPr>
        <p:spPr bwMode="auto">
          <a:xfrm>
            <a:off x="7390143" y="4123242"/>
            <a:ext cx="1437665" cy="1858767"/>
          </a:xfrm>
          <a:prstGeom prst="round2DiagRect">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70" name="Rectangle: Diagonal Corners Rounded 69">
            <a:extLst>
              <a:ext uri="{FF2B5EF4-FFF2-40B4-BE49-F238E27FC236}">
                <a16:creationId xmlns:a16="http://schemas.microsoft.com/office/drawing/2014/main" id="{E4C6849D-96A2-43A8-B5F7-2EB7E01308FF}"/>
              </a:ext>
            </a:extLst>
          </p:cNvPr>
          <p:cNvSpPr/>
          <p:nvPr/>
        </p:nvSpPr>
        <p:spPr bwMode="auto">
          <a:xfrm>
            <a:off x="7260333" y="4502165"/>
            <a:ext cx="2022177" cy="1657010"/>
          </a:xfrm>
          <a:prstGeom prst="round2DiagRect">
            <a:avLst>
              <a:gd name="adj1" fmla="val 0"/>
              <a:gd name="adj2" fmla="val 0"/>
            </a:avLst>
          </a:prstGeom>
          <a:no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Abiraterone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Enzalutamide</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Docetaxel</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Cabazitaxel</a:t>
            </a:r>
            <a:endParaRPr kumimoji="0" lang="en-US" sz="1200" b="0" i="0" u="none" strike="noStrike" kern="1200" cap="none" spc="0" normalizeH="0" baseline="30000" noProof="0" dirty="0">
              <a:ln>
                <a:noFill/>
              </a:ln>
              <a:solidFill>
                <a:srgbClr val="000000"/>
              </a:solidFill>
              <a:effectLst/>
              <a:highlight>
                <a:srgbClr val="FFFF00"/>
              </a:highligh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Radium-223</a:t>
            </a:r>
            <a:endParaRPr kumimoji="0" lang="en-US" sz="1200" b="0" i="0" u="none" strike="noStrike" kern="1200" cap="none" spc="0" normalizeH="0" baseline="30000" noProof="0" dirty="0">
              <a:ln>
                <a:noFill/>
              </a:ln>
              <a:solidFill>
                <a:srgbClr val="000000"/>
              </a:solidFill>
              <a:effectLst/>
              <a:highlight>
                <a:srgbClr val="FFFF00"/>
              </a:highligh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Olaparib</a:t>
            </a:r>
            <a:endParaRPr kumimoji="0" lang="en-US" sz="1200" b="0" i="0" u="none" strike="noStrike" kern="1200" cap="none" spc="0" normalizeH="0" baseline="30000" noProof="0" dirty="0">
              <a:ln>
                <a:noFill/>
              </a:ln>
              <a:solidFill>
                <a:srgbClr val="000000"/>
              </a:solidFill>
              <a:effectLst/>
              <a:highlight>
                <a:srgbClr val="FFFF00"/>
              </a:highlight>
              <a:uLnTx/>
              <a:uFillTx/>
              <a:latin typeface="Arial"/>
              <a:ea typeface="+mn-ea"/>
              <a:cs typeface="+mn-cs"/>
            </a:endParaRPr>
          </a:p>
          <a:p>
            <a:pPr marL="319088" marR="0" lvl="1" indent="-136525" algn="l" defTabSz="914377" rtl="0" eaLnBrk="1" fontAlgn="auto" latinLnBrk="0" hangingPunct="1">
              <a:lnSpc>
                <a:spcPct val="100000"/>
              </a:lnSpc>
              <a:spcBef>
                <a:spcPts val="0"/>
              </a:spcBef>
              <a:spcAft>
                <a:spcPts val="0"/>
              </a:spcAft>
              <a:buClr>
                <a:srgbClr val="5B9BD5"/>
              </a:buClr>
              <a:buSzPct val="10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Lutetium</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a:p>
            <a:pPr marL="359824" marR="0" lvl="1" indent="-177796" algn="l" defTabSz="914377"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6" name="Slide Number Placeholder 15">
            <a:extLst>
              <a:ext uri="{FF2B5EF4-FFF2-40B4-BE49-F238E27FC236}">
                <a16:creationId xmlns:a16="http://schemas.microsoft.com/office/drawing/2014/main" id="{A993860E-CC8F-204C-8092-EEDAFC9A75D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43C0F-8A7B-3A4B-9DB5-B3472E36E833}"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27898BA-1EBD-32BE-93BD-E21AFD77DB28}"/>
              </a:ext>
            </a:extLst>
          </p:cNvPr>
          <p:cNvGrpSpPr/>
          <p:nvPr/>
        </p:nvGrpSpPr>
        <p:grpSpPr>
          <a:xfrm>
            <a:off x="611896" y="2063114"/>
            <a:ext cx="10971079" cy="3175293"/>
            <a:chOff x="450571" y="1206002"/>
            <a:chExt cx="8228309" cy="2381470"/>
          </a:xfrm>
        </p:grpSpPr>
        <p:sp>
          <p:nvSpPr>
            <p:cNvPr id="3" name="Rounded Rectangle 4">
              <a:extLst>
                <a:ext uri="{FF2B5EF4-FFF2-40B4-BE49-F238E27FC236}">
                  <a16:creationId xmlns:a16="http://schemas.microsoft.com/office/drawing/2014/main" id="{2CEE5C72-97B3-7973-F2BD-D3320E52A87D}"/>
                </a:ext>
              </a:extLst>
            </p:cNvPr>
            <p:cNvSpPr/>
            <p:nvPr/>
          </p:nvSpPr>
          <p:spPr>
            <a:xfrm>
              <a:off x="450571" y="2413372"/>
              <a:ext cx="1656000"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Localised</a:t>
              </a:r>
              <a:r>
                <a:rPr kumimoji="0" lang="en-US" sz="1400" b="1" i="0" u="none" strike="noStrike" kern="1200" cap="none" spc="0" normalizeH="0" baseline="0" noProof="0" dirty="0">
                  <a:ln>
                    <a:noFill/>
                  </a:ln>
                  <a:solidFill>
                    <a:prstClr val="white"/>
                  </a:solidFill>
                  <a:effectLst/>
                  <a:uLnTx/>
                  <a:uFillTx/>
                  <a:latin typeface="Arial"/>
                  <a:ea typeface="+mn-ea"/>
                  <a:cs typeface="+mn-cs"/>
                </a:rPr>
                <a:t> or locally advanced prostate cancer</a:t>
              </a:r>
            </a:p>
          </p:txBody>
        </p:sp>
        <p:sp>
          <p:nvSpPr>
            <p:cNvPr id="5" name="Rounded Rectangle 5">
              <a:extLst>
                <a:ext uri="{FF2B5EF4-FFF2-40B4-BE49-F238E27FC236}">
                  <a16:creationId xmlns:a16="http://schemas.microsoft.com/office/drawing/2014/main" id="{8B860666-0AE2-0917-DFB0-539F92EEFB7B}"/>
                </a:ext>
              </a:extLst>
            </p:cNvPr>
            <p:cNvSpPr/>
            <p:nvPr/>
          </p:nvSpPr>
          <p:spPr>
            <a:xfrm>
              <a:off x="2469522" y="2413372"/>
              <a:ext cx="1211974" cy="58865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Biochemical recurrence</a:t>
              </a:r>
            </a:p>
          </p:txBody>
        </p:sp>
        <p:sp>
          <p:nvSpPr>
            <p:cNvPr id="7" name="Rounded Rectangle 6">
              <a:extLst>
                <a:ext uri="{FF2B5EF4-FFF2-40B4-BE49-F238E27FC236}">
                  <a16:creationId xmlns:a16="http://schemas.microsoft.com/office/drawing/2014/main" id="{06AB053D-F30F-B6E7-B944-9CCFC074D596}"/>
                </a:ext>
              </a:extLst>
            </p:cNvPr>
            <p:cNvSpPr/>
            <p:nvPr/>
          </p:nvSpPr>
          <p:spPr>
            <a:xfrm>
              <a:off x="3940097" y="2997542"/>
              <a:ext cx="1211974" cy="58993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nmCRPC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Rounded Rectangle 7">
              <a:extLst>
                <a:ext uri="{FF2B5EF4-FFF2-40B4-BE49-F238E27FC236}">
                  <a16:creationId xmlns:a16="http://schemas.microsoft.com/office/drawing/2014/main" id="{3887EC00-5AE0-B3F2-00A6-577C2E407A7E}"/>
                </a:ext>
              </a:extLst>
            </p:cNvPr>
            <p:cNvSpPr/>
            <p:nvPr/>
          </p:nvSpPr>
          <p:spPr>
            <a:xfrm>
              <a:off x="3940097" y="182792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Primary progressive </a:t>
              </a:r>
              <a:r>
                <a:rPr kumimoji="0" lang="en-US" sz="1400" b="1" i="0" u="none" strike="noStrike" kern="1200" cap="none" spc="0" normalizeH="0" baseline="0" noProof="0" dirty="0" err="1">
                  <a:ln>
                    <a:noFill/>
                  </a:ln>
                  <a:solidFill>
                    <a:prstClr val="white"/>
                  </a:solidFill>
                  <a:effectLst/>
                  <a:uLnTx/>
                  <a:uFillTx/>
                  <a:latin typeface="Arial"/>
                  <a:ea typeface="+mn-ea"/>
                  <a:cs typeface="+mn-cs"/>
                </a:rPr>
                <a:t>mHSPC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Rounded Rectangle 8">
              <a:extLst>
                <a:ext uri="{FF2B5EF4-FFF2-40B4-BE49-F238E27FC236}">
                  <a16:creationId xmlns:a16="http://schemas.microsoft.com/office/drawing/2014/main" id="{8D2738D7-7EF5-2C35-8107-68DEA20A7C9C}"/>
                </a:ext>
              </a:extLst>
            </p:cNvPr>
            <p:cNvSpPr/>
            <p:nvPr/>
          </p:nvSpPr>
          <p:spPr>
            <a:xfrm>
              <a:off x="3940097" y="1206002"/>
              <a:ext cx="1211974" cy="58993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Newly diagnosed </a:t>
              </a:r>
              <a:r>
                <a:rPr kumimoji="0" lang="en-US" sz="1400" b="1" i="0" u="none" strike="noStrike" kern="1200" cap="none" spc="0" normalizeH="0" baseline="0" noProof="0" dirty="0" err="1">
                  <a:ln>
                    <a:noFill/>
                  </a:ln>
                  <a:solidFill>
                    <a:prstClr val="white"/>
                  </a:solidFill>
                  <a:effectLst/>
                  <a:uLnTx/>
                  <a:uFillTx/>
                  <a:latin typeface="Arial"/>
                  <a:ea typeface="+mn-ea"/>
                  <a:cs typeface="+mn-cs"/>
                </a:rPr>
                <a:t>mHSPC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Rounded Rectangle 10">
              <a:extLst>
                <a:ext uri="{FF2B5EF4-FFF2-40B4-BE49-F238E27FC236}">
                  <a16:creationId xmlns:a16="http://schemas.microsoft.com/office/drawing/2014/main" id="{750F6178-B72A-716E-353C-4A529296FB2A}"/>
                </a:ext>
              </a:extLst>
            </p:cNvPr>
            <p:cNvSpPr/>
            <p:nvPr/>
          </p:nvSpPr>
          <p:spPr>
            <a:xfrm>
              <a:off x="7022880" y="2413370"/>
              <a:ext cx="1656000" cy="588650"/>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Terminal progression</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3" name="Straight Arrow Connector 12">
              <a:extLst>
                <a:ext uri="{FF2B5EF4-FFF2-40B4-BE49-F238E27FC236}">
                  <a16:creationId xmlns:a16="http://schemas.microsoft.com/office/drawing/2014/main" id="{B90368C8-2A42-4B56-5E0C-B5FFB10B5D43}"/>
                </a:ext>
              </a:extLst>
            </p:cNvPr>
            <p:cNvCxnSpPr>
              <a:cxnSpLocks/>
            </p:cNvCxnSpPr>
            <p:nvPr/>
          </p:nvCxnSpPr>
          <p:spPr>
            <a:xfrm flipV="1">
              <a:off x="2127068" y="2707695"/>
              <a:ext cx="342454"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A715A95-9DFF-82BE-7466-ACB84AD9BF6C}"/>
                </a:ext>
              </a:extLst>
            </p:cNvPr>
            <p:cNvCxnSpPr>
              <a:cxnSpLocks/>
            </p:cNvCxnSpPr>
            <p:nvPr/>
          </p:nvCxnSpPr>
          <p:spPr>
            <a:xfrm>
              <a:off x="3681496" y="2707695"/>
              <a:ext cx="1762999"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DEEBECD-83DC-4458-5FAB-7AA0FE79DE7E}"/>
                </a:ext>
              </a:extLst>
            </p:cNvPr>
            <p:cNvCxnSpPr>
              <a:cxnSpLocks/>
            </p:cNvCxnSpPr>
            <p:nvPr/>
          </p:nvCxnSpPr>
          <p:spPr>
            <a:xfrm flipV="1">
              <a:off x="3609714" y="2122885"/>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01D198D-A2DB-639A-180D-94DFADB9F8D6}"/>
                </a:ext>
              </a:extLst>
            </p:cNvPr>
            <p:cNvCxnSpPr>
              <a:cxnSpLocks/>
            </p:cNvCxnSpPr>
            <p:nvPr/>
          </p:nvCxnSpPr>
          <p:spPr>
            <a:xfrm>
              <a:off x="3609714" y="2997539"/>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EDBA20E-76DD-F9C0-5EF2-D64E36A9E935}"/>
                </a:ext>
              </a:extLst>
            </p:cNvPr>
            <p:cNvCxnSpPr>
              <a:cxnSpLocks/>
            </p:cNvCxnSpPr>
            <p:nvPr/>
          </p:nvCxnSpPr>
          <p:spPr>
            <a:xfrm flipV="1">
              <a:off x="5159908" y="2997539"/>
              <a:ext cx="330383"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80B2C3B-49B3-2220-F1A5-FE951185FFCA}"/>
                </a:ext>
              </a:extLst>
            </p:cNvPr>
            <p:cNvCxnSpPr>
              <a:cxnSpLocks/>
            </p:cNvCxnSpPr>
            <p:nvPr/>
          </p:nvCxnSpPr>
          <p:spPr>
            <a:xfrm>
              <a:off x="5159908" y="2122885"/>
              <a:ext cx="324041" cy="294326"/>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0" name="Elbow Connector 63">
              <a:extLst>
                <a:ext uri="{FF2B5EF4-FFF2-40B4-BE49-F238E27FC236}">
                  <a16:creationId xmlns:a16="http://schemas.microsoft.com/office/drawing/2014/main" id="{754015C0-280F-308F-53E7-B89EB5DF38A1}"/>
                </a:ext>
              </a:extLst>
            </p:cNvPr>
            <p:cNvCxnSpPr>
              <a:cxnSpLocks/>
            </p:cNvCxnSpPr>
            <p:nvPr/>
          </p:nvCxnSpPr>
          <p:spPr>
            <a:xfrm>
              <a:off x="5152071" y="1500965"/>
              <a:ext cx="898411" cy="912405"/>
            </a:xfrm>
            <a:prstGeom prst="bentConnector2">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D4C4195-6AA9-397C-2D47-C6E08108076E}"/>
                </a:ext>
              </a:extLst>
            </p:cNvPr>
            <p:cNvCxnSpPr>
              <a:cxnSpLocks/>
            </p:cNvCxnSpPr>
            <p:nvPr/>
          </p:nvCxnSpPr>
          <p:spPr>
            <a:xfrm>
              <a:off x="6656469" y="2707695"/>
              <a:ext cx="366411" cy="0"/>
            </a:xfrm>
            <a:prstGeom prst="straightConnector1">
              <a:avLst/>
            </a:prstGeom>
            <a:ln w="15875">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grpSp>
      <p:sp>
        <p:nvSpPr>
          <p:cNvPr id="22" name="Rounded Rectangle 9">
            <a:extLst>
              <a:ext uri="{FF2B5EF4-FFF2-40B4-BE49-F238E27FC236}">
                <a16:creationId xmlns:a16="http://schemas.microsoft.com/office/drawing/2014/main" id="{D8453F05-E4F1-DC58-7F91-15AA8337B904}"/>
              </a:ext>
            </a:extLst>
          </p:cNvPr>
          <p:cNvSpPr/>
          <p:nvPr/>
        </p:nvSpPr>
        <p:spPr>
          <a:xfrm>
            <a:off x="7390143" y="3707839"/>
            <a:ext cx="1437665" cy="749968"/>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a:ea typeface="+mn-ea"/>
                <a:cs typeface="+mn-cs"/>
              </a:rPr>
              <a:t>mCRPC</a:t>
            </a:r>
            <a:endParaRPr kumimoji="0" lang="en-US"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197CF019-D4A9-6734-6D32-79F3DE3EA27A}"/>
              </a:ext>
            </a:extLst>
          </p:cNvPr>
          <p:cNvSpPr txBox="1"/>
          <p:nvPr/>
        </p:nvSpPr>
        <p:spPr>
          <a:xfrm>
            <a:off x="7093888" y="2104929"/>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23" name="TextBox 22">
            <a:extLst>
              <a:ext uri="{FF2B5EF4-FFF2-40B4-BE49-F238E27FC236}">
                <a16:creationId xmlns:a16="http://schemas.microsoft.com/office/drawing/2014/main" id="{709EC7A3-BCCD-A17F-EFC9-7933645AF7A0}"/>
              </a:ext>
            </a:extLst>
          </p:cNvPr>
          <p:cNvSpPr txBox="1"/>
          <p:nvPr/>
        </p:nvSpPr>
        <p:spPr>
          <a:xfrm>
            <a:off x="5710352" y="3731764"/>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24" name="TextBox 23">
            <a:extLst>
              <a:ext uri="{FF2B5EF4-FFF2-40B4-BE49-F238E27FC236}">
                <a16:creationId xmlns:a16="http://schemas.microsoft.com/office/drawing/2014/main" id="{0FA2CF91-DEAA-1D3E-23FA-7B2C4F88130D}"/>
              </a:ext>
            </a:extLst>
          </p:cNvPr>
          <p:cNvSpPr txBox="1"/>
          <p:nvPr/>
        </p:nvSpPr>
        <p:spPr>
          <a:xfrm>
            <a:off x="4523365" y="455706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26" name="TextBox 25">
            <a:extLst>
              <a:ext uri="{FF2B5EF4-FFF2-40B4-BE49-F238E27FC236}">
                <a16:creationId xmlns:a16="http://schemas.microsoft.com/office/drawing/2014/main" id="{4D601600-65BC-5418-D549-BB156D6A4F0A}"/>
              </a:ext>
            </a:extLst>
          </p:cNvPr>
          <p:cNvSpPr txBox="1"/>
          <p:nvPr/>
        </p:nvSpPr>
        <p:spPr>
          <a:xfrm>
            <a:off x="7032795" y="3088197"/>
            <a:ext cx="580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ADT</a:t>
            </a:r>
          </a:p>
        </p:txBody>
      </p:sp>
      <p:sp>
        <p:nvSpPr>
          <p:cNvPr id="12" name="Oval 11">
            <a:extLst>
              <a:ext uri="{FF2B5EF4-FFF2-40B4-BE49-F238E27FC236}">
                <a16:creationId xmlns:a16="http://schemas.microsoft.com/office/drawing/2014/main" id="{F92F584F-5849-C39E-B99E-3204DF1E55C6}"/>
              </a:ext>
            </a:extLst>
          </p:cNvPr>
          <p:cNvSpPr/>
          <p:nvPr/>
        </p:nvSpPr>
        <p:spPr>
          <a:xfrm>
            <a:off x="3081274" y="3457528"/>
            <a:ext cx="2066513" cy="121942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F438EAA-A25B-C027-3395-D0972D4FA0D3}"/>
              </a:ext>
            </a:extLst>
          </p:cNvPr>
          <p:cNvSpPr txBox="1"/>
          <p:nvPr/>
        </p:nvSpPr>
        <p:spPr>
          <a:xfrm>
            <a:off x="745958" y="5041232"/>
            <a:ext cx="3511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Can we do better than ADT alone?</a:t>
            </a:r>
          </a:p>
        </p:txBody>
      </p:sp>
      <p:sp>
        <p:nvSpPr>
          <p:cNvPr id="28" name="TextBox 27">
            <a:extLst>
              <a:ext uri="{FF2B5EF4-FFF2-40B4-BE49-F238E27FC236}">
                <a16:creationId xmlns:a16="http://schemas.microsoft.com/office/drawing/2014/main" id="{19533EE1-4A2C-EAC3-CD8B-C948223505B2}"/>
              </a:ext>
            </a:extLst>
          </p:cNvPr>
          <p:cNvSpPr txBox="1"/>
          <p:nvPr/>
        </p:nvSpPr>
        <p:spPr>
          <a:xfrm>
            <a:off x="1956839" y="5499281"/>
            <a:ext cx="8630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29" name="Oval 28">
            <a:extLst>
              <a:ext uri="{FF2B5EF4-FFF2-40B4-BE49-F238E27FC236}">
                <a16:creationId xmlns:a16="http://schemas.microsoft.com/office/drawing/2014/main" id="{E58F39C0-2F70-C078-7D85-80F872321BE5}"/>
              </a:ext>
            </a:extLst>
          </p:cNvPr>
          <p:cNvSpPr/>
          <p:nvPr/>
        </p:nvSpPr>
        <p:spPr>
          <a:xfrm>
            <a:off x="4538967" y="4557067"/>
            <a:ext cx="580544" cy="36933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226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P spid="28" grpId="0"/>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patient's flow&#10;&#10;AI-generated content may be incorrect.">
            <a:extLst>
              <a:ext uri="{FF2B5EF4-FFF2-40B4-BE49-F238E27FC236}">
                <a16:creationId xmlns:a16="http://schemas.microsoft.com/office/drawing/2014/main" id="{6F994F6C-94B1-8E6C-1CC3-F422A648A757}"/>
              </a:ext>
            </a:extLst>
          </p:cNvPr>
          <p:cNvPicPr>
            <a:picLocks noGrp="1" noChangeAspect="1"/>
          </p:cNvPicPr>
          <p:nvPr>
            <p:ph sz="quarter" idx="4294967295"/>
          </p:nvPr>
        </p:nvPicPr>
        <p:blipFill>
          <a:blip r:embed="rId2"/>
          <a:stretch>
            <a:fillRect/>
          </a:stretch>
        </p:blipFill>
        <p:spPr>
          <a:xfrm>
            <a:off x="889000" y="2968625"/>
            <a:ext cx="9844088" cy="3889375"/>
          </a:xfrm>
        </p:spPr>
      </p:pic>
      <p:pic>
        <p:nvPicPr>
          <p:cNvPr id="8" name="Picture 7" descr="A close up of a newspaper&#10;&#10;AI-generated content may be incorrect.">
            <a:extLst>
              <a:ext uri="{FF2B5EF4-FFF2-40B4-BE49-F238E27FC236}">
                <a16:creationId xmlns:a16="http://schemas.microsoft.com/office/drawing/2014/main" id="{ED10B92B-E8B6-915D-DD49-5EA6A3268141}"/>
              </a:ext>
            </a:extLst>
          </p:cNvPr>
          <p:cNvPicPr>
            <a:picLocks noChangeAspect="1"/>
          </p:cNvPicPr>
          <p:nvPr/>
        </p:nvPicPr>
        <p:blipFill>
          <a:blip r:embed="rId3"/>
          <a:stretch>
            <a:fillRect/>
          </a:stretch>
        </p:blipFill>
        <p:spPr>
          <a:xfrm>
            <a:off x="2901950" y="0"/>
            <a:ext cx="6667500" cy="2705100"/>
          </a:xfrm>
          <a:prstGeom prst="rect">
            <a:avLst/>
          </a:prstGeom>
        </p:spPr>
      </p:pic>
      <p:sp>
        <p:nvSpPr>
          <p:cNvPr id="2" name="TextBox 1">
            <a:extLst>
              <a:ext uri="{FF2B5EF4-FFF2-40B4-BE49-F238E27FC236}">
                <a16:creationId xmlns:a16="http://schemas.microsoft.com/office/drawing/2014/main" id="{32236739-2246-6ABB-E8E0-30DC8450F69F}"/>
              </a:ext>
            </a:extLst>
          </p:cNvPr>
          <p:cNvSpPr txBox="1"/>
          <p:nvPr/>
        </p:nvSpPr>
        <p:spPr>
          <a:xfrm>
            <a:off x="9740796" y="5735091"/>
            <a:ext cx="777979" cy="276999"/>
          </a:xfrm>
          <a:prstGeom prst="rect">
            <a:avLst/>
          </a:prstGeom>
          <a:solidFill>
            <a:srgbClr val="B8D9F3"/>
          </a:solidFill>
        </p:spPr>
        <p:txBody>
          <a:bodyPr wrap="square" lIns="27432"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5223D"/>
                </a:solidFill>
                <a:effectLst/>
                <a:uLnTx/>
                <a:uFillTx/>
                <a:latin typeface="Calibri" panose="020F0502020204030204"/>
                <a:ea typeface="+mn-ea"/>
                <a:cs typeface="+mn-cs"/>
              </a:rPr>
              <a:t>endpoint:</a:t>
            </a:r>
          </a:p>
        </p:txBody>
      </p:sp>
    </p:spTree>
    <p:extLst>
      <p:ext uri="{BB962C8B-B14F-4D97-AF65-F5344CB8AC3E}">
        <p14:creationId xmlns:p14="http://schemas.microsoft.com/office/powerpoint/2010/main" val="96712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with numbers and lines&#10;&#10;AI-generated content may be incorrect.">
            <a:extLst>
              <a:ext uri="{FF2B5EF4-FFF2-40B4-BE49-F238E27FC236}">
                <a16:creationId xmlns:a16="http://schemas.microsoft.com/office/drawing/2014/main" id="{09F18A64-CF3F-5571-F315-D3AA88EA1B73}"/>
              </a:ext>
            </a:extLst>
          </p:cNvPr>
          <p:cNvPicPr>
            <a:picLocks noGrp="1" noChangeAspect="1"/>
          </p:cNvPicPr>
          <p:nvPr>
            <p:ph sz="quarter" idx="12"/>
          </p:nvPr>
        </p:nvPicPr>
        <p:blipFill>
          <a:blip r:embed="rId2"/>
          <a:stretch>
            <a:fillRect/>
          </a:stretch>
        </p:blipFill>
        <p:spPr>
          <a:xfrm>
            <a:off x="620713" y="1607122"/>
            <a:ext cx="10963275" cy="4166044"/>
          </a:xfrm>
        </p:spPr>
      </p:pic>
      <p:sp>
        <p:nvSpPr>
          <p:cNvPr id="4" name="Content Placeholder 3">
            <a:extLst>
              <a:ext uri="{FF2B5EF4-FFF2-40B4-BE49-F238E27FC236}">
                <a16:creationId xmlns:a16="http://schemas.microsoft.com/office/drawing/2014/main" id="{1CC61CC0-E129-DB61-47DE-DF54EFFF31ED}"/>
              </a:ext>
            </a:extLst>
          </p:cNvPr>
          <p:cNvSpPr>
            <a:spLocks noGrp="1"/>
          </p:cNvSpPr>
          <p:nvPr>
            <p:ph sz="quarter" idx="15"/>
          </p:nvPr>
        </p:nvSpPr>
        <p:spPr/>
        <p:txBody>
          <a:bodyPr/>
          <a:lstStyle/>
          <a:p>
            <a:r>
              <a:rPr lang="en-US" dirty="0"/>
              <a:t>Freedland et al. NEJM Oct 2023</a:t>
            </a:r>
          </a:p>
        </p:txBody>
      </p:sp>
      <p:sp>
        <p:nvSpPr>
          <p:cNvPr id="7" name="Title 8">
            <a:extLst>
              <a:ext uri="{FF2B5EF4-FFF2-40B4-BE49-F238E27FC236}">
                <a16:creationId xmlns:a16="http://schemas.microsoft.com/office/drawing/2014/main" id="{B11E8850-80B5-8BF7-8E9A-D55502A82159}"/>
              </a:ext>
            </a:extLst>
          </p:cNvPr>
          <p:cNvSpPr>
            <a:spLocks noGrp="1"/>
          </p:cNvSpPr>
          <p:nvPr>
            <p:ph type="title"/>
          </p:nvPr>
        </p:nvSpPr>
        <p:spPr/>
        <p:txBody>
          <a:bodyPr>
            <a:normAutofit/>
          </a:bodyPr>
          <a:lstStyle/>
          <a:p>
            <a:r>
              <a:rPr lang="en-US" sz="2400" dirty="0"/>
              <a:t>Primary endpoint — MFS for enzalutamide combination vs. leuprolide acetate</a:t>
            </a:r>
          </a:p>
        </p:txBody>
      </p:sp>
    </p:spTree>
    <p:extLst>
      <p:ext uri="{BB962C8B-B14F-4D97-AF65-F5344CB8AC3E}">
        <p14:creationId xmlns:p14="http://schemas.microsoft.com/office/powerpoint/2010/main" val="118738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AI-generated content may be incorrect.">
            <a:extLst>
              <a:ext uri="{FF2B5EF4-FFF2-40B4-BE49-F238E27FC236}">
                <a16:creationId xmlns:a16="http://schemas.microsoft.com/office/drawing/2014/main" id="{093644DD-52F9-6D94-6320-A69154C6AFCE}"/>
              </a:ext>
            </a:extLst>
          </p:cNvPr>
          <p:cNvPicPr>
            <a:picLocks noGrp="1" noChangeAspect="1"/>
          </p:cNvPicPr>
          <p:nvPr>
            <p:ph sz="quarter" idx="12"/>
          </p:nvPr>
        </p:nvPicPr>
        <p:blipFill>
          <a:blip r:embed="rId2"/>
          <a:stretch>
            <a:fillRect/>
          </a:stretch>
        </p:blipFill>
        <p:spPr>
          <a:xfrm>
            <a:off x="990739" y="1425575"/>
            <a:ext cx="10223222" cy="4529138"/>
          </a:xfrm>
        </p:spPr>
      </p:pic>
      <p:sp>
        <p:nvSpPr>
          <p:cNvPr id="7" name="Title 13">
            <a:extLst>
              <a:ext uri="{FF2B5EF4-FFF2-40B4-BE49-F238E27FC236}">
                <a16:creationId xmlns:a16="http://schemas.microsoft.com/office/drawing/2014/main" id="{1BF3C245-2558-B3BD-61C8-29B98CED8CBF}"/>
              </a:ext>
            </a:extLst>
          </p:cNvPr>
          <p:cNvSpPr>
            <a:spLocks noGrp="1"/>
          </p:cNvSpPr>
          <p:nvPr>
            <p:ph type="title"/>
          </p:nvPr>
        </p:nvSpPr>
        <p:spPr/>
        <p:txBody>
          <a:bodyPr>
            <a:noAutofit/>
          </a:bodyPr>
          <a:lstStyle/>
          <a:p>
            <a:r>
              <a:rPr lang="en-US" sz="2400" dirty="0"/>
              <a:t>Subgroup analysis of MFS for enzalutamide combination vs. leuprolide acetate</a:t>
            </a:r>
          </a:p>
        </p:txBody>
      </p:sp>
      <p:sp>
        <p:nvSpPr>
          <p:cNvPr id="11" name="Content Placeholder 3">
            <a:extLst>
              <a:ext uri="{FF2B5EF4-FFF2-40B4-BE49-F238E27FC236}">
                <a16:creationId xmlns:a16="http://schemas.microsoft.com/office/drawing/2014/main" id="{C0DD4B55-AEC1-F955-C746-2DC98E5FEC1E}"/>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901650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number of people&#10;&#10;AI-generated content may be incorrect.">
            <a:extLst>
              <a:ext uri="{FF2B5EF4-FFF2-40B4-BE49-F238E27FC236}">
                <a16:creationId xmlns:a16="http://schemas.microsoft.com/office/drawing/2014/main" id="{96BA1403-3C06-FB52-C0DB-9B4583428462}"/>
              </a:ext>
            </a:extLst>
          </p:cNvPr>
          <p:cNvPicPr>
            <a:picLocks noGrp="1" noChangeAspect="1"/>
          </p:cNvPicPr>
          <p:nvPr>
            <p:ph sz="quarter" idx="12"/>
          </p:nvPr>
        </p:nvPicPr>
        <p:blipFill>
          <a:blip r:embed="rId2"/>
          <a:stretch>
            <a:fillRect/>
          </a:stretch>
        </p:blipFill>
        <p:spPr>
          <a:xfrm>
            <a:off x="721871" y="1425575"/>
            <a:ext cx="10760959" cy="4529138"/>
          </a:xfrm>
        </p:spPr>
      </p:pic>
      <p:sp>
        <p:nvSpPr>
          <p:cNvPr id="7" name="Title 39">
            <a:extLst>
              <a:ext uri="{FF2B5EF4-FFF2-40B4-BE49-F238E27FC236}">
                <a16:creationId xmlns:a16="http://schemas.microsoft.com/office/drawing/2014/main" id="{DD686472-18C7-8E7F-DF53-1528CBF699F7}"/>
              </a:ext>
            </a:extLst>
          </p:cNvPr>
          <p:cNvSpPr>
            <a:spLocks noGrp="1"/>
          </p:cNvSpPr>
          <p:nvPr>
            <p:ph type="title"/>
          </p:nvPr>
        </p:nvSpPr>
        <p:spPr/>
        <p:txBody>
          <a:bodyPr>
            <a:normAutofit/>
          </a:bodyPr>
          <a:lstStyle/>
          <a:p>
            <a:r>
              <a:rPr lang="en-US" sz="2400" dirty="0"/>
              <a:t>Key secondary endpoint — Time to PSA progression for enzalutamide combination vs. leuprolide acetate</a:t>
            </a:r>
          </a:p>
        </p:txBody>
      </p:sp>
      <p:sp>
        <p:nvSpPr>
          <p:cNvPr id="8" name="Content Placeholder 3">
            <a:extLst>
              <a:ext uri="{FF2B5EF4-FFF2-40B4-BE49-F238E27FC236}">
                <a16:creationId xmlns:a16="http://schemas.microsoft.com/office/drawing/2014/main" id="{F47E9D38-E1E0-F4E0-0D86-E7E032781C74}"/>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11227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patient&#10;&#10;AI-generated content may be incorrect.">
            <a:extLst>
              <a:ext uri="{FF2B5EF4-FFF2-40B4-BE49-F238E27FC236}">
                <a16:creationId xmlns:a16="http://schemas.microsoft.com/office/drawing/2014/main" id="{16330662-E3F8-2815-D24B-FE9A1DE0A287}"/>
              </a:ext>
            </a:extLst>
          </p:cNvPr>
          <p:cNvPicPr>
            <a:picLocks noGrp="1" noChangeAspect="1"/>
          </p:cNvPicPr>
          <p:nvPr>
            <p:ph sz="quarter" idx="12"/>
          </p:nvPr>
        </p:nvPicPr>
        <p:blipFill>
          <a:blip r:embed="rId2"/>
          <a:stretch>
            <a:fillRect/>
          </a:stretch>
        </p:blipFill>
        <p:spPr>
          <a:xfrm>
            <a:off x="662833" y="1425575"/>
            <a:ext cx="10879034" cy="4529138"/>
          </a:xfrm>
        </p:spPr>
      </p:pic>
      <p:sp>
        <p:nvSpPr>
          <p:cNvPr id="7" name="Title 3">
            <a:extLst>
              <a:ext uri="{FF2B5EF4-FFF2-40B4-BE49-F238E27FC236}">
                <a16:creationId xmlns:a16="http://schemas.microsoft.com/office/drawing/2014/main" id="{53775144-D31A-9D73-004C-57F90B1025BB}"/>
              </a:ext>
            </a:extLst>
          </p:cNvPr>
          <p:cNvSpPr>
            <a:spLocks noGrp="1"/>
          </p:cNvSpPr>
          <p:nvPr>
            <p:ph type="title"/>
          </p:nvPr>
        </p:nvSpPr>
        <p:spPr/>
        <p:txBody>
          <a:bodyPr>
            <a:noAutofit/>
          </a:bodyPr>
          <a:lstStyle/>
          <a:p>
            <a:r>
              <a:rPr lang="en-US" sz="2200" dirty="0"/>
              <a:t>Key secondary endpoint — Time to first use of new antineoplastic therapy for enzalutamide combination vs. leuprolide acetate</a:t>
            </a:r>
          </a:p>
        </p:txBody>
      </p:sp>
      <p:sp>
        <p:nvSpPr>
          <p:cNvPr id="8" name="Content Placeholder 3">
            <a:extLst>
              <a:ext uri="{FF2B5EF4-FFF2-40B4-BE49-F238E27FC236}">
                <a16:creationId xmlns:a16="http://schemas.microsoft.com/office/drawing/2014/main" id="{401A5C4A-AE16-FEA7-F6C4-FA48FC66292F}"/>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242866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patient&#10;&#10;AI-generated content may be incorrect.">
            <a:extLst>
              <a:ext uri="{FF2B5EF4-FFF2-40B4-BE49-F238E27FC236}">
                <a16:creationId xmlns:a16="http://schemas.microsoft.com/office/drawing/2014/main" id="{A3C4180E-4459-F425-6E59-26C24EA4D416}"/>
              </a:ext>
            </a:extLst>
          </p:cNvPr>
          <p:cNvPicPr>
            <a:picLocks noGrp="1" noChangeAspect="1"/>
          </p:cNvPicPr>
          <p:nvPr>
            <p:ph sz="quarter" idx="12"/>
          </p:nvPr>
        </p:nvPicPr>
        <p:blipFill>
          <a:blip r:embed="rId2"/>
          <a:stretch>
            <a:fillRect/>
          </a:stretch>
        </p:blipFill>
        <p:spPr>
          <a:xfrm>
            <a:off x="665086" y="1425575"/>
            <a:ext cx="10874529" cy="4529138"/>
          </a:xfrm>
        </p:spPr>
      </p:pic>
      <p:sp>
        <p:nvSpPr>
          <p:cNvPr id="7" name="Title 8">
            <a:extLst>
              <a:ext uri="{FF2B5EF4-FFF2-40B4-BE49-F238E27FC236}">
                <a16:creationId xmlns:a16="http://schemas.microsoft.com/office/drawing/2014/main" id="{C05A4A5B-FD02-F403-BEE2-CB036C7747F8}"/>
              </a:ext>
            </a:extLst>
          </p:cNvPr>
          <p:cNvSpPr>
            <a:spLocks noGrp="1"/>
          </p:cNvSpPr>
          <p:nvPr>
            <p:ph type="title"/>
          </p:nvPr>
        </p:nvSpPr>
        <p:spPr/>
        <p:txBody>
          <a:bodyPr>
            <a:noAutofit/>
          </a:bodyPr>
          <a:lstStyle/>
          <a:p>
            <a:r>
              <a:rPr lang="en-US" sz="2200" dirty="0"/>
              <a:t>Key secondary endpoint — Interim OS for enzalutamide combination vs. leuprolide acetate</a:t>
            </a:r>
            <a:endParaRPr lang="en-US" sz="2200" baseline="30000" dirty="0"/>
          </a:p>
        </p:txBody>
      </p:sp>
      <p:sp>
        <p:nvSpPr>
          <p:cNvPr id="8" name="Content Placeholder 3">
            <a:extLst>
              <a:ext uri="{FF2B5EF4-FFF2-40B4-BE49-F238E27FC236}">
                <a16:creationId xmlns:a16="http://schemas.microsoft.com/office/drawing/2014/main" id="{2CF76532-4B26-0A1D-7082-B50DF6BAD0AB}"/>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29266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graph&#10;&#10;AI-generated content may be incorrect.">
            <a:extLst>
              <a:ext uri="{FF2B5EF4-FFF2-40B4-BE49-F238E27FC236}">
                <a16:creationId xmlns:a16="http://schemas.microsoft.com/office/drawing/2014/main" id="{A213375C-89CE-5A34-B7A7-5631B20B546B}"/>
              </a:ext>
            </a:extLst>
          </p:cNvPr>
          <p:cNvPicPr>
            <a:picLocks noGrp="1" noChangeAspect="1"/>
          </p:cNvPicPr>
          <p:nvPr>
            <p:ph sz="quarter" idx="12"/>
          </p:nvPr>
        </p:nvPicPr>
        <p:blipFill>
          <a:blip r:embed="rId2"/>
          <a:stretch>
            <a:fillRect/>
          </a:stretch>
        </p:blipFill>
        <p:spPr>
          <a:xfrm>
            <a:off x="853682" y="1425575"/>
            <a:ext cx="10497337" cy="4529138"/>
          </a:xfrm>
        </p:spPr>
      </p:pic>
      <p:sp>
        <p:nvSpPr>
          <p:cNvPr id="3" name="Title 2">
            <a:extLst>
              <a:ext uri="{FF2B5EF4-FFF2-40B4-BE49-F238E27FC236}">
                <a16:creationId xmlns:a16="http://schemas.microsoft.com/office/drawing/2014/main" id="{F459AE92-A81B-4A7C-7D58-2E58BE5F8569}"/>
              </a:ext>
            </a:extLst>
          </p:cNvPr>
          <p:cNvSpPr>
            <a:spLocks noGrp="1"/>
          </p:cNvSpPr>
          <p:nvPr>
            <p:ph type="title"/>
          </p:nvPr>
        </p:nvSpPr>
        <p:spPr/>
        <p:txBody>
          <a:bodyPr/>
          <a:lstStyle/>
          <a:p>
            <a:r>
              <a:rPr lang="en-US" dirty="0"/>
              <a:t>Safety </a:t>
            </a:r>
          </a:p>
        </p:txBody>
      </p:sp>
      <p:sp>
        <p:nvSpPr>
          <p:cNvPr id="7" name="Content Placeholder 3">
            <a:extLst>
              <a:ext uri="{FF2B5EF4-FFF2-40B4-BE49-F238E27FC236}">
                <a16:creationId xmlns:a16="http://schemas.microsoft.com/office/drawing/2014/main" id="{13A27C61-F074-0F8F-EF6B-B37F088CDF37}"/>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8467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creen&#10;&#10;AI-generated content may be incorrect.">
            <a:extLst>
              <a:ext uri="{FF2B5EF4-FFF2-40B4-BE49-F238E27FC236}">
                <a16:creationId xmlns:a16="http://schemas.microsoft.com/office/drawing/2014/main" id="{CF229CB3-B8F8-52A3-F990-B2951EE333D5}"/>
              </a:ext>
            </a:extLst>
          </p:cNvPr>
          <p:cNvPicPr>
            <a:picLocks noGrp="1" noChangeAspect="1"/>
          </p:cNvPicPr>
          <p:nvPr>
            <p:ph sz="quarter" idx="12"/>
          </p:nvPr>
        </p:nvPicPr>
        <p:blipFill>
          <a:blip r:embed="rId2"/>
          <a:stretch>
            <a:fillRect/>
          </a:stretch>
        </p:blipFill>
        <p:spPr>
          <a:xfrm>
            <a:off x="807090" y="1425575"/>
            <a:ext cx="10590521" cy="4529138"/>
          </a:xfrm>
        </p:spPr>
      </p:pic>
      <p:sp>
        <p:nvSpPr>
          <p:cNvPr id="3" name="Title 2">
            <a:extLst>
              <a:ext uri="{FF2B5EF4-FFF2-40B4-BE49-F238E27FC236}">
                <a16:creationId xmlns:a16="http://schemas.microsoft.com/office/drawing/2014/main" id="{C25FD685-962C-2C2C-2260-FAE603FF437E}"/>
              </a:ext>
            </a:extLst>
          </p:cNvPr>
          <p:cNvSpPr>
            <a:spLocks noGrp="1"/>
          </p:cNvSpPr>
          <p:nvPr>
            <p:ph type="title"/>
          </p:nvPr>
        </p:nvSpPr>
        <p:spPr/>
        <p:txBody>
          <a:bodyPr/>
          <a:lstStyle/>
          <a:p>
            <a:r>
              <a:rPr lang="en-US" dirty="0"/>
              <a:t> </a:t>
            </a:r>
          </a:p>
        </p:txBody>
      </p:sp>
      <p:sp>
        <p:nvSpPr>
          <p:cNvPr id="8" name="Title 8">
            <a:extLst>
              <a:ext uri="{FF2B5EF4-FFF2-40B4-BE49-F238E27FC236}">
                <a16:creationId xmlns:a16="http://schemas.microsoft.com/office/drawing/2014/main" id="{2C9C0890-23F5-1BC3-A16C-D6FD25722454}"/>
              </a:ext>
            </a:extLst>
          </p:cNvPr>
          <p:cNvSpPr txBox="1">
            <a:spLocks/>
          </p:cNvSpPr>
          <p:nvPr/>
        </p:nvSpPr>
        <p:spPr bwMode="auto">
          <a:xfrm>
            <a:off x="722596" y="570257"/>
            <a:ext cx="658077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ts val="3000"/>
              </a:lnSpc>
              <a:spcBef>
                <a:spcPct val="0"/>
              </a:spcBef>
              <a:spcAft>
                <a:spcPct val="0"/>
              </a:spcAft>
              <a:defRPr sz="4267" b="1"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Most common TEAEs</a:t>
            </a:r>
          </a:p>
        </p:txBody>
      </p:sp>
      <p:sp>
        <p:nvSpPr>
          <p:cNvPr id="9" name="Content Placeholder 3">
            <a:extLst>
              <a:ext uri="{FF2B5EF4-FFF2-40B4-BE49-F238E27FC236}">
                <a16:creationId xmlns:a16="http://schemas.microsoft.com/office/drawing/2014/main" id="{BA2E493E-98A9-01D7-8A49-7F2479FEBC40}"/>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617636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re 1">
            <a:extLst>
              <a:ext uri="{FF2B5EF4-FFF2-40B4-BE49-F238E27FC236}">
                <a16:creationId xmlns:a16="http://schemas.microsoft.com/office/drawing/2014/main" id="{DDB3E58F-2559-584E-86DB-C69A318AA693}"/>
              </a:ext>
            </a:extLst>
          </p:cNvPr>
          <p:cNvSpPr>
            <a:spLocks noGrp="1"/>
          </p:cNvSpPr>
          <p:nvPr>
            <p:ph type="ctrTitle"/>
          </p:nvPr>
        </p:nvSpPr>
        <p:spPr/>
        <p:txBody>
          <a:bodyPr/>
          <a:lstStyle/>
          <a:p>
            <a:r>
              <a:rPr lang="en-US" dirty="0"/>
              <a:t>Intermittent vs Continuous?</a:t>
            </a:r>
          </a:p>
        </p:txBody>
      </p:sp>
      <p:sp>
        <p:nvSpPr>
          <p:cNvPr id="88066" name="Sous-titre 2">
            <a:extLst>
              <a:ext uri="{FF2B5EF4-FFF2-40B4-BE49-F238E27FC236}">
                <a16:creationId xmlns:a16="http://schemas.microsoft.com/office/drawing/2014/main" id="{2A5CA92F-C372-E345-9E1E-5DF7B3305AAA}"/>
              </a:ext>
            </a:extLst>
          </p:cNvPr>
          <p:cNvSpPr>
            <a:spLocks noGrp="1"/>
          </p:cNvSpPr>
          <p:nvPr>
            <p:ph type="subTitle" idx="1"/>
          </p:nvPr>
        </p:nvSpPr>
        <p:spPr/>
        <p:txBody>
          <a:bodyPr/>
          <a:lstStyle/>
          <a:p>
            <a:r>
              <a:rPr lang="en-US" sz="4000" dirty="0"/>
              <a:t>Compromise between early vs delayed</a:t>
            </a:r>
          </a:p>
        </p:txBody>
      </p:sp>
    </p:spTree>
    <p:extLst>
      <p:ext uri="{BB962C8B-B14F-4D97-AF65-F5344CB8AC3E}">
        <p14:creationId xmlns:p14="http://schemas.microsoft.com/office/powerpoint/2010/main" val="17053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Armstrong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437676540"/>
              </p:ext>
            </p:extLst>
          </p:nvPr>
        </p:nvGraphicFramePr>
        <p:xfrm>
          <a:off x="1415480" y="1484784"/>
          <a:ext cx="10081120" cy="3168351"/>
        </p:xfrm>
        <a:graphic>
          <a:graphicData uri="http://schemas.openxmlformats.org/drawingml/2006/table">
            <a:tbl>
              <a:tblPr firstRow="1" bandRow="1">
                <a:tableStyleId>{F2DE63D5-997A-4646-A377-4702673A728D}</a:tableStyleId>
              </a:tblPr>
              <a:tblGrid>
                <a:gridCol w="2393650">
                  <a:extLst>
                    <a:ext uri="{9D8B030D-6E8A-4147-A177-3AD203B41FA5}">
                      <a16:colId xmlns:a16="http://schemas.microsoft.com/office/drawing/2014/main" val="20000"/>
                    </a:ext>
                  </a:extLst>
                </a:gridCol>
                <a:gridCol w="7687470">
                  <a:extLst>
                    <a:ext uri="{9D8B030D-6E8A-4147-A177-3AD203B41FA5}">
                      <a16:colId xmlns:a16="http://schemas.microsoft.com/office/drawing/2014/main" val="20001"/>
                    </a:ext>
                  </a:extLst>
                </a:gridCol>
              </a:tblGrid>
              <a:tr h="108526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a:t>
                      </a:r>
                      <a:r>
                        <a:rPr lang="en-US" sz="1800" b="0" kern="1200" dirty="0" err="1">
                          <a:solidFill>
                            <a:schemeClr val="tx1"/>
                          </a:solidFill>
                          <a:effectLst/>
                          <a:latin typeface="+mn-lt"/>
                          <a:ea typeface="+mn-ea"/>
                          <a:cs typeface="+mn-cs"/>
                        </a:rPr>
                        <a:t>Cytogen</a:t>
                      </a:r>
                      <a:r>
                        <a:rPr lang="en-US" sz="1800" b="0" kern="1200" dirty="0">
                          <a:solidFill>
                            <a:schemeClr val="tx1"/>
                          </a:solidFill>
                          <a:effectLst/>
                          <a:latin typeface="+mn-lt"/>
                          <a:ea typeface="+mn-ea"/>
                          <a:cs typeface="+mn-cs"/>
                        </a:rPr>
                        <a:t> Corporation, Janssen Biotech Inc,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781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Curium, Janssen Biotech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3049264"/>
                  </a:ext>
                </a:extLst>
              </a:tr>
              <a:tr h="108526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Astellas, AstraZeneca Pharmaceuticals LP, Bayer HealthCare Pharmaceuticals, Bristol Myers Squibb, Janssen Biotech Inc, Merck, Novartis, Pathos,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356355"/>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A57651-1E0F-A743-B72B-20D94FD31B94}"/>
              </a:ext>
            </a:extLst>
          </p:cNvPr>
          <p:cNvSpPr>
            <a:spLocks noChangeArrowheads="1"/>
          </p:cNvSpPr>
          <p:nvPr/>
        </p:nvSpPr>
        <p:spPr bwMode="auto">
          <a:xfrm>
            <a:off x="1685925" y="28575"/>
            <a:ext cx="8820150" cy="762000"/>
          </a:xfrm>
          <a:prstGeom prst="rect">
            <a:avLst/>
          </a:prstGeom>
          <a:noFill/>
          <a:ln>
            <a:noFill/>
          </a:ln>
          <a:effectLst/>
          <a:extLst>
            <a:ext uri="{909E8E84-426E-40dd-AFC4-6F175D3DCCD1}"/>
            <a:ext uri="{91240B29-F687-4f45-9708-019B960494DF}"/>
            <a:ext uri="{AF507438-7753-43e0-B8FC-AC1667EBCBE1}"/>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C182A"/>
                </a:solidFill>
                <a:effectLst/>
                <a:uLnTx/>
                <a:uFillTx/>
                <a:latin typeface="Arial" pitchFamily="34" charset="0"/>
                <a:ea typeface="MS PGothic" charset="-128"/>
                <a:cs typeface="Calibri"/>
              </a:rPr>
              <a:t>PR.7 (non-metastatic): Overall Survival</a:t>
            </a:r>
            <a:endParaRPr kumimoji="0" lang="en-US" sz="2800" b="0" i="0" u="none" strike="noStrike" kern="1200" cap="none" spc="0" normalizeH="0" baseline="0" noProof="0" dirty="0">
              <a:ln>
                <a:noFill/>
              </a:ln>
              <a:solidFill>
                <a:srgbClr val="55111B"/>
              </a:solidFill>
              <a:effectLst/>
              <a:uLnTx/>
              <a:uFillTx/>
              <a:latin typeface="Calibri" panose="020F0502020204030204"/>
              <a:ea typeface="ヒラギノ角ゴ Pro W3" charset="0"/>
              <a:cs typeface="Calibri"/>
            </a:endParaRPr>
          </a:p>
        </p:txBody>
      </p:sp>
      <p:sp>
        <p:nvSpPr>
          <p:cNvPr id="89090" name="Line 10">
            <a:extLst>
              <a:ext uri="{FF2B5EF4-FFF2-40B4-BE49-F238E27FC236}">
                <a16:creationId xmlns:a16="http://schemas.microsoft.com/office/drawing/2014/main" id="{8563F964-239F-8B44-B591-1B01CDCEF869}"/>
              </a:ext>
            </a:extLst>
          </p:cNvPr>
          <p:cNvSpPr>
            <a:spLocks noChangeShapeType="1"/>
          </p:cNvSpPr>
          <p:nvPr/>
        </p:nvSpPr>
        <p:spPr bwMode="auto">
          <a:xfrm>
            <a:off x="1776414" y="798514"/>
            <a:ext cx="8639175" cy="1587"/>
          </a:xfrm>
          <a:prstGeom prst="line">
            <a:avLst/>
          </a:prstGeom>
          <a:noFill/>
          <a:ln w="9525">
            <a:solidFill>
              <a:srgbClr val="5511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A161576A-8DD4-B345-9FD5-9F8682762261}"/>
              </a:ext>
            </a:extLst>
          </p:cNvPr>
          <p:cNvSpPr txBox="1">
            <a:spLocks noChangeArrowheads="1"/>
          </p:cNvSpPr>
          <p:nvPr/>
        </p:nvSpPr>
        <p:spPr bwMode="auto">
          <a:xfrm>
            <a:off x="291998" y="6448426"/>
            <a:ext cx="8564562" cy="307975"/>
          </a:xfrm>
          <a:prstGeom prst="rect">
            <a:avLst/>
          </a:prstGeom>
          <a:noFill/>
          <a:ln>
            <a:noFill/>
          </a:ln>
          <a:extLst>
            <a:ext uri="{909E8E84-426E-40dd-AFC4-6F175D3DCCD1}"/>
            <a:ext uri="{91240B29-F687-4f45-9708-019B960494DF}"/>
          </a:extLst>
        </p:spPr>
        <p:txBody>
          <a:bodyPr>
            <a:spAutoFit/>
          </a:bodyPr>
          <a:lstStyle>
            <a:lvl1pPr>
              <a:spcBef>
                <a:spcPct val="20000"/>
              </a:spcBef>
              <a:buClr>
                <a:srgbClr val="304F4D"/>
              </a:buClr>
              <a:buChar char="•"/>
              <a:defRPr sz="2400">
                <a:solidFill>
                  <a:schemeClr val="tx1"/>
                </a:solidFill>
                <a:latin typeface="Arial" pitchFamily="34" charset="0"/>
                <a:ea typeface="ヒラギノ角ゴ Pro W3" charset="-128"/>
              </a:defRPr>
            </a:lvl1pPr>
            <a:lvl2pPr marL="742950" indent="-285750">
              <a:spcBef>
                <a:spcPct val="20000"/>
              </a:spcBef>
              <a:buClr>
                <a:srgbClr val="304F4D"/>
              </a:buClr>
              <a:buChar char="–"/>
              <a:defRPr sz="2400">
                <a:solidFill>
                  <a:schemeClr val="tx1"/>
                </a:solidFill>
                <a:latin typeface="Arial" pitchFamily="34" charset="0"/>
                <a:ea typeface="ヒラギノ角ゴ Pro W3" charset="-128"/>
              </a:defRPr>
            </a:lvl2pPr>
            <a:lvl3pPr marL="1143000" indent="-228600">
              <a:spcBef>
                <a:spcPct val="20000"/>
              </a:spcBef>
              <a:buClr>
                <a:srgbClr val="304F4D"/>
              </a:buClr>
              <a:buChar char="•"/>
              <a:defRPr>
                <a:solidFill>
                  <a:schemeClr val="tx1"/>
                </a:solidFill>
                <a:latin typeface="Arial" pitchFamily="34" charset="0"/>
                <a:ea typeface="ヒラギノ角ゴ Pro W3" charset="-128"/>
              </a:defRPr>
            </a:lvl3pPr>
            <a:lvl4pPr marL="1600200" indent="-228600">
              <a:spcBef>
                <a:spcPct val="20000"/>
              </a:spcBef>
              <a:buClr>
                <a:srgbClr val="304F4D"/>
              </a:buClr>
              <a:buChar char="–"/>
              <a:defRPr>
                <a:solidFill>
                  <a:schemeClr val="tx1"/>
                </a:solidFill>
                <a:latin typeface="Arial" pitchFamily="34" charset="0"/>
                <a:ea typeface="ヒラギノ角ゴ Pro W3" charset="-128"/>
              </a:defRPr>
            </a:lvl4pPr>
            <a:lvl5pPr marL="2057400" indent="-228600">
              <a:spcBef>
                <a:spcPct val="20000"/>
              </a:spcBef>
              <a:buClr>
                <a:srgbClr val="304F4D"/>
              </a:buClr>
              <a:buChar char="»"/>
              <a:defRPr>
                <a:solidFill>
                  <a:schemeClr val="tx1"/>
                </a:solidFill>
                <a:latin typeface="Arial" pitchFamily="34" charset="0"/>
                <a:ea typeface="ヒラギノ角ゴ Pro W3" charset="-128"/>
              </a:defRPr>
            </a:lvl5pPr>
            <a:lvl6pPr marL="25146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6pPr>
            <a:lvl7pPr marL="29718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7pPr>
            <a:lvl8pPr marL="34290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8pPr>
            <a:lvl9pPr marL="38862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Adapted from: Crook JM et al. </a:t>
            </a:r>
            <a:r>
              <a:rPr kumimoji="0" lang="en-US" sz="1400" b="0" i="1"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N Engl J Med.</a:t>
            </a:r>
            <a:r>
              <a:rPr kumimoji="0" lang="en-US" sz="1400" b="0" i="0" u="none" strike="noStrike" kern="1200" cap="none" spc="-50" normalizeH="0" baseline="0" noProof="0" dirty="0">
                <a:ln>
                  <a:noFill/>
                </a:ln>
                <a:solidFill>
                  <a:srgbClr val="55111B"/>
                </a:solidFill>
                <a:effectLst/>
                <a:uLnTx/>
                <a:uFillTx/>
                <a:latin typeface="Arial" pitchFamily="34" charset="0"/>
                <a:ea typeface="ヒラギノ角ゴ Pro W3" charset="-128"/>
                <a:cs typeface="+mn-cs"/>
              </a:rPr>
              <a:t> 2012;367:895-903.</a:t>
            </a:r>
          </a:p>
        </p:txBody>
      </p:sp>
      <p:pic>
        <p:nvPicPr>
          <p:cNvPr id="89092" name="Picture 2">
            <a:extLst>
              <a:ext uri="{FF2B5EF4-FFF2-40B4-BE49-F238E27FC236}">
                <a16:creationId xmlns:a16="http://schemas.microsoft.com/office/drawing/2014/main" id="{697E0E07-C1F7-7642-9D16-E799C31922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7663" y="1125539"/>
            <a:ext cx="639445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1">
            <a:extLst>
              <a:ext uri="{FF2B5EF4-FFF2-40B4-BE49-F238E27FC236}">
                <a16:creationId xmlns:a16="http://schemas.microsoft.com/office/drawing/2014/main" id="{98F49075-0427-A64A-BB17-A46C86342F21}"/>
              </a:ext>
            </a:extLst>
          </p:cNvPr>
          <p:cNvSpPr>
            <a:spLocks noChangeArrowheads="1"/>
          </p:cNvSpPr>
          <p:nvPr/>
        </p:nvSpPr>
        <p:spPr bwMode="auto">
          <a:xfrm>
            <a:off x="2887664" y="1700213"/>
            <a:ext cx="471487" cy="2520950"/>
          </a:xfrm>
          <a:prstGeom prst="rect">
            <a:avLst/>
          </a:prstGeom>
          <a:solidFill>
            <a:schemeClr val="bg1"/>
          </a:solidFill>
          <a:ln w="9525">
            <a:solidFill>
              <a:schemeClr val="bg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89094" name="Rectangle 16">
            <a:extLst>
              <a:ext uri="{FF2B5EF4-FFF2-40B4-BE49-F238E27FC236}">
                <a16:creationId xmlns:a16="http://schemas.microsoft.com/office/drawing/2014/main" id="{35615786-30A7-F44C-A717-F6AA9926EC5C}"/>
              </a:ext>
            </a:extLst>
          </p:cNvPr>
          <p:cNvSpPr>
            <a:spLocks noChangeArrowheads="1"/>
          </p:cNvSpPr>
          <p:nvPr/>
        </p:nvSpPr>
        <p:spPr bwMode="auto">
          <a:xfrm rot="16200000">
            <a:off x="2100263" y="2822576"/>
            <a:ext cx="2076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anose="020B0300000000000000" pitchFamily="34" charset="-128"/>
                <a:cs typeface="+mn-cs"/>
              </a:rPr>
              <a:t>Overall Survival,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anose="020B0300000000000000" pitchFamily="34" charset="-128"/>
              <a:cs typeface="+mn-cs"/>
            </a:endParaRPr>
          </a:p>
        </p:txBody>
      </p:sp>
      <p:pic>
        <p:nvPicPr>
          <p:cNvPr id="89095" name="Picture 2">
            <a:extLst>
              <a:ext uri="{FF2B5EF4-FFF2-40B4-BE49-F238E27FC236}">
                <a16:creationId xmlns:a16="http://schemas.microsoft.com/office/drawing/2014/main" id="{20FCDDF1-1C1F-074C-B513-DB5E493E9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94" t="21410" r="6090" b="22665"/>
          <a:stretch>
            <a:fillRect/>
          </a:stretch>
        </p:blipFill>
        <p:spPr bwMode="auto">
          <a:xfrm>
            <a:off x="9128215" y="293655"/>
            <a:ext cx="2637784" cy="145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206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of different colored bars&#10;&#10;AI-generated content may be incorrect.">
            <a:extLst>
              <a:ext uri="{FF2B5EF4-FFF2-40B4-BE49-F238E27FC236}">
                <a16:creationId xmlns:a16="http://schemas.microsoft.com/office/drawing/2014/main" id="{4CEDBF61-EB02-AE57-E970-3596B91609C6}"/>
              </a:ext>
            </a:extLst>
          </p:cNvPr>
          <p:cNvPicPr>
            <a:picLocks noGrp="1" noChangeAspect="1"/>
          </p:cNvPicPr>
          <p:nvPr>
            <p:ph sz="quarter" idx="12"/>
          </p:nvPr>
        </p:nvPicPr>
        <p:blipFill>
          <a:blip r:embed="rId2"/>
          <a:stretch>
            <a:fillRect/>
          </a:stretch>
        </p:blipFill>
        <p:spPr>
          <a:xfrm>
            <a:off x="908133" y="1425575"/>
            <a:ext cx="10388435" cy="4529138"/>
          </a:xfrm>
        </p:spPr>
      </p:pic>
      <p:sp>
        <p:nvSpPr>
          <p:cNvPr id="7" name="Title 1">
            <a:extLst>
              <a:ext uri="{FF2B5EF4-FFF2-40B4-BE49-F238E27FC236}">
                <a16:creationId xmlns:a16="http://schemas.microsoft.com/office/drawing/2014/main" id="{A049A661-168F-BF66-18B3-231B1990D4CD}"/>
              </a:ext>
            </a:extLst>
          </p:cNvPr>
          <p:cNvSpPr>
            <a:spLocks noGrp="1"/>
          </p:cNvSpPr>
          <p:nvPr>
            <p:ph type="title"/>
          </p:nvPr>
        </p:nvSpPr>
        <p:spPr/>
        <p:txBody>
          <a:bodyPr>
            <a:normAutofit/>
          </a:bodyPr>
          <a:lstStyle/>
          <a:p>
            <a:r>
              <a:rPr lang="en-US" sz="2400" dirty="0"/>
              <a:t>Secondary endpoint </a:t>
            </a:r>
            <a:br>
              <a:rPr lang="en-US" sz="2400" dirty="0"/>
            </a:br>
            <a:r>
              <a:rPr lang="en-US" sz="2400" dirty="0"/>
              <a:t>Undetectable PSA and Duration of suspension </a:t>
            </a:r>
          </a:p>
        </p:txBody>
      </p:sp>
      <p:sp>
        <p:nvSpPr>
          <p:cNvPr id="8" name="Content Placeholder 3">
            <a:extLst>
              <a:ext uri="{FF2B5EF4-FFF2-40B4-BE49-F238E27FC236}">
                <a16:creationId xmlns:a16="http://schemas.microsoft.com/office/drawing/2014/main" id="{5B12C9DF-09D7-9E96-D24D-53A79FEC5C37}"/>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19078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8BF4D4-81DD-E331-7669-5E1FAB2A4E90}"/>
              </a:ext>
            </a:extLst>
          </p:cNvPr>
          <p:cNvSpPr>
            <a:spLocks noGrp="1"/>
          </p:cNvSpPr>
          <p:nvPr>
            <p:ph type="ctrTitle"/>
          </p:nvPr>
        </p:nvSpPr>
        <p:spPr/>
        <p:txBody>
          <a:bodyPr/>
          <a:lstStyle/>
          <a:p>
            <a:r>
              <a:rPr lang="en-US" dirty="0"/>
              <a:t>Can enzalutamide be an effective alternative to ADT? </a:t>
            </a:r>
          </a:p>
        </p:txBody>
      </p:sp>
    </p:spTree>
    <p:extLst>
      <p:ext uri="{BB962C8B-B14F-4D97-AF65-F5344CB8AC3E}">
        <p14:creationId xmlns:p14="http://schemas.microsoft.com/office/powerpoint/2010/main" val="3187527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n a screen&#10;&#10;AI-generated content may be incorrect.">
            <a:extLst>
              <a:ext uri="{FF2B5EF4-FFF2-40B4-BE49-F238E27FC236}">
                <a16:creationId xmlns:a16="http://schemas.microsoft.com/office/drawing/2014/main" id="{B7EDE740-88EB-811A-0E16-6C8B4A42CEF4}"/>
              </a:ext>
            </a:extLst>
          </p:cNvPr>
          <p:cNvPicPr>
            <a:picLocks noGrp="1" noChangeAspect="1"/>
          </p:cNvPicPr>
          <p:nvPr>
            <p:ph sz="quarter" idx="12"/>
          </p:nvPr>
        </p:nvPicPr>
        <p:blipFill>
          <a:blip r:embed="rId2"/>
          <a:stretch>
            <a:fillRect/>
          </a:stretch>
        </p:blipFill>
        <p:spPr>
          <a:xfrm>
            <a:off x="782855" y="1425575"/>
            <a:ext cx="10638990" cy="4529138"/>
          </a:xfrm>
        </p:spPr>
      </p:pic>
      <p:sp>
        <p:nvSpPr>
          <p:cNvPr id="7" name="Title 8">
            <a:extLst>
              <a:ext uri="{FF2B5EF4-FFF2-40B4-BE49-F238E27FC236}">
                <a16:creationId xmlns:a16="http://schemas.microsoft.com/office/drawing/2014/main" id="{4AEFDB22-CF61-0664-7AAC-9CFAAE6AA3F4}"/>
              </a:ext>
            </a:extLst>
          </p:cNvPr>
          <p:cNvSpPr>
            <a:spLocks noGrp="1"/>
          </p:cNvSpPr>
          <p:nvPr>
            <p:ph type="title"/>
          </p:nvPr>
        </p:nvSpPr>
        <p:spPr/>
        <p:txBody>
          <a:bodyPr>
            <a:normAutofit/>
          </a:bodyPr>
          <a:lstStyle/>
          <a:p>
            <a:r>
              <a:rPr lang="en-US" sz="2400" dirty="0"/>
              <a:t>Key secondary endpoint — MFS for enzalutamide monotherapy vs. leuprolide acetate</a:t>
            </a:r>
          </a:p>
        </p:txBody>
      </p:sp>
      <p:sp>
        <p:nvSpPr>
          <p:cNvPr id="8" name="Content Placeholder 3">
            <a:extLst>
              <a:ext uri="{FF2B5EF4-FFF2-40B4-BE49-F238E27FC236}">
                <a16:creationId xmlns:a16="http://schemas.microsoft.com/office/drawing/2014/main" id="{6629C661-028E-39B0-3C0E-B610FE4C4BD6}"/>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200333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n a screen&#10;&#10;AI-generated content may be incorrect.">
            <a:extLst>
              <a:ext uri="{FF2B5EF4-FFF2-40B4-BE49-F238E27FC236}">
                <a16:creationId xmlns:a16="http://schemas.microsoft.com/office/drawing/2014/main" id="{9BC341F7-54A3-C15C-5402-547C7073D985}"/>
              </a:ext>
            </a:extLst>
          </p:cNvPr>
          <p:cNvPicPr>
            <a:picLocks noGrp="1" noChangeAspect="1"/>
          </p:cNvPicPr>
          <p:nvPr>
            <p:ph sz="quarter" idx="12"/>
          </p:nvPr>
        </p:nvPicPr>
        <p:blipFill>
          <a:blip r:embed="rId2"/>
          <a:stretch>
            <a:fillRect/>
          </a:stretch>
        </p:blipFill>
        <p:spPr>
          <a:xfrm>
            <a:off x="752798" y="1425575"/>
            <a:ext cx="10699105" cy="4529138"/>
          </a:xfrm>
        </p:spPr>
      </p:pic>
      <p:sp>
        <p:nvSpPr>
          <p:cNvPr id="7" name="Title 4">
            <a:extLst>
              <a:ext uri="{FF2B5EF4-FFF2-40B4-BE49-F238E27FC236}">
                <a16:creationId xmlns:a16="http://schemas.microsoft.com/office/drawing/2014/main" id="{596E9335-29C8-225B-D1E8-B35471FEF1A4}"/>
              </a:ext>
            </a:extLst>
          </p:cNvPr>
          <p:cNvSpPr>
            <a:spLocks noGrp="1"/>
          </p:cNvSpPr>
          <p:nvPr>
            <p:ph type="title"/>
          </p:nvPr>
        </p:nvSpPr>
        <p:spPr/>
        <p:txBody>
          <a:bodyPr>
            <a:noAutofit/>
          </a:bodyPr>
          <a:lstStyle/>
          <a:p>
            <a:r>
              <a:rPr lang="en-US" sz="2200" dirty="0"/>
              <a:t>Key secondary endpoint — Interim OS of enzalutamide monotherapy vs. leuprolide acetate</a:t>
            </a:r>
          </a:p>
        </p:txBody>
      </p:sp>
      <p:sp>
        <p:nvSpPr>
          <p:cNvPr id="8" name="Content Placeholder 3">
            <a:extLst>
              <a:ext uri="{FF2B5EF4-FFF2-40B4-BE49-F238E27FC236}">
                <a16:creationId xmlns:a16="http://schemas.microsoft.com/office/drawing/2014/main" id="{D3AED09C-3D1E-D313-7521-4D765C84BC81}"/>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4292752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1FE16-99C7-5612-74BB-B94BA7EF30FF}"/>
              </a:ext>
            </a:extLst>
          </p:cNvPr>
          <p:cNvSpPr>
            <a:spLocks noGrp="1"/>
          </p:cNvSpPr>
          <p:nvPr>
            <p:ph type="title"/>
          </p:nvPr>
        </p:nvSpPr>
        <p:spPr>
          <a:xfrm>
            <a:off x="673100" y="646635"/>
            <a:ext cx="10515600" cy="912932"/>
          </a:xfrm>
        </p:spPr>
        <p:txBody>
          <a:bodyPr/>
          <a:lstStyle/>
          <a:p>
            <a:r>
              <a:rPr lang="en-US" dirty="0"/>
              <a:t>Sexual Quality of Life </a:t>
            </a:r>
          </a:p>
        </p:txBody>
      </p:sp>
      <p:sp>
        <p:nvSpPr>
          <p:cNvPr id="4" name="Content Placeholder 3">
            <a:extLst>
              <a:ext uri="{FF2B5EF4-FFF2-40B4-BE49-F238E27FC236}">
                <a16:creationId xmlns:a16="http://schemas.microsoft.com/office/drawing/2014/main" id="{1D82D447-03C3-3E7D-8511-09BC00FD43A2}"/>
              </a:ext>
            </a:extLst>
          </p:cNvPr>
          <p:cNvSpPr>
            <a:spLocks noGrp="1"/>
          </p:cNvSpPr>
          <p:nvPr>
            <p:ph sz="quarter" idx="15"/>
          </p:nvPr>
        </p:nvSpPr>
        <p:spPr>
          <a:xfrm>
            <a:off x="192701" y="6315266"/>
            <a:ext cx="8116800" cy="365125"/>
          </a:xfrm>
        </p:spPr>
        <p:txBody>
          <a:bodyPr/>
          <a:lstStyle/>
          <a:p>
            <a:r>
              <a:rPr lang="en-US" dirty="0"/>
              <a:t>Freedland et  al. </a:t>
            </a:r>
            <a:r>
              <a:rPr lang="en-US" dirty="0" err="1"/>
              <a:t>Eur</a:t>
            </a:r>
            <a:r>
              <a:rPr lang="en-US" dirty="0"/>
              <a:t> </a:t>
            </a:r>
            <a:r>
              <a:rPr lang="en-US" dirty="0" err="1"/>
              <a:t>Urol</a:t>
            </a:r>
            <a:r>
              <a:rPr lang="en-US" dirty="0"/>
              <a:t> 2025 </a:t>
            </a:r>
          </a:p>
        </p:txBody>
      </p:sp>
      <p:pic>
        <p:nvPicPr>
          <p:cNvPr id="5" name="Picture 4" descr="A screenshot of a graph&#10;&#10;AI-generated content may be incorrect.">
            <a:extLst>
              <a:ext uri="{FF2B5EF4-FFF2-40B4-BE49-F238E27FC236}">
                <a16:creationId xmlns:a16="http://schemas.microsoft.com/office/drawing/2014/main" id="{D8A59257-3093-D3C4-22B5-691EA91DC249}"/>
              </a:ext>
            </a:extLst>
          </p:cNvPr>
          <p:cNvPicPr>
            <a:picLocks noChangeAspect="1"/>
          </p:cNvPicPr>
          <p:nvPr/>
        </p:nvPicPr>
        <p:blipFill>
          <a:blip r:embed="rId2"/>
          <a:srcRect t="3333" b="52986"/>
          <a:stretch/>
        </p:blipFill>
        <p:spPr>
          <a:xfrm>
            <a:off x="192701" y="2183550"/>
            <a:ext cx="6031862" cy="2883750"/>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8829C4B3-4FF8-68B2-1957-ECFCFB676769}"/>
              </a:ext>
            </a:extLst>
          </p:cNvPr>
          <p:cNvPicPr>
            <a:picLocks noChangeAspect="1"/>
          </p:cNvPicPr>
          <p:nvPr/>
        </p:nvPicPr>
        <p:blipFill>
          <a:blip r:embed="rId2"/>
          <a:srcRect t="51667"/>
          <a:stretch/>
        </p:blipFill>
        <p:spPr>
          <a:xfrm>
            <a:off x="6391109" y="2183550"/>
            <a:ext cx="5695342" cy="3012899"/>
          </a:xfrm>
          <a:prstGeom prst="rect">
            <a:avLst/>
          </a:prstGeom>
        </p:spPr>
      </p:pic>
    </p:spTree>
    <p:extLst>
      <p:ext uri="{BB962C8B-B14F-4D97-AF65-F5344CB8AC3E}">
        <p14:creationId xmlns:p14="http://schemas.microsoft.com/office/powerpoint/2010/main" val="337950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D3B59-2B34-ED43-8F6B-7654FB839882}"/>
              </a:ext>
            </a:extLst>
          </p:cNvPr>
          <p:cNvPicPr>
            <a:picLocks noChangeAspect="1"/>
          </p:cNvPicPr>
          <p:nvPr/>
        </p:nvPicPr>
        <p:blipFill>
          <a:blip r:embed="rId2"/>
          <a:stretch>
            <a:fillRect/>
          </a:stretch>
        </p:blipFill>
        <p:spPr>
          <a:xfrm>
            <a:off x="-3490" y="110350"/>
            <a:ext cx="7721997" cy="2133710"/>
          </a:xfrm>
          <a:prstGeom prst="rect">
            <a:avLst/>
          </a:prstGeom>
        </p:spPr>
      </p:pic>
      <p:pic>
        <p:nvPicPr>
          <p:cNvPr id="6" name="Picture 5">
            <a:extLst>
              <a:ext uri="{FF2B5EF4-FFF2-40B4-BE49-F238E27FC236}">
                <a16:creationId xmlns:a16="http://schemas.microsoft.com/office/drawing/2014/main" id="{BB58F0F1-8B17-DF38-C073-4E3DA120BED0}"/>
              </a:ext>
            </a:extLst>
          </p:cNvPr>
          <p:cNvPicPr>
            <a:picLocks noChangeAspect="1"/>
          </p:cNvPicPr>
          <p:nvPr/>
        </p:nvPicPr>
        <p:blipFill>
          <a:blip r:embed="rId3"/>
          <a:stretch>
            <a:fillRect/>
          </a:stretch>
        </p:blipFill>
        <p:spPr>
          <a:xfrm>
            <a:off x="1943100" y="2431776"/>
            <a:ext cx="7772400" cy="3924847"/>
          </a:xfrm>
          <a:prstGeom prst="rect">
            <a:avLst/>
          </a:prstGeom>
        </p:spPr>
      </p:pic>
    </p:spTree>
    <p:extLst>
      <p:ext uri="{BB962C8B-B14F-4D97-AF65-F5344CB8AC3E}">
        <p14:creationId xmlns:p14="http://schemas.microsoft.com/office/powerpoint/2010/main" val="458839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EE64-E732-69C6-C6A4-14DDBD7B1988}"/>
              </a:ext>
            </a:extLst>
          </p:cNvPr>
          <p:cNvSpPr>
            <a:spLocks noGrp="1"/>
          </p:cNvSpPr>
          <p:nvPr>
            <p:ph type="title"/>
          </p:nvPr>
        </p:nvSpPr>
        <p:spPr/>
        <p:txBody>
          <a:bodyPr/>
          <a:lstStyle/>
          <a:p>
            <a:r>
              <a:rPr lang="en-US" dirty="0"/>
              <a:t>PRESTO (AFT-19): PSA-PFS</a:t>
            </a:r>
          </a:p>
        </p:txBody>
      </p:sp>
      <p:sp>
        <p:nvSpPr>
          <p:cNvPr id="13" name="Text Placeholder 12">
            <a:extLst>
              <a:ext uri="{FF2B5EF4-FFF2-40B4-BE49-F238E27FC236}">
                <a16:creationId xmlns:a16="http://schemas.microsoft.com/office/drawing/2014/main" id="{23089083-9E18-6B88-DCB9-ABF9BD83B78E}"/>
              </a:ext>
            </a:extLst>
          </p:cNvPr>
          <p:cNvSpPr>
            <a:spLocks noGrp="1"/>
          </p:cNvSpPr>
          <p:nvPr>
            <p:ph type="body" sz="quarter" idx="15"/>
          </p:nvPr>
        </p:nvSpPr>
        <p:spPr>
          <a:xfrm>
            <a:off x="3324403" y="6271847"/>
            <a:ext cx="6312655" cy="281354"/>
          </a:xfrm>
        </p:spPr>
        <p:txBody>
          <a:bodyPr/>
          <a:lstStyle/>
          <a:p>
            <a:r>
              <a:rPr lang="en-US" b="0" dirty="0">
                <a:solidFill>
                  <a:schemeClr val="bg1"/>
                </a:solidFill>
              </a:rPr>
              <a:t>AAP, abiraterone acetate + prednisone; ADT, androgen deprivation therapy; APA, Apalutamide; LHRH, luteinizing hormone-releasing hormone; PSA, prostate-specific antigen; PSA-PFS, PSA progression free-survival.</a:t>
            </a:r>
          </a:p>
        </p:txBody>
      </p:sp>
      <p:pic>
        <p:nvPicPr>
          <p:cNvPr id="11" name="Picture 10">
            <a:extLst>
              <a:ext uri="{FF2B5EF4-FFF2-40B4-BE49-F238E27FC236}">
                <a16:creationId xmlns:a16="http://schemas.microsoft.com/office/drawing/2014/main" id="{BD942ACB-B58C-4C79-CBC6-DB95F193C4BD}"/>
              </a:ext>
            </a:extLst>
          </p:cNvPr>
          <p:cNvPicPr>
            <a:picLocks noChangeAspect="1"/>
          </p:cNvPicPr>
          <p:nvPr/>
        </p:nvPicPr>
        <p:blipFill rotWithShape="1">
          <a:blip r:embed="rId2"/>
          <a:srcRect l="60772" t="24906" r="6915" b="29243"/>
          <a:stretch/>
        </p:blipFill>
        <p:spPr>
          <a:xfrm>
            <a:off x="1145136" y="1519547"/>
            <a:ext cx="9516292" cy="3818905"/>
          </a:xfrm>
          <a:prstGeom prst="rect">
            <a:avLst/>
          </a:prstGeom>
        </p:spPr>
      </p:pic>
      <p:sp>
        <p:nvSpPr>
          <p:cNvPr id="15" name="TextBox 14">
            <a:extLst>
              <a:ext uri="{FF2B5EF4-FFF2-40B4-BE49-F238E27FC236}">
                <a16:creationId xmlns:a16="http://schemas.microsoft.com/office/drawing/2014/main" id="{4D7BFC00-2872-7D93-FF99-EF1519ADFD7C}"/>
              </a:ext>
            </a:extLst>
          </p:cNvPr>
          <p:cNvSpPr txBox="1"/>
          <p:nvPr/>
        </p:nvSpPr>
        <p:spPr>
          <a:xfrm>
            <a:off x="2151657" y="5306444"/>
            <a:ext cx="37516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Open Sans"/>
                <a:ea typeface="+mn-ea"/>
                <a:cs typeface="+mn-cs"/>
              </a:rPr>
              <a:t>ADT</a:t>
            </a:r>
            <a:r>
              <a:rPr kumimoji="0" lang="en-US" sz="1800" b="0" i="0" u="none" strike="noStrike" kern="1200" cap="none" spc="0" normalizeH="0" baseline="0" noProof="0" dirty="0">
                <a:ln>
                  <a:noFill/>
                </a:ln>
                <a:solidFill>
                  <a:srgbClr val="000000"/>
                </a:solidFill>
                <a:effectLst/>
                <a:uLnTx/>
                <a:uFillTx/>
                <a:latin typeface="Open Sans"/>
                <a:ea typeface="+mn-ea"/>
                <a:cs typeface="+mn-cs"/>
              </a:rPr>
              <a:t>: 20.3 months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Open Sans"/>
                <a:ea typeface="+mn-ea"/>
                <a:cs typeface="+mn-cs"/>
              </a:rPr>
              <a:t>ADT + </a:t>
            </a:r>
            <a:r>
              <a:rPr kumimoji="0" lang="en-US" sz="1800" b="0" i="0" u="sng" strike="noStrike" kern="1200" cap="none" spc="0" normalizeH="0" baseline="0" noProof="0" dirty="0" err="1">
                <a:ln>
                  <a:noFill/>
                </a:ln>
                <a:solidFill>
                  <a:srgbClr val="000000"/>
                </a:solidFill>
                <a:effectLst/>
                <a:uLnTx/>
                <a:uFillTx/>
                <a:latin typeface="Open Sans"/>
                <a:ea typeface="+mn-ea"/>
                <a:cs typeface="+mn-cs"/>
              </a:rPr>
              <a:t>apa</a:t>
            </a:r>
            <a:r>
              <a:rPr kumimoji="0" lang="en-US" sz="1800" b="0" i="0" u="none" strike="noStrike" kern="1200" cap="none" spc="0" normalizeH="0" baseline="0" noProof="0" dirty="0">
                <a:ln>
                  <a:noFill/>
                </a:ln>
                <a:solidFill>
                  <a:srgbClr val="000000"/>
                </a:solidFill>
                <a:effectLst/>
                <a:uLnTx/>
                <a:uFillTx/>
                <a:latin typeface="Open Sans"/>
                <a:ea typeface="+mn-ea"/>
                <a:cs typeface="+mn-cs"/>
              </a:rPr>
              <a:t>: 24.9 months</a:t>
            </a:r>
          </a:p>
        </p:txBody>
      </p:sp>
      <p:sp>
        <p:nvSpPr>
          <p:cNvPr id="16" name="TextBox 15">
            <a:extLst>
              <a:ext uri="{FF2B5EF4-FFF2-40B4-BE49-F238E27FC236}">
                <a16:creationId xmlns:a16="http://schemas.microsoft.com/office/drawing/2014/main" id="{A4776781-135A-E448-3DE4-DD864DE60ED1}"/>
              </a:ext>
            </a:extLst>
          </p:cNvPr>
          <p:cNvSpPr txBox="1"/>
          <p:nvPr/>
        </p:nvSpPr>
        <p:spPr>
          <a:xfrm>
            <a:off x="7175598" y="5338452"/>
            <a:ext cx="363342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Open Sans"/>
                <a:ea typeface="+mn-ea"/>
                <a:cs typeface="+mn-cs"/>
              </a:rPr>
              <a:t>ADT</a:t>
            </a:r>
            <a:r>
              <a:rPr kumimoji="0" lang="en-US" sz="1800" b="0" i="0" u="none" strike="noStrike" kern="1200" cap="none" spc="0" normalizeH="0" baseline="0" noProof="0" dirty="0">
                <a:ln>
                  <a:noFill/>
                </a:ln>
                <a:solidFill>
                  <a:srgbClr val="000000"/>
                </a:solidFill>
                <a:effectLst/>
                <a:uLnTx/>
                <a:uFillTx/>
                <a:latin typeface="Open Sans"/>
                <a:ea typeface="+mn-ea"/>
                <a:cs typeface="+mn-cs"/>
              </a:rPr>
              <a:t>: 20.0 months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Open Sans"/>
                <a:ea typeface="+mn-ea"/>
                <a:cs typeface="+mn-cs"/>
              </a:rPr>
              <a:t>ADT + </a:t>
            </a:r>
            <a:r>
              <a:rPr kumimoji="0" lang="en-US" sz="1800" b="0" i="0" u="sng" strike="noStrike" kern="1200" cap="none" spc="0" normalizeH="0" baseline="0" noProof="0" dirty="0" err="1">
                <a:ln>
                  <a:noFill/>
                </a:ln>
                <a:solidFill>
                  <a:srgbClr val="000000"/>
                </a:solidFill>
                <a:effectLst/>
                <a:uLnTx/>
                <a:uFillTx/>
                <a:latin typeface="Open Sans"/>
                <a:ea typeface="+mn-ea"/>
                <a:cs typeface="+mn-cs"/>
              </a:rPr>
              <a:t>apa</a:t>
            </a:r>
            <a:r>
              <a:rPr kumimoji="0" lang="en-US" sz="1800" b="0" i="0" u="sng" strike="noStrike" kern="1200" cap="none" spc="0" normalizeH="0" baseline="0" noProof="0" dirty="0">
                <a:ln>
                  <a:noFill/>
                </a:ln>
                <a:solidFill>
                  <a:srgbClr val="000000"/>
                </a:solidFill>
                <a:effectLst/>
                <a:uLnTx/>
                <a:uFillTx/>
                <a:latin typeface="Open Sans"/>
                <a:ea typeface="+mn-ea"/>
                <a:cs typeface="+mn-cs"/>
              </a:rPr>
              <a:t> + AAP</a:t>
            </a:r>
            <a:r>
              <a:rPr kumimoji="0" lang="en-US" sz="1800" b="0" i="0" u="none" strike="noStrike" kern="1200" cap="none" spc="0" normalizeH="0" baseline="0" noProof="0" dirty="0">
                <a:ln>
                  <a:noFill/>
                </a:ln>
                <a:solidFill>
                  <a:srgbClr val="000000"/>
                </a:solidFill>
                <a:effectLst/>
                <a:uLnTx/>
                <a:uFillTx/>
                <a:latin typeface="Open Sans"/>
                <a:ea typeface="+mn-ea"/>
                <a:cs typeface="+mn-cs"/>
              </a:rPr>
              <a:t>: 26.0 months</a:t>
            </a:r>
          </a:p>
        </p:txBody>
      </p:sp>
      <p:sp>
        <p:nvSpPr>
          <p:cNvPr id="17" name="TextBox 16">
            <a:extLst>
              <a:ext uri="{FF2B5EF4-FFF2-40B4-BE49-F238E27FC236}">
                <a16:creationId xmlns:a16="http://schemas.microsoft.com/office/drawing/2014/main" id="{58DE6574-C691-5336-B5F9-266079980908}"/>
              </a:ext>
            </a:extLst>
          </p:cNvPr>
          <p:cNvSpPr txBox="1"/>
          <p:nvPr/>
        </p:nvSpPr>
        <p:spPr>
          <a:xfrm>
            <a:off x="275845" y="5302350"/>
            <a:ext cx="1254728"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Median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PSA-PFS</a:t>
            </a:r>
          </a:p>
        </p:txBody>
      </p:sp>
      <p:sp>
        <p:nvSpPr>
          <p:cNvPr id="4" name="TextBox 3">
            <a:extLst>
              <a:ext uri="{FF2B5EF4-FFF2-40B4-BE49-F238E27FC236}">
                <a16:creationId xmlns:a16="http://schemas.microsoft.com/office/drawing/2014/main" id="{D2FE3873-F949-00D2-99EA-CA87F0422CF0}"/>
              </a:ext>
            </a:extLst>
          </p:cNvPr>
          <p:cNvSpPr txBox="1"/>
          <p:nvPr/>
        </p:nvSpPr>
        <p:spPr>
          <a:xfrm>
            <a:off x="275845" y="6412524"/>
            <a:ext cx="43258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Johnson Text" panose="00000500000000000000" pitchFamily="50" charset="0"/>
                <a:ea typeface="+mn-ea"/>
                <a:cs typeface="+mn-cs"/>
              </a:rPr>
              <a:t>Aggarwal R, et al. JCO 42:1114-23, 2024.</a:t>
            </a:r>
          </a:p>
        </p:txBody>
      </p:sp>
    </p:spTree>
    <p:extLst>
      <p:ext uri="{BB962C8B-B14F-4D97-AF65-F5344CB8AC3E}">
        <p14:creationId xmlns:p14="http://schemas.microsoft.com/office/powerpoint/2010/main" val="1095513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477D5-7F8C-E305-83AE-9BF99FCD7F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F82196-82AB-7774-FD5C-5F281C9FEF4C}"/>
              </a:ext>
            </a:extLst>
          </p:cNvPr>
          <p:cNvPicPr>
            <a:picLocks noChangeAspect="1"/>
          </p:cNvPicPr>
          <p:nvPr/>
        </p:nvPicPr>
        <p:blipFill>
          <a:blip r:embed="rId2"/>
          <a:srcRect t="44874" b="29555"/>
          <a:stretch/>
        </p:blipFill>
        <p:spPr>
          <a:xfrm>
            <a:off x="1082590" y="1008229"/>
            <a:ext cx="10042609" cy="2547771"/>
          </a:xfrm>
          <a:prstGeom prst="rect">
            <a:avLst/>
          </a:prstGeom>
        </p:spPr>
      </p:pic>
      <p:graphicFrame>
        <p:nvGraphicFramePr>
          <p:cNvPr id="4" name="Table 3">
            <a:extLst>
              <a:ext uri="{FF2B5EF4-FFF2-40B4-BE49-F238E27FC236}">
                <a16:creationId xmlns:a16="http://schemas.microsoft.com/office/drawing/2014/main" id="{391F0112-B7CF-F13E-97CA-0A94AFF04D5D}"/>
              </a:ext>
            </a:extLst>
          </p:cNvPr>
          <p:cNvGraphicFramePr>
            <a:graphicFrameLocks noGrp="1"/>
          </p:cNvGraphicFramePr>
          <p:nvPr/>
        </p:nvGraphicFramePr>
        <p:xfrm>
          <a:off x="1066800" y="3787114"/>
          <a:ext cx="10058400" cy="2103120"/>
        </p:xfrm>
        <a:graphic>
          <a:graphicData uri="http://schemas.openxmlformats.org/drawingml/2006/table">
            <a:tbl>
              <a:tblPr firstRow="1" bandRow="1">
                <a:tableStyleId>{5C22544A-7EE6-4342-B048-85BDC9FD1C3A}</a:tableStyleId>
              </a:tblPr>
              <a:tblGrid>
                <a:gridCol w="3486609">
                  <a:extLst>
                    <a:ext uri="{9D8B030D-6E8A-4147-A177-3AD203B41FA5}">
                      <a16:colId xmlns:a16="http://schemas.microsoft.com/office/drawing/2014/main" val="2235416908"/>
                    </a:ext>
                  </a:extLst>
                </a:gridCol>
                <a:gridCol w="1947555">
                  <a:extLst>
                    <a:ext uri="{9D8B030D-6E8A-4147-A177-3AD203B41FA5}">
                      <a16:colId xmlns:a16="http://schemas.microsoft.com/office/drawing/2014/main" val="8064533"/>
                    </a:ext>
                  </a:extLst>
                </a:gridCol>
                <a:gridCol w="2109636">
                  <a:extLst>
                    <a:ext uri="{9D8B030D-6E8A-4147-A177-3AD203B41FA5}">
                      <a16:colId xmlns:a16="http://schemas.microsoft.com/office/drawing/2014/main" val="1457347902"/>
                    </a:ext>
                  </a:extLst>
                </a:gridCol>
                <a:gridCol w="2514600">
                  <a:extLst>
                    <a:ext uri="{9D8B030D-6E8A-4147-A177-3AD203B41FA5}">
                      <a16:colId xmlns:a16="http://schemas.microsoft.com/office/drawing/2014/main" val="3139062802"/>
                    </a:ext>
                  </a:extLst>
                </a:gridCol>
              </a:tblGrid>
              <a:tr h="525780">
                <a:tc>
                  <a:txBody>
                    <a:bodyPr/>
                    <a:lstStyle/>
                    <a:p>
                      <a:endParaRPr lang="en-US" sz="1600" dirty="0">
                        <a:solidFill>
                          <a:schemeClr val="tx1"/>
                        </a:solidFill>
                        <a:latin typeface="Johnson Text" panose="00000500000000000000" pitchFamily="50" charset="0"/>
                      </a:endParaRPr>
                    </a:p>
                  </a:txBody>
                  <a:tcPr/>
                </a:tc>
                <a:tc>
                  <a:txBody>
                    <a:bodyPr/>
                    <a:lstStyle/>
                    <a:p>
                      <a:pPr algn="ctr"/>
                      <a:r>
                        <a:rPr lang="en-US" sz="2000" dirty="0">
                          <a:solidFill>
                            <a:schemeClr val="tx1"/>
                          </a:solidFill>
                          <a:latin typeface="Johnson Text" panose="00000500000000000000" pitchFamily="50" charset="0"/>
                        </a:rPr>
                        <a:t>ADT</a:t>
                      </a:r>
                    </a:p>
                  </a:txBody>
                  <a:tcPr/>
                </a:tc>
                <a:tc>
                  <a:txBody>
                    <a:bodyPr/>
                    <a:lstStyle/>
                    <a:p>
                      <a:pPr algn="ctr"/>
                      <a:r>
                        <a:rPr lang="en-US" sz="2000" dirty="0">
                          <a:solidFill>
                            <a:schemeClr val="tx1"/>
                          </a:solidFill>
                          <a:latin typeface="Johnson Text" panose="00000500000000000000" pitchFamily="50" charset="0"/>
                        </a:rPr>
                        <a:t>ADT + Apa</a:t>
                      </a:r>
                    </a:p>
                  </a:txBody>
                  <a:tcPr/>
                </a:tc>
                <a:tc>
                  <a:txBody>
                    <a:bodyPr/>
                    <a:lstStyle/>
                    <a:p>
                      <a:pPr algn="ctr"/>
                      <a:r>
                        <a:rPr lang="en-US" sz="2000" dirty="0">
                          <a:solidFill>
                            <a:schemeClr val="tx1"/>
                          </a:solidFill>
                          <a:latin typeface="Johnson Text" panose="00000500000000000000" pitchFamily="50" charset="0"/>
                        </a:rPr>
                        <a:t>ADT + Apa + AAP</a:t>
                      </a:r>
                    </a:p>
                  </a:txBody>
                  <a:tcPr/>
                </a:tc>
                <a:extLst>
                  <a:ext uri="{0D108BD9-81ED-4DB2-BD59-A6C34878D82A}">
                    <a16:rowId xmlns:a16="http://schemas.microsoft.com/office/drawing/2014/main" val="4139584676"/>
                  </a:ext>
                </a:extLst>
              </a:tr>
              <a:tr h="525780">
                <a:tc>
                  <a:txBody>
                    <a:bodyPr/>
                    <a:lstStyle/>
                    <a:p>
                      <a:r>
                        <a:rPr lang="en-US" sz="2000" b="1" dirty="0">
                          <a:solidFill>
                            <a:schemeClr val="tx1"/>
                          </a:solidFill>
                          <a:latin typeface="Johnson Text" panose="00000500000000000000" pitchFamily="50" charset="0"/>
                        </a:rPr>
                        <a:t>% Completed Therapy</a:t>
                      </a:r>
                    </a:p>
                  </a:txBody>
                  <a:tcPr>
                    <a:noFill/>
                  </a:tcPr>
                </a:tc>
                <a:tc>
                  <a:txBody>
                    <a:bodyPr/>
                    <a:lstStyle/>
                    <a:p>
                      <a:pPr algn="ctr"/>
                      <a:r>
                        <a:rPr lang="en-US" sz="2000" dirty="0">
                          <a:solidFill>
                            <a:schemeClr val="tx1"/>
                          </a:solidFill>
                          <a:latin typeface="Johnson Text" panose="00000500000000000000" pitchFamily="50" charset="0"/>
                        </a:rPr>
                        <a:t>87.7%</a:t>
                      </a:r>
                    </a:p>
                  </a:txBody>
                  <a:tcPr>
                    <a:noFill/>
                  </a:tcPr>
                </a:tc>
                <a:tc>
                  <a:txBody>
                    <a:bodyPr/>
                    <a:lstStyle/>
                    <a:p>
                      <a:pPr algn="ctr"/>
                      <a:r>
                        <a:rPr lang="en-US" sz="2000" dirty="0">
                          <a:solidFill>
                            <a:schemeClr val="tx1"/>
                          </a:solidFill>
                          <a:latin typeface="Johnson Text" panose="00000500000000000000" pitchFamily="50" charset="0"/>
                        </a:rPr>
                        <a:t>93.5%</a:t>
                      </a:r>
                    </a:p>
                  </a:txBody>
                  <a:tcPr>
                    <a:noFill/>
                  </a:tcPr>
                </a:tc>
                <a:tc>
                  <a:txBody>
                    <a:bodyPr/>
                    <a:lstStyle/>
                    <a:p>
                      <a:pPr algn="ctr"/>
                      <a:r>
                        <a:rPr lang="en-US" sz="2000" dirty="0">
                          <a:solidFill>
                            <a:schemeClr val="tx1"/>
                          </a:solidFill>
                          <a:latin typeface="Johnson Text" panose="00000500000000000000" pitchFamily="50" charset="0"/>
                        </a:rPr>
                        <a:t>91.9%</a:t>
                      </a:r>
                    </a:p>
                  </a:txBody>
                  <a:tcPr>
                    <a:noFill/>
                  </a:tcPr>
                </a:tc>
                <a:extLst>
                  <a:ext uri="{0D108BD9-81ED-4DB2-BD59-A6C34878D82A}">
                    <a16:rowId xmlns:a16="http://schemas.microsoft.com/office/drawing/2014/main" val="3547788593"/>
                  </a:ext>
                </a:extLst>
              </a:tr>
              <a:tr h="525780">
                <a:tc>
                  <a:txBody>
                    <a:bodyPr/>
                    <a:lstStyle/>
                    <a:p>
                      <a:r>
                        <a:rPr lang="en-US" sz="2000" b="1" dirty="0">
                          <a:solidFill>
                            <a:schemeClr val="tx1"/>
                          </a:solidFill>
                          <a:latin typeface="Johnson Text" panose="00000500000000000000" pitchFamily="50" charset="0"/>
                        </a:rPr>
                        <a:t>T recovery to &gt;150 (</a:t>
                      </a:r>
                      <a:r>
                        <a:rPr lang="en-US" sz="2000" b="1" dirty="0" err="1">
                          <a:solidFill>
                            <a:schemeClr val="tx1"/>
                          </a:solidFill>
                          <a:latin typeface="Johnson Text" panose="00000500000000000000" pitchFamily="50" charset="0"/>
                        </a:rPr>
                        <a:t>mo</a:t>
                      </a:r>
                      <a:r>
                        <a:rPr lang="en-US" sz="2000" b="1" dirty="0">
                          <a:solidFill>
                            <a:schemeClr val="tx1"/>
                          </a:solidFill>
                          <a:latin typeface="Johnson Text" panose="00000500000000000000" pitchFamily="50" charset="0"/>
                        </a:rPr>
                        <a:t>)</a:t>
                      </a:r>
                    </a:p>
                  </a:txBody>
                  <a:tcPr>
                    <a:noFill/>
                  </a:tcPr>
                </a:tc>
                <a:tc>
                  <a:txBody>
                    <a:bodyPr/>
                    <a:lstStyle/>
                    <a:p>
                      <a:pPr algn="ctr"/>
                      <a:r>
                        <a:rPr lang="en-US" sz="2000" dirty="0">
                          <a:solidFill>
                            <a:schemeClr val="tx1"/>
                          </a:solidFill>
                          <a:latin typeface="Johnson Text" panose="00000500000000000000" pitchFamily="50" charset="0"/>
                        </a:rPr>
                        <a:t>5.1</a:t>
                      </a:r>
                    </a:p>
                  </a:txBody>
                  <a:tcPr>
                    <a:noFill/>
                  </a:tcPr>
                </a:tc>
                <a:tc>
                  <a:txBody>
                    <a:bodyPr/>
                    <a:lstStyle/>
                    <a:p>
                      <a:pPr algn="ctr"/>
                      <a:r>
                        <a:rPr lang="en-US" sz="2000" dirty="0">
                          <a:solidFill>
                            <a:schemeClr val="tx1"/>
                          </a:solidFill>
                          <a:latin typeface="Johnson Text" panose="00000500000000000000" pitchFamily="50" charset="0"/>
                        </a:rPr>
                        <a:t>5.7</a:t>
                      </a:r>
                    </a:p>
                  </a:txBody>
                  <a:tcPr>
                    <a:noFill/>
                  </a:tcPr>
                </a:tc>
                <a:tc>
                  <a:txBody>
                    <a:bodyPr/>
                    <a:lstStyle/>
                    <a:p>
                      <a:pPr algn="ctr"/>
                      <a:r>
                        <a:rPr lang="en-US" sz="2000" dirty="0">
                          <a:solidFill>
                            <a:schemeClr val="tx1"/>
                          </a:solidFill>
                          <a:latin typeface="Johnson Text" panose="00000500000000000000" pitchFamily="50" charset="0"/>
                        </a:rPr>
                        <a:t>6.9</a:t>
                      </a:r>
                    </a:p>
                  </a:txBody>
                  <a:tcPr>
                    <a:noFill/>
                  </a:tcPr>
                </a:tc>
                <a:extLst>
                  <a:ext uri="{0D108BD9-81ED-4DB2-BD59-A6C34878D82A}">
                    <a16:rowId xmlns:a16="http://schemas.microsoft.com/office/drawing/2014/main" val="2577973772"/>
                  </a:ext>
                </a:extLst>
              </a:tr>
              <a:tr h="525780">
                <a:tc>
                  <a:txBody>
                    <a:bodyPr/>
                    <a:lstStyle/>
                    <a:p>
                      <a:r>
                        <a:rPr lang="en-US" sz="2000" b="1" dirty="0">
                          <a:solidFill>
                            <a:schemeClr val="tx1"/>
                          </a:solidFill>
                          <a:latin typeface="Johnson Text" panose="00000500000000000000" pitchFamily="50" charset="0"/>
                        </a:rPr>
                        <a:t>Serious adverse events*</a:t>
                      </a:r>
                    </a:p>
                  </a:txBody>
                  <a:tcPr>
                    <a:noFill/>
                  </a:tcPr>
                </a:tc>
                <a:tc>
                  <a:txBody>
                    <a:bodyPr/>
                    <a:lstStyle/>
                    <a:p>
                      <a:pPr algn="ctr"/>
                      <a:r>
                        <a:rPr lang="en-US" sz="2000" dirty="0">
                          <a:solidFill>
                            <a:schemeClr val="tx1"/>
                          </a:solidFill>
                          <a:latin typeface="Johnson Text" panose="00000500000000000000" pitchFamily="50" charset="0"/>
                        </a:rPr>
                        <a:t>8%</a:t>
                      </a:r>
                    </a:p>
                  </a:txBody>
                  <a:tcPr>
                    <a:noFill/>
                  </a:tcPr>
                </a:tc>
                <a:tc>
                  <a:txBody>
                    <a:bodyPr/>
                    <a:lstStyle/>
                    <a:p>
                      <a:pPr algn="ctr"/>
                      <a:r>
                        <a:rPr lang="en-US" sz="2000" dirty="0">
                          <a:solidFill>
                            <a:schemeClr val="tx1"/>
                          </a:solidFill>
                          <a:latin typeface="Johnson Text" panose="00000500000000000000" pitchFamily="50" charset="0"/>
                        </a:rPr>
                        <a:t>9%</a:t>
                      </a:r>
                    </a:p>
                  </a:txBody>
                  <a:tcPr>
                    <a:noFill/>
                  </a:tcPr>
                </a:tc>
                <a:tc>
                  <a:txBody>
                    <a:bodyPr/>
                    <a:lstStyle/>
                    <a:p>
                      <a:pPr algn="ctr"/>
                      <a:r>
                        <a:rPr lang="en-US" sz="2000" dirty="0">
                          <a:solidFill>
                            <a:schemeClr val="tx1"/>
                          </a:solidFill>
                          <a:latin typeface="Johnson Text" panose="00000500000000000000" pitchFamily="50" charset="0"/>
                        </a:rPr>
                        <a:t>17%</a:t>
                      </a:r>
                    </a:p>
                  </a:txBody>
                  <a:tcPr>
                    <a:noFill/>
                  </a:tcPr>
                </a:tc>
                <a:extLst>
                  <a:ext uri="{0D108BD9-81ED-4DB2-BD59-A6C34878D82A}">
                    <a16:rowId xmlns:a16="http://schemas.microsoft.com/office/drawing/2014/main" val="2279763986"/>
                  </a:ext>
                </a:extLst>
              </a:tr>
            </a:tbl>
          </a:graphicData>
        </a:graphic>
      </p:graphicFrame>
      <p:sp>
        <p:nvSpPr>
          <p:cNvPr id="5" name="TextBox 4">
            <a:extLst>
              <a:ext uri="{FF2B5EF4-FFF2-40B4-BE49-F238E27FC236}">
                <a16:creationId xmlns:a16="http://schemas.microsoft.com/office/drawing/2014/main" id="{6DA40B07-B2C8-2023-118E-C0B85D5DBC3A}"/>
              </a:ext>
            </a:extLst>
          </p:cNvPr>
          <p:cNvSpPr txBox="1"/>
          <p:nvPr/>
        </p:nvSpPr>
        <p:spPr>
          <a:xfrm>
            <a:off x="1083227" y="6013345"/>
            <a:ext cx="557435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pitchFamily="50" charset="0"/>
                <a:ea typeface="+mn-ea"/>
                <a:cs typeface="+mn-cs"/>
              </a:rPr>
              <a:t>*Most common: hypertension</a:t>
            </a:r>
          </a:p>
        </p:txBody>
      </p:sp>
      <p:sp>
        <p:nvSpPr>
          <p:cNvPr id="2" name="Title 1">
            <a:extLst>
              <a:ext uri="{FF2B5EF4-FFF2-40B4-BE49-F238E27FC236}">
                <a16:creationId xmlns:a16="http://schemas.microsoft.com/office/drawing/2014/main" id="{60A086B1-CF6F-2E37-0C6E-70878FD2C489}"/>
              </a:ext>
            </a:extLst>
          </p:cNvPr>
          <p:cNvSpPr>
            <a:spLocks noGrp="1"/>
          </p:cNvSpPr>
          <p:nvPr>
            <p:ph type="title"/>
          </p:nvPr>
        </p:nvSpPr>
        <p:spPr>
          <a:xfrm>
            <a:off x="593810" y="104823"/>
            <a:ext cx="10515600" cy="912932"/>
          </a:xfrm>
        </p:spPr>
        <p:txBody>
          <a:bodyPr/>
          <a:lstStyle/>
          <a:p>
            <a:r>
              <a:rPr lang="en-US" dirty="0"/>
              <a:t>Subgroup analysis </a:t>
            </a:r>
          </a:p>
        </p:txBody>
      </p:sp>
    </p:spTree>
    <p:extLst>
      <p:ext uri="{BB962C8B-B14F-4D97-AF65-F5344CB8AC3E}">
        <p14:creationId xmlns:p14="http://schemas.microsoft.com/office/powerpoint/2010/main" val="1751576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4898-87EB-D954-A263-A780A8A3C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58C52-FFEC-7B40-F6CF-76C2AD17DC1E}"/>
              </a:ext>
            </a:extLst>
          </p:cNvPr>
          <p:cNvSpPr>
            <a:spLocks noGrp="1"/>
          </p:cNvSpPr>
          <p:nvPr>
            <p:ph type="title"/>
          </p:nvPr>
        </p:nvSpPr>
        <p:spPr/>
        <p:txBody>
          <a:bodyPr/>
          <a:lstStyle/>
          <a:p>
            <a:r>
              <a:rPr lang="en-US" dirty="0">
                <a:solidFill>
                  <a:schemeClr val="tx1"/>
                </a:solidFill>
              </a:rPr>
              <a:t>DASL </a:t>
            </a:r>
            <a:r>
              <a:rPr lang="en-US" dirty="0" err="1">
                <a:solidFill>
                  <a:schemeClr val="tx1"/>
                </a:solidFill>
              </a:rPr>
              <a:t>HiCaP</a:t>
            </a:r>
            <a:endParaRPr lang="en-US" dirty="0">
              <a:solidFill>
                <a:schemeClr val="tx1"/>
              </a:solidFill>
            </a:endParaRPr>
          </a:p>
        </p:txBody>
      </p:sp>
      <p:pic>
        <p:nvPicPr>
          <p:cNvPr id="4" name="Content Placeholder 3">
            <a:extLst>
              <a:ext uri="{FF2B5EF4-FFF2-40B4-BE49-F238E27FC236}">
                <a16:creationId xmlns:a16="http://schemas.microsoft.com/office/drawing/2014/main" id="{FE7E9F2B-83E0-1A98-6D6F-811988685A1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8696"/>
          <a:stretch/>
        </p:blipFill>
        <p:spPr>
          <a:xfrm>
            <a:off x="95069" y="1204332"/>
            <a:ext cx="12023843" cy="4951141"/>
          </a:xfrm>
          <a:prstGeom prst="rect">
            <a:avLst/>
          </a:prstGeom>
        </p:spPr>
      </p:pic>
      <p:sp>
        <p:nvSpPr>
          <p:cNvPr id="3" name="TextBox 2">
            <a:extLst>
              <a:ext uri="{FF2B5EF4-FFF2-40B4-BE49-F238E27FC236}">
                <a16:creationId xmlns:a16="http://schemas.microsoft.com/office/drawing/2014/main" id="{37319A61-429D-55A6-9B2E-74AA6D44F9F0}"/>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Niazi et al. ASCO GU 2023;Abstract TPS396.</a:t>
            </a:r>
          </a:p>
        </p:txBody>
      </p:sp>
    </p:spTree>
    <p:extLst>
      <p:ext uri="{BB962C8B-B14F-4D97-AF65-F5344CB8AC3E}">
        <p14:creationId xmlns:p14="http://schemas.microsoft.com/office/powerpoint/2010/main" val="3098411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Beltran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990636840"/>
              </p:ext>
            </p:extLst>
          </p:nvPr>
        </p:nvGraphicFramePr>
        <p:xfrm>
          <a:off x="1405558" y="2322608"/>
          <a:ext cx="9866042" cy="2808312"/>
        </p:xfrm>
        <a:graphic>
          <a:graphicData uri="http://schemas.openxmlformats.org/drawingml/2006/table">
            <a:tbl>
              <a:tblPr firstRow="1" bandRow="1">
                <a:tableStyleId>{F2DE63D5-997A-4646-A377-4702673A728D}</a:tableStyleId>
              </a:tblPr>
              <a:tblGrid>
                <a:gridCol w="2962250">
                  <a:extLst>
                    <a:ext uri="{9D8B030D-6E8A-4147-A177-3AD203B41FA5}">
                      <a16:colId xmlns:a16="http://schemas.microsoft.com/office/drawing/2014/main" val="20000"/>
                    </a:ext>
                  </a:extLst>
                </a:gridCol>
                <a:gridCol w="6903792">
                  <a:extLst>
                    <a:ext uri="{9D8B030D-6E8A-4147-A177-3AD203B41FA5}">
                      <a16:colId xmlns:a16="http://schemas.microsoft.com/office/drawing/2014/main" val="20001"/>
                    </a:ext>
                  </a:extLst>
                </a:gridCol>
              </a:tblGrid>
              <a:tr h="93610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Astellas, Bayer HealthCare Pharmaceuticals, Daiichi Sankyo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6104">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Circle Pharma, Daiichi Sankyo Inc,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936104">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4630527"/>
                  </a:ext>
                </a:extLst>
              </a:tr>
            </a:tbl>
          </a:graphicData>
        </a:graphic>
      </p:graphicFrame>
    </p:spTree>
    <p:custDataLst>
      <p:tags r:id="rId1"/>
    </p:custDataLst>
    <p:extLst>
      <p:ext uri="{BB962C8B-B14F-4D97-AF65-F5344CB8AC3E}">
        <p14:creationId xmlns:p14="http://schemas.microsoft.com/office/powerpoint/2010/main" val="41501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9AD4-C8C2-33E2-6ED1-99BAC367C363}"/>
              </a:ext>
            </a:extLst>
          </p:cNvPr>
          <p:cNvSpPr>
            <a:spLocks noGrp="1"/>
          </p:cNvSpPr>
          <p:nvPr>
            <p:ph type="title"/>
          </p:nvPr>
        </p:nvSpPr>
        <p:spPr/>
        <p:txBody>
          <a:bodyPr/>
          <a:lstStyle/>
          <a:p>
            <a:r>
              <a:rPr lang="en-US" dirty="0"/>
              <a:t>ARASTEP</a:t>
            </a:r>
          </a:p>
        </p:txBody>
      </p:sp>
      <p:pic>
        <p:nvPicPr>
          <p:cNvPr id="5" name="Content Placeholder 4" descr="A diagram of a patient's timeline&#10;&#10;AI-generated content may be incorrect.">
            <a:extLst>
              <a:ext uri="{FF2B5EF4-FFF2-40B4-BE49-F238E27FC236}">
                <a16:creationId xmlns:a16="http://schemas.microsoft.com/office/drawing/2014/main" id="{57349CC3-A45E-8058-5BEC-45FF886C761C}"/>
              </a:ext>
            </a:extLst>
          </p:cNvPr>
          <p:cNvPicPr>
            <a:picLocks noGrp="1" noChangeAspect="1"/>
          </p:cNvPicPr>
          <p:nvPr>
            <p:ph idx="1"/>
          </p:nvPr>
        </p:nvPicPr>
        <p:blipFill>
          <a:blip r:embed="rId2"/>
          <a:stretch>
            <a:fillRect/>
          </a:stretch>
        </p:blipFill>
        <p:spPr>
          <a:xfrm>
            <a:off x="1191038" y="1655763"/>
            <a:ext cx="9809924" cy="4521200"/>
          </a:xfrm>
        </p:spPr>
      </p:pic>
    </p:spTree>
    <p:extLst>
      <p:ext uri="{BB962C8B-B14F-4D97-AF65-F5344CB8AC3E}">
        <p14:creationId xmlns:p14="http://schemas.microsoft.com/office/powerpoint/2010/main" val="3150944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EE57-0AB4-FC15-B6E1-25E0C07CEDB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AF3A60C-0520-61C3-B220-322C895AC4CE}"/>
              </a:ext>
            </a:extLst>
          </p:cNvPr>
          <p:cNvSpPr>
            <a:spLocks noGrp="1"/>
          </p:cNvSpPr>
          <p:nvPr>
            <p:ph idx="1"/>
          </p:nvPr>
        </p:nvSpPr>
        <p:spPr>
          <a:xfrm>
            <a:off x="584026" y="1481066"/>
            <a:ext cx="11023948" cy="4520533"/>
          </a:xfrm>
        </p:spPr>
        <p:txBody>
          <a:bodyPr/>
          <a:lstStyle/>
          <a:p>
            <a:r>
              <a:rPr lang="en-US" sz="2400" dirty="0"/>
              <a:t>Very high risk localized may benefit from ADT intensification</a:t>
            </a:r>
          </a:p>
          <a:p>
            <a:pPr lvl="1"/>
            <a:r>
              <a:rPr lang="en-US" dirty="0"/>
              <a:t>To reduce their risk of becoming metastatic and dying of prostate cancer  </a:t>
            </a:r>
          </a:p>
          <a:p>
            <a:r>
              <a:rPr lang="en-US" sz="2400" dirty="0"/>
              <a:t>BCR is concerning but not all patients are at the same risk of metastases and death </a:t>
            </a:r>
          </a:p>
          <a:p>
            <a:pPr lvl="1"/>
            <a:r>
              <a:rPr lang="en-US" dirty="0"/>
              <a:t>PSA doubling time allows us to evaluate risk</a:t>
            </a:r>
          </a:p>
          <a:p>
            <a:pPr lvl="1"/>
            <a:r>
              <a:rPr lang="en-US" dirty="0"/>
              <a:t>Lower risk can be followed or consider PSMA directed MDT +/- ADT </a:t>
            </a:r>
          </a:p>
          <a:p>
            <a:pPr lvl="1"/>
            <a:r>
              <a:rPr lang="en-US" dirty="0"/>
              <a:t>Higher risk patients (short PSADT) are in need of better treatment </a:t>
            </a:r>
          </a:p>
          <a:p>
            <a:pPr lvl="2"/>
            <a:r>
              <a:rPr lang="en-US" sz="2400" dirty="0"/>
              <a:t>To reduce their risk of becoming metastatic and dying of prostate cancer </a:t>
            </a:r>
          </a:p>
          <a:p>
            <a:pPr lvl="1"/>
            <a:r>
              <a:rPr lang="en-US" dirty="0"/>
              <a:t>Patients with optimal response may be safely given a treatment holiday thus reducing the cost and morbidity of treatment </a:t>
            </a:r>
          </a:p>
          <a:p>
            <a:pPr marL="457189" lvl="1" indent="0" algn="ctr">
              <a:buNone/>
            </a:pPr>
            <a:endParaRPr lang="en-US" dirty="0"/>
          </a:p>
          <a:p>
            <a:pPr marL="457189" lvl="1" indent="0" algn="ctr">
              <a:buNone/>
            </a:pPr>
            <a:r>
              <a:rPr lang="en-US" b="1" dirty="0"/>
              <a:t>Early and optimal hormonally based therapy is effective</a:t>
            </a:r>
          </a:p>
          <a:p>
            <a:pPr marL="457189" lvl="1" indent="0" algn="ctr">
              <a:buNone/>
            </a:pPr>
            <a:r>
              <a:rPr lang="en-US" b="1" dirty="0"/>
              <a:t>in patients with potentially lethal prostate cancer</a:t>
            </a:r>
            <a:endParaRPr lang="en-US" dirty="0"/>
          </a:p>
        </p:txBody>
      </p:sp>
    </p:spTree>
    <p:extLst>
      <p:ext uri="{BB962C8B-B14F-4D97-AF65-F5344CB8AC3E}">
        <p14:creationId xmlns:p14="http://schemas.microsoft.com/office/powerpoint/2010/main" val="628925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E661-AA36-F1EE-76C9-47673D11C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ECA2E-2521-89AC-195B-1605AC40AF18}"/>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7634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66" y="0"/>
            <a:ext cx="11055234" cy="1325563"/>
          </a:xfrm>
        </p:spPr>
        <p:txBody>
          <a:bodyPr>
            <a:normAutofit/>
          </a:bodyPr>
          <a:lstStyle/>
          <a:p>
            <a:r>
              <a:rPr lang="en-US" sz="4000" b="1" dirty="0">
                <a:solidFill>
                  <a:srgbClr val="C00000"/>
                </a:solidFill>
              </a:rPr>
              <a:t>Case Presentation – Dr Armstrong: nmHSPC, enzalutamide monotherapy</a:t>
            </a:r>
          </a:p>
        </p:txBody>
      </p:sp>
      <p:sp>
        <p:nvSpPr>
          <p:cNvPr id="3" name="Content Placeholder 2"/>
          <p:cNvSpPr>
            <a:spLocks noGrp="1"/>
          </p:cNvSpPr>
          <p:nvPr>
            <p:ph idx="1"/>
          </p:nvPr>
        </p:nvSpPr>
        <p:spPr>
          <a:xfrm>
            <a:off x="696884" y="1325563"/>
            <a:ext cx="11055234" cy="5273445"/>
          </a:xfrm>
        </p:spPr>
        <p:txBody>
          <a:bodyPr>
            <a:normAutofit fontScale="62500" lnSpcReduction="20000"/>
          </a:bodyPr>
          <a:lstStyle/>
          <a:p>
            <a:pPr>
              <a:lnSpc>
                <a:spcPct val="120000"/>
              </a:lnSpc>
            </a:pPr>
            <a:r>
              <a:rPr lang="en-US" dirty="0"/>
              <a:t>56 </a:t>
            </a:r>
            <a:r>
              <a:rPr lang="en-US" dirty="0" err="1"/>
              <a:t>yo</a:t>
            </a:r>
            <a:r>
              <a:rPr lang="en-US" dirty="0"/>
              <a:t> AAM presented with a screening PSA of 8 at age 50, asymptomatic</a:t>
            </a:r>
          </a:p>
          <a:p>
            <a:pPr>
              <a:lnSpc>
                <a:spcPct val="120000"/>
              </a:lnSpc>
            </a:pPr>
            <a:r>
              <a:rPr lang="en-US" dirty="0"/>
              <a:t>Biopsy showed GG4 in 12/12 cores, high volume disease</a:t>
            </a:r>
          </a:p>
          <a:p>
            <a:pPr>
              <a:lnSpc>
                <a:spcPct val="120000"/>
              </a:lnSpc>
            </a:pPr>
            <a:r>
              <a:rPr lang="en-US" dirty="0"/>
              <a:t>Initial PSMA PET/CT normal other than uptake in prostate, no LAD, SVI</a:t>
            </a:r>
          </a:p>
          <a:p>
            <a:pPr>
              <a:lnSpc>
                <a:spcPct val="120000"/>
              </a:lnSpc>
            </a:pPr>
            <a:r>
              <a:rPr lang="en-US" dirty="0"/>
              <a:t>Initially treated with radical prostatectomy, found to have pT3a GG4 bilateral disease, positive margins</a:t>
            </a:r>
          </a:p>
          <a:p>
            <a:pPr>
              <a:lnSpc>
                <a:spcPct val="120000"/>
              </a:lnSpc>
            </a:pPr>
            <a:r>
              <a:rPr lang="en-US" dirty="0"/>
              <a:t>PSA persistence with PSA of 0.2 3 months post-op</a:t>
            </a:r>
          </a:p>
          <a:p>
            <a:pPr>
              <a:lnSpc>
                <a:spcPct val="120000"/>
              </a:lnSpc>
            </a:pPr>
            <a:r>
              <a:rPr lang="en-US" dirty="0"/>
              <a:t>Completed early salvage RT to the prostate bed only, no ADT 6 </a:t>
            </a:r>
            <a:r>
              <a:rPr lang="en-US" dirty="0" err="1"/>
              <a:t>mo</a:t>
            </a:r>
            <a:r>
              <a:rPr lang="en-US" dirty="0"/>
              <a:t> post-op once urinary incontinence resolved, has return of sexual function despite radiation</a:t>
            </a:r>
          </a:p>
          <a:p>
            <a:pPr>
              <a:lnSpc>
                <a:spcPct val="120000"/>
              </a:lnSpc>
            </a:pPr>
            <a:r>
              <a:rPr lang="en-US" dirty="0"/>
              <a:t>Despite radiation, PSA continues to rise. CT/bone scan are normal. PSA rises to 5.0 over a period of 12 months and repeat PSMA PET/CT shows multiple (4) SUV + tiny retroperitoneal and 2 pelvic lymph nodes, SUVs ranging from 6-12, size of 6-8 mm, no bone metastases</a:t>
            </a:r>
          </a:p>
          <a:p>
            <a:pPr>
              <a:lnSpc>
                <a:spcPct val="120000"/>
              </a:lnSpc>
            </a:pPr>
            <a:r>
              <a:rPr lang="en-US" dirty="0"/>
              <a:t>PSADT is around 4-5 months</a:t>
            </a:r>
          </a:p>
          <a:p>
            <a:pPr>
              <a:lnSpc>
                <a:spcPct val="120000"/>
              </a:lnSpc>
            </a:pPr>
            <a:r>
              <a:rPr lang="en-US" dirty="0"/>
              <a:t>Inquires about approaches to control disease while minimizing impact on quality of life and sexual health. </a:t>
            </a:r>
          </a:p>
          <a:p>
            <a:pPr>
              <a:lnSpc>
                <a:spcPct val="120000"/>
              </a:lnSpc>
            </a:pPr>
            <a:r>
              <a:rPr lang="en-US" dirty="0"/>
              <a:t>Married since age 48, no children, works full time and active bicyclist and tennis player</a:t>
            </a:r>
          </a:p>
        </p:txBody>
      </p:sp>
    </p:spTree>
    <p:extLst>
      <p:ext uri="{BB962C8B-B14F-4D97-AF65-F5344CB8AC3E}">
        <p14:creationId xmlns:p14="http://schemas.microsoft.com/office/powerpoint/2010/main" val="1077050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Starts enzalutamide monotherapy, no ADT (patient preference to minimize sexual side effects)</a:t>
            </a:r>
          </a:p>
          <a:p>
            <a:r>
              <a:rPr lang="en-US" dirty="0"/>
              <a:t>PSA drops to undetectable after 6 months and he stops therapy</a:t>
            </a:r>
          </a:p>
          <a:p>
            <a:r>
              <a:rPr lang="en-US" dirty="0"/>
              <a:t>After 12 months, PSA has risen again quickly to 6.4</a:t>
            </a:r>
          </a:p>
          <a:p>
            <a:r>
              <a:rPr lang="en-US" dirty="0"/>
              <a:t>He inquires if anything can be done to ensure a longer break from hormonal therapy</a:t>
            </a:r>
          </a:p>
          <a:p>
            <a:r>
              <a:rPr lang="en-US" dirty="0"/>
              <a:t>Some breast tenderness but this resolved during the treatment break</a:t>
            </a:r>
          </a:p>
          <a:p>
            <a:r>
              <a:rPr lang="en-US" dirty="0"/>
              <a:t>Reduced libido for about 7-8 months during enzalutamide monotherapy, but this resolved now.</a:t>
            </a:r>
          </a:p>
        </p:txBody>
      </p:sp>
      <p:sp>
        <p:nvSpPr>
          <p:cNvPr id="8" name="Title 1">
            <a:extLst>
              <a:ext uri="{FF2B5EF4-FFF2-40B4-BE49-F238E27FC236}">
                <a16:creationId xmlns:a16="http://schemas.microsoft.com/office/drawing/2014/main" id="{9DB405E4-EB80-1E65-0CCD-1427A9636518}"/>
              </a:ext>
            </a:extLst>
          </p:cNvPr>
          <p:cNvSpPr>
            <a:spLocks noGrp="1"/>
          </p:cNvSpPr>
          <p:nvPr>
            <p:ph type="title"/>
          </p:nvPr>
        </p:nvSpPr>
        <p:spPr>
          <a:xfrm>
            <a:off x="261257" y="365125"/>
            <a:ext cx="11092543" cy="1325563"/>
          </a:xfrm>
        </p:spPr>
        <p:txBody>
          <a:bodyPr>
            <a:normAutofit/>
          </a:bodyPr>
          <a:lstStyle/>
          <a:p>
            <a:r>
              <a:rPr lang="en-US" sz="4000" b="1" dirty="0">
                <a:solidFill>
                  <a:srgbClr val="C00000"/>
                </a:solidFill>
              </a:rPr>
              <a:t>Case Presentation – Dr Armstrong: nmHSPC, enzalutamide monotherapy (cont’d)</a:t>
            </a:r>
          </a:p>
        </p:txBody>
      </p:sp>
    </p:spTree>
    <p:extLst>
      <p:ext uri="{BB962C8B-B14F-4D97-AF65-F5344CB8AC3E}">
        <p14:creationId xmlns:p14="http://schemas.microsoft.com/office/powerpoint/2010/main" val="579290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5D096-2FC1-5760-B38A-1365884E0D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508B6B-16F9-2A33-962E-67DEC74A1B83}"/>
              </a:ext>
            </a:extLst>
          </p:cNvPr>
          <p:cNvSpPr txBox="1"/>
          <p:nvPr/>
        </p:nvSpPr>
        <p:spPr>
          <a:xfrm>
            <a:off x="974109" y="1196752"/>
            <a:ext cx="10074891"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Which patients with biochemical recurrence after definitive local treatment represent ideal candidates for ADT alone versus ADT in combination with enzalutamide versus enzalutamide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would you compare the global tolerability of enzalutamide monotherapy versus enzalutamide and ADT for patients with nmHSPC? How do they compare in terms of sexual side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you have any tricks of the trade for managing the breast symptoms associated with enzalutamide monotherapy?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would you recommend for this patient given his rising PSA?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274A15E-7907-6F3B-FB51-808A48D5273C}"/>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242855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7E17-17B7-4987-B065-9CC07D6AB6B1}"/>
              </a:ext>
            </a:extLst>
          </p:cNvPr>
          <p:cNvSpPr>
            <a:spLocks noGrp="1"/>
          </p:cNvSpPr>
          <p:nvPr>
            <p:ph type="title"/>
          </p:nvPr>
        </p:nvSpPr>
        <p:spPr>
          <a:xfrm>
            <a:off x="419101" y="17318"/>
            <a:ext cx="11353800" cy="495300"/>
          </a:xfrm>
        </p:spPr>
        <p:txBody>
          <a:bodyPr/>
          <a:lstStyle/>
          <a:p>
            <a:r>
              <a:rPr lang="en-US" b="1" dirty="0"/>
              <a:t>Case Presentation – Dr McKay: </a:t>
            </a:r>
            <a:r>
              <a:rPr lang="en-US" b="1" dirty="0" err="1"/>
              <a:t>nmHSPC</a:t>
            </a:r>
            <a:r>
              <a:rPr lang="en-US" b="1" dirty="0"/>
              <a:t> </a:t>
            </a:r>
          </a:p>
        </p:txBody>
      </p:sp>
      <p:sp>
        <p:nvSpPr>
          <p:cNvPr id="3" name="Text Placeholder 2">
            <a:extLst>
              <a:ext uri="{FF2B5EF4-FFF2-40B4-BE49-F238E27FC236}">
                <a16:creationId xmlns:a16="http://schemas.microsoft.com/office/drawing/2014/main" id="{F3796D68-903D-454A-ADE2-E26167C7B50F}"/>
              </a:ext>
            </a:extLst>
          </p:cNvPr>
          <p:cNvSpPr>
            <a:spLocks noGrp="1"/>
          </p:cNvSpPr>
          <p:nvPr>
            <p:ph type="body" sz="quarter" idx="13"/>
          </p:nvPr>
        </p:nvSpPr>
        <p:spPr>
          <a:xfrm>
            <a:off x="419100" y="609600"/>
            <a:ext cx="11353800" cy="5181600"/>
          </a:xfrm>
        </p:spPr>
        <p:txBody>
          <a:bodyPr>
            <a:noAutofit/>
          </a:bodyPr>
          <a:lstStyle/>
          <a:p>
            <a:pPr marL="0" indent="0">
              <a:buNone/>
            </a:pPr>
            <a:r>
              <a:rPr lang="en-US" sz="1300" b="1" dirty="0"/>
              <a:t>Patient Profile:</a:t>
            </a:r>
            <a:endParaRPr lang="en-US" sz="1300" dirty="0"/>
          </a:p>
          <a:p>
            <a:pPr>
              <a:buFont typeface="Arial" panose="020B0604020202020204" pitchFamily="34" charset="0"/>
              <a:buChar char="•"/>
            </a:pPr>
            <a:r>
              <a:rPr lang="en-US" sz="1300" dirty="0"/>
              <a:t>68-year-old male, </a:t>
            </a:r>
          </a:p>
          <a:p>
            <a:pPr>
              <a:buFont typeface="Arial" panose="020B0604020202020204" pitchFamily="34" charset="0"/>
              <a:buChar char="•"/>
            </a:pPr>
            <a:r>
              <a:rPr lang="en-US" sz="1300" dirty="0"/>
              <a:t>Initial diagnosis: March 2021 </a:t>
            </a:r>
          </a:p>
          <a:p>
            <a:pPr marL="742950" lvl="1" indent="-285750">
              <a:buFont typeface="Arial" panose="020B0604020202020204" pitchFamily="34" charset="0"/>
              <a:buChar char="•"/>
            </a:pPr>
            <a:r>
              <a:rPr lang="en-US" sz="1300" dirty="0"/>
              <a:t>PSA at diagnosis: 14.3 ng/mL</a:t>
            </a:r>
          </a:p>
          <a:p>
            <a:pPr marL="742950" lvl="1" indent="-285750">
              <a:buFont typeface="Arial" panose="020B0604020202020204" pitchFamily="34" charset="0"/>
              <a:buChar char="•"/>
            </a:pPr>
            <a:r>
              <a:rPr lang="en-US" sz="1300" dirty="0"/>
              <a:t>Digital rectal exam: Firm, irregular right base</a:t>
            </a:r>
          </a:p>
          <a:p>
            <a:pPr marL="742950" lvl="1" indent="-285750">
              <a:buFont typeface="Arial" panose="020B0604020202020204" pitchFamily="34" charset="0"/>
              <a:buChar char="•"/>
            </a:pPr>
            <a:r>
              <a:rPr lang="en-US" sz="1300" dirty="0"/>
              <a:t>MRI: PI-RADS 5 lesion in right peripheral zone, ECE suspected</a:t>
            </a:r>
          </a:p>
          <a:p>
            <a:pPr marL="742950" lvl="1" indent="-285750">
              <a:buFont typeface="Arial" panose="020B0604020202020204" pitchFamily="34" charset="0"/>
              <a:buChar char="•"/>
            </a:pPr>
            <a:r>
              <a:rPr lang="en-US" sz="1300" dirty="0"/>
              <a:t>Biopsy: Gleason 4+5=9 (Grade Group 5) in 6/12 cores, 80% maximum core involvement</a:t>
            </a:r>
          </a:p>
          <a:p>
            <a:pPr marL="742950" lvl="1" indent="-285750">
              <a:buFont typeface="Arial" panose="020B0604020202020204" pitchFamily="34" charset="0"/>
              <a:buChar char="•"/>
            </a:pPr>
            <a:r>
              <a:rPr lang="en-US" sz="1300" dirty="0"/>
              <a:t>Clinical stage: cT3a N0 M0</a:t>
            </a:r>
          </a:p>
          <a:p>
            <a:pPr>
              <a:buFont typeface="Arial" panose="020B0604020202020204" pitchFamily="34" charset="0"/>
              <a:buChar char="•"/>
            </a:pPr>
            <a:r>
              <a:rPr lang="en-US" sz="1300" dirty="0"/>
              <a:t>Initial treatment: </a:t>
            </a:r>
          </a:p>
          <a:p>
            <a:pPr marL="742950" lvl="1" indent="-285750">
              <a:buFont typeface="Arial" panose="020B0604020202020204" pitchFamily="34" charset="0"/>
              <a:buChar char="•"/>
            </a:pPr>
            <a:r>
              <a:rPr lang="en-US" sz="1300" dirty="0"/>
              <a:t>Radical prostatectomy (May 2021)</a:t>
            </a:r>
          </a:p>
          <a:p>
            <a:pPr marL="742950" lvl="1" indent="-285750">
              <a:buFont typeface="Arial" panose="020B0604020202020204" pitchFamily="34" charset="0"/>
              <a:buChar char="•"/>
            </a:pPr>
            <a:r>
              <a:rPr lang="en-US" sz="1300" dirty="0"/>
              <a:t>Pathology: pT3b (SV+), N0, R1 (positive margin at apex)</a:t>
            </a:r>
          </a:p>
          <a:p>
            <a:pPr marL="742950" lvl="1" indent="-285750">
              <a:buFont typeface="Arial" panose="020B0604020202020204" pitchFamily="34" charset="0"/>
              <a:buChar char="•"/>
            </a:pPr>
            <a:r>
              <a:rPr lang="en-US" sz="1300" dirty="0"/>
              <a:t>Post-op PSA (8 weeks): 0.4 ng/mL</a:t>
            </a:r>
          </a:p>
          <a:p>
            <a:pPr>
              <a:buFont typeface="Arial" panose="020B0604020202020204" pitchFamily="34" charset="0"/>
              <a:buChar char="•"/>
            </a:pPr>
            <a:r>
              <a:rPr lang="en-US" sz="1300" dirty="0"/>
              <a:t>Adjuvant treatment: </a:t>
            </a:r>
          </a:p>
          <a:p>
            <a:pPr marL="742950" lvl="1" indent="-285750">
              <a:buFont typeface="Arial" panose="020B0604020202020204" pitchFamily="34" charset="0"/>
              <a:buChar char="•"/>
            </a:pPr>
            <a:r>
              <a:rPr lang="en-US" sz="1300" dirty="0"/>
              <a:t>External beam radiation (66 </a:t>
            </a:r>
            <a:r>
              <a:rPr lang="en-US" sz="1300" dirty="0" err="1"/>
              <a:t>Gy</a:t>
            </a:r>
            <a:r>
              <a:rPr lang="en-US" sz="1300" dirty="0"/>
              <a:t> to prostate bed + pelvic lymph nodes)</a:t>
            </a:r>
          </a:p>
          <a:p>
            <a:pPr marL="742950" lvl="1" indent="-285750">
              <a:buFont typeface="Arial" panose="020B0604020202020204" pitchFamily="34" charset="0"/>
              <a:buChar char="•"/>
            </a:pPr>
            <a:r>
              <a:rPr lang="en-US" sz="1300" dirty="0"/>
              <a:t>Completed December 2020</a:t>
            </a:r>
          </a:p>
          <a:p>
            <a:pPr marL="742950" lvl="1" indent="-285750">
              <a:buFont typeface="Arial" panose="020B0604020202020204" pitchFamily="34" charset="0"/>
              <a:buChar char="•"/>
            </a:pPr>
            <a:r>
              <a:rPr lang="en-US" sz="1300" dirty="0"/>
              <a:t>PSA nadir after radiation: 0.1 ng/mL (May 2022)</a:t>
            </a:r>
          </a:p>
          <a:p>
            <a:pPr>
              <a:buFont typeface="Arial" panose="020B0604020202020204" pitchFamily="34" charset="0"/>
              <a:buChar char="•"/>
            </a:pPr>
            <a:r>
              <a:rPr lang="en-US" sz="1300" dirty="0"/>
              <a:t>Biochemical recurrence: </a:t>
            </a:r>
          </a:p>
          <a:p>
            <a:pPr marL="742950" lvl="1" indent="-285750">
              <a:buFont typeface="Arial" panose="020B0604020202020204" pitchFamily="34" charset="0"/>
              <a:buChar char="•"/>
            </a:pPr>
            <a:r>
              <a:rPr lang="en-US" sz="1300" dirty="0"/>
              <a:t>PSA rise beginning September 2022</a:t>
            </a:r>
          </a:p>
          <a:p>
            <a:pPr marL="742950" lvl="1" indent="-285750">
              <a:buFont typeface="Arial" panose="020B0604020202020204" pitchFamily="34" charset="0"/>
              <a:buChar char="•"/>
            </a:pPr>
            <a:r>
              <a:rPr lang="en-US" sz="1300" dirty="0"/>
              <a:t>PSA trend: 0.3 ng/mL (Sep 2022) → 0.7 ng/mL (Dec 2022) → 1.4 ng/mL (Feb 2023) → 2.8 ng/mL (May 2023)</a:t>
            </a:r>
          </a:p>
          <a:p>
            <a:pPr marL="742950" lvl="1" indent="-285750">
              <a:buFont typeface="Arial" panose="020B0604020202020204" pitchFamily="34" charset="0"/>
              <a:buChar char="•"/>
            </a:pPr>
            <a:r>
              <a:rPr lang="en-US" sz="1300" dirty="0"/>
              <a:t>PSA doubling time: 4.2 months (high-risk)</a:t>
            </a:r>
          </a:p>
          <a:p>
            <a:pPr marL="742950" lvl="1" indent="-285750">
              <a:buFont typeface="Arial" panose="020B0604020202020204" pitchFamily="34" charset="0"/>
              <a:buChar char="•"/>
            </a:pPr>
            <a:r>
              <a:rPr lang="en-US" sz="1300" dirty="0"/>
              <a:t>Conventional imaging (CT/bone scan): Negative for metastases</a:t>
            </a:r>
          </a:p>
          <a:p>
            <a:pPr marL="742950" lvl="1" indent="-285750">
              <a:buFont typeface="Arial" panose="020B0604020202020204" pitchFamily="34" charset="0"/>
              <a:buChar char="•"/>
            </a:pPr>
            <a:r>
              <a:rPr lang="en-US" sz="1300" dirty="0"/>
              <a:t>PSMA PET/CT: Two small pelvic lymph nodes with mild PSMA uptake (</a:t>
            </a:r>
            <a:r>
              <a:rPr lang="en-US" sz="1300" dirty="0" err="1"/>
              <a:t>SUVmax</a:t>
            </a:r>
            <a:r>
              <a:rPr lang="en-US" sz="1300" dirty="0"/>
              <a:t> 4.2, equivocal)</a:t>
            </a:r>
          </a:p>
          <a:p>
            <a:pPr marL="742950" lvl="1" indent="-285750">
              <a:buFont typeface="Arial" panose="020B0604020202020204" pitchFamily="34" charset="0"/>
              <a:buChar char="•"/>
            </a:pPr>
            <a:r>
              <a:rPr lang="en-US" sz="1300" dirty="0"/>
              <a:t>Current status: Non-metastatic hormone-sensitive prostate cancer (</a:t>
            </a:r>
            <a:r>
              <a:rPr lang="en-US" sz="1300" dirty="0" err="1"/>
              <a:t>nmHSPC</a:t>
            </a:r>
            <a:r>
              <a:rPr lang="en-US" sz="1300" dirty="0"/>
              <a:t>) with biochemical recurrence</a:t>
            </a:r>
          </a:p>
        </p:txBody>
      </p:sp>
    </p:spTree>
    <p:extLst>
      <p:ext uri="{BB962C8B-B14F-4D97-AF65-F5344CB8AC3E}">
        <p14:creationId xmlns:p14="http://schemas.microsoft.com/office/powerpoint/2010/main" val="367089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7E17-17B7-4987-B065-9CC07D6AB6B1}"/>
              </a:ext>
            </a:extLst>
          </p:cNvPr>
          <p:cNvSpPr>
            <a:spLocks noGrp="1"/>
          </p:cNvSpPr>
          <p:nvPr>
            <p:ph type="title"/>
          </p:nvPr>
        </p:nvSpPr>
        <p:spPr/>
        <p:txBody>
          <a:bodyPr/>
          <a:lstStyle/>
          <a:p>
            <a:r>
              <a:rPr lang="en-US" b="1" dirty="0"/>
              <a:t>Case Presentation – Dr McKay: </a:t>
            </a:r>
            <a:r>
              <a:rPr lang="en-US" b="1" dirty="0" err="1"/>
              <a:t>nmHSPC</a:t>
            </a:r>
            <a:r>
              <a:rPr lang="en-US" b="1" dirty="0"/>
              <a:t> (cont’d)</a:t>
            </a:r>
            <a:endParaRPr lang="en-US" dirty="0"/>
          </a:p>
        </p:txBody>
      </p:sp>
      <p:sp>
        <p:nvSpPr>
          <p:cNvPr id="3" name="Text Placeholder 2">
            <a:extLst>
              <a:ext uri="{FF2B5EF4-FFF2-40B4-BE49-F238E27FC236}">
                <a16:creationId xmlns:a16="http://schemas.microsoft.com/office/drawing/2014/main" id="{F3796D68-903D-454A-ADE2-E26167C7B50F}"/>
              </a:ext>
            </a:extLst>
          </p:cNvPr>
          <p:cNvSpPr>
            <a:spLocks noGrp="1"/>
          </p:cNvSpPr>
          <p:nvPr>
            <p:ph type="body" sz="quarter" idx="13"/>
          </p:nvPr>
        </p:nvSpPr>
        <p:spPr>
          <a:xfrm>
            <a:off x="419100" y="1295400"/>
            <a:ext cx="11353800" cy="5105400"/>
          </a:xfrm>
        </p:spPr>
        <p:txBody>
          <a:bodyPr>
            <a:normAutofit/>
          </a:bodyPr>
          <a:lstStyle/>
          <a:p>
            <a:pPr marL="0" indent="0">
              <a:buNone/>
            </a:pPr>
            <a:r>
              <a:rPr lang="en-US" b="1" dirty="0"/>
              <a:t>Treatment Course:</a:t>
            </a:r>
            <a:endParaRPr lang="en-US" dirty="0"/>
          </a:p>
          <a:p>
            <a:pPr>
              <a:buFont typeface="Arial" panose="020B0604020202020204" pitchFamily="34" charset="0"/>
              <a:buChar char="•"/>
            </a:pPr>
            <a:r>
              <a:rPr lang="en-US" dirty="0"/>
              <a:t>Started on ADT (leuprolide q3mo) + enzalutamide 160mg daily in July 2023</a:t>
            </a:r>
          </a:p>
          <a:p>
            <a:pPr>
              <a:buFont typeface="Arial" panose="020B0604020202020204" pitchFamily="34" charset="0"/>
              <a:buChar char="•"/>
            </a:pPr>
            <a:r>
              <a:rPr lang="en-US" dirty="0"/>
              <a:t>PSA response: </a:t>
            </a:r>
          </a:p>
          <a:p>
            <a:pPr marL="742950" lvl="1" indent="-285750">
              <a:buFont typeface="Arial" panose="020B0604020202020204" pitchFamily="34" charset="0"/>
              <a:buChar char="•"/>
            </a:pPr>
            <a:r>
              <a:rPr lang="en-US" dirty="0"/>
              <a:t>2.8 ng/mL (pre-treatment)</a:t>
            </a:r>
          </a:p>
          <a:p>
            <a:pPr marL="742950" lvl="1" indent="-285750">
              <a:buFont typeface="Arial" panose="020B0604020202020204" pitchFamily="34" charset="0"/>
              <a:buChar char="•"/>
            </a:pPr>
            <a:r>
              <a:rPr lang="en-US" dirty="0"/>
              <a:t>0.4 ng/mL (1 month)</a:t>
            </a:r>
          </a:p>
          <a:p>
            <a:pPr marL="742950" lvl="1" indent="-285750">
              <a:buFont typeface="Arial" panose="020B0604020202020204" pitchFamily="34" charset="0"/>
              <a:buChar char="•"/>
            </a:pPr>
            <a:r>
              <a:rPr lang="en-US" dirty="0"/>
              <a:t>0.08 ng/mL (2 months)</a:t>
            </a:r>
          </a:p>
          <a:p>
            <a:pPr marL="742950" lvl="1" indent="-285750">
              <a:buFont typeface="Arial" panose="020B0604020202020204" pitchFamily="34" charset="0"/>
              <a:buChar char="•"/>
            </a:pPr>
            <a:r>
              <a:rPr lang="en-US" dirty="0"/>
              <a:t>&lt;0.01 ng/mL (3 months and maintained through present)</a:t>
            </a:r>
          </a:p>
          <a:p>
            <a:pPr>
              <a:buFont typeface="Arial" panose="020B0604020202020204" pitchFamily="34" charset="0"/>
              <a:buChar char="•"/>
            </a:pPr>
            <a:r>
              <a:rPr lang="en-US" dirty="0"/>
              <a:t>Testosterone levels consistently &lt;20 ng/dL</a:t>
            </a:r>
          </a:p>
          <a:p>
            <a:pPr>
              <a:buFont typeface="Arial" panose="020B0604020202020204" pitchFamily="34" charset="0"/>
              <a:buChar char="•"/>
            </a:pPr>
            <a:r>
              <a:rPr lang="en-US" dirty="0"/>
              <a:t>Toxicity: </a:t>
            </a:r>
          </a:p>
          <a:p>
            <a:pPr marL="742950" lvl="1" indent="-285750">
              <a:buFont typeface="Arial" panose="020B0604020202020204" pitchFamily="34" charset="0"/>
              <a:buChar char="•"/>
            </a:pPr>
            <a:r>
              <a:rPr lang="en-US" dirty="0"/>
              <a:t>Grade 2 fatigue, managed with exercise program</a:t>
            </a:r>
          </a:p>
          <a:p>
            <a:pPr marL="742950" lvl="1" indent="-285750">
              <a:buFont typeface="Arial" panose="020B0604020202020204" pitchFamily="34" charset="0"/>
              <a:buChar char="•"/>
            </a:pPr>
            <a:r>
              <a:rPr lang="en-US" dirty="0"/>
              <a:t>Grade 1 hot flashes</a:t>
            </a:r>
          </a:p>
          <a:p>
            <a:pPr marL="742950" lvl="1" indent="-285750">
              <a:buFont typeface="Arial" panose="020B0604020202020204" pitchFamily="34" charset="0"/>
              <a:buChar char="•"/>
            </a:pPr>
            <a:r>
              <a:rPr lang="en-US" dirty="0"/>
              <a:t>Mild cognitive changes</a:t>
            </a:r>
          </a:p>
          <a:p>
            <a:pPr>
              <a:buFont typeface="Arial" panose="020B0604020202020204" pitchFamily="34" charset="0"/>
              <a:buChar char="•"/>
            </a:pPr>
            <a:r>
              <a:rPr lang="en-US" dirty="0"/>
              <a:t>Current status: </a:t>
            </a:r>
          </a:p>
          <a:p>
            <a:pPr marL="742950" lvl="1" indent="-285750">
              <a:buFont typeface="Arial" panose="020B0604020202020204" pitchFamily="34" charset="0"/>
              <a:buChar char="•"/>
            </a:pPr>
            <a:r>
              <a:rPr lang="en-US" dirty="0"/>
              <a:t>10 months into treatment (May 2024)</a:t>
            </a:r>
          </a:p>
          <a:p>
            <a:pPr marL="742950" lvl="1" indent="-285750">
              <a:buFont typeface="Arial" panose="020B0604020202020204" pitchFamily="34" charset="0"/>
              <a:buChar char="•"/>
            </a:pPr>
            <a:r>
              <a:rPr lang="en-US" dirty="0"/>
              <a:t>PSA remains undetectable (&lt;0.01 ng/mL)</a:t>
            </a:r>
          </a:p>
          <a:p>
            <a:pPr marL="742950" lvl="1" indent="-285750">
              <a:buFont typeface="Arial" panose="020B0604020202020204" pitchFamily="34" charset="0"/>
              <a:buChar char="•"/>
            </a:pPr>
            <a:r>
              <a:rPr lang="en-US" dirty="0"/>
              <a:t>Baseline bone density scan showing osteopenia, now on calcium and vitamin D supplements</a:t>
            </a:r>
          </a:p>
          <a:p>
            <a:endParaRPr lang="en-US" dirty="0"/>
          </a:p>
        </p:txBody>
      </p:sp>
    </p:spTree>
    <p:extLst>
      <p:ext uri="{BB962C8B-B14F-4D97-AF65-F5344CB8AC3E}">
        <p14:creationId xmlns:p14="http://schemas.microsoft.com/office/powerpoint/2010/main" val="131770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1A16-856A-1002-FA27-D6112FBED7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29C3B1-E7F7-9CAF-FF50-38B67C7A3651}"/>
              </a:ext>
            </a:extLst>
          </p:cNvPr>
          <p:cNvSpPr txBox="1"/>
          <p:nvPr/>
        </p:nvSpPr>
        <p:spPr>
          <a:xfrm>
            <a:off x="974109" y="1196752"/>
            <a:ext cx="1007489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How do you approach treatment for patients such as this one who experience biochemical recurrence with a rapidly rising PSA after local therapy and have evidence of metastatic disease on PSMA PET but not on conventional imaging?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If this man’s PSA remains undetectable, would you offer him a treatment break? Are you comfortable using intermittent therapy in this population despite their high-risk status? If so, when do you start measuring PSA levels after commencing hormonal therapy, and at what intervals do you do so? At what PSA level do you stop treatment, and when do you reinitiate it?</a:t>
            </a: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23CCA329-2EEE-CFFB-D45E-0ADF10271634}"/>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473983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F47E-88D0-1EDF-D02F-85FCD0D6F5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25D349-C876-4259-ACB4-6604D5704784}"/>
              </a:ext>
            </a:extLst>
          </p:cNvPr>
          <p:cNvSpPr txBox="1"/>
          <p:nvPr/>
        </p:nvSpPr>
        <p:spPr>
          <a:xfrm>
            <a:off x="1054323" y="2521059"/>
            <a:ext cx="1007489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Outside of a clinical trial, would you currently employ an AR pathway inhibitor other than enzalutamide with or without ADT for patients with biochemically recurrent nmHSPC under any circumstances? </a:t>
            </a:r>
          </a:p>
        </p:txBody>
      </p:sp>
      <p:sp>
        <p:nvSpPr>
          <p:cNvPr id="2" name="Title 1">
            <a:extLst>
              <a:ext uri="{FF2B5EF4-FFF2-40B4-BE49-F238E27FC236}">
                <a16:creationId xmlns:a16="http://schemas.microsoft.com/office/drawing/2014/main" id="{08085C71-2959-4E0B-8026-46A143E517AF}"/>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40722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Saad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514140588"/>
              </p:ext>
            </p:extLst>
          </p:nvPr>
        </p:nvGraphicFramePr>
        <p:xfrm>
          <a:off x="838470" y="1628800"/>
          <a:ext cx="10435520" cy="3217397"/>
        </p:xfrm>
        <a:graphic>
          <a:graphicData uri="http://schemas.openxmlformats.org/drawingml/2006/table">
            <a:tbl>
              <a:tblPr firstRow="1" bandRow="1">
                <a:tableStyleId>{F2DE63D5-997A-4646-A377-4702673A728D}</a:tableStyleId>
              </a:tblPr>
              <a:tblGrid>
                <a:gridCol w="2953274">
                  <a:extLst>
                    <a:ext uri="{9D8B030D-6E8A-4147-A177-3AD203B41FA5}">
                      <a16:colId xmlns:a16="http://schemas.microsoft.com/office/drawing/2014/main" val="20000"/>
                    </a:ext>
                  </a:extLst>
                </a:gridCol>
                <a:gridCol w="7482246">
                  <a:extLst>
                    <a:ext uri="{9D8B030D-6E8A-4147-A177-3AD203B41FA5}">
                      <a16:colId xmlns:a16="http://schemas.microsoft.com/office/drawing/2014/main" val="20001"/>
                    </a:ext>
                  </a:extLst>
                </a:gridCol>
              </a:tblGrid>
              <a:tr h="889637">
                <a:tc>
                  <a:txBody>
                    <a:bodyPr/>
                    <a:lstStyle/>
                    <a:p>
                      <a:r>
                        <a:rPr lang="en-US" sz="18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Bayer HealthCare Pharmaceuticals, GSK, Janssen Biotech Inc, Merck, Novartis, Pfizer Inc, </a:t>
                      </a:r>
                      <a:r>
                        <a:rPr lang="en-US" sz="1800" b="0" kern="1200" dirty="0" err="1">
                          <a:solidFill>
                            <a:schemeClr val="tx1"/>
                          </a:solidFill>
                          <a:effectLst/>
                          <a:latin typeface="+mn-lt"/>
                          <a:ea typeface="+mn-ea"/>
                          <a:cs typeface="+mn-cs"/>
                        </a:rPr>
                        <a:t>Tolmar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6869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Bayer HealthCare Pharmaceuticals, GSK, Janssen Biotech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644180"/>
                  </a:ext>
                </a:extLst>
              </a:tr>
              <a:tr h="959068">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AstraZeneca Pharmaceuticals LP, Bayer HealthCare Pharmaceuticals, Janssen Biotech Inc, Merck, Novartis, Pfizer Inc, </a:t>
                      </a:r>
                      <a:r>
                        <a:rPr lang="en-US" sz="1800" b="0" kern="1200" dirty="0" err="1">
                          <a:solidFill>
                            <a:schemeClr val="tx1"/>
                          </a:solidFill>
                          <a:effectLst/>
                          <a:latin typeface="+mn-lt"/>
                          <a:ea typeface="+mn-ea"/>
                          <a:cs typeface="+mn-cs"/>
                        </a:rPr>
                        <a:t>Tolmar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9268434"/>
                  </a:ext>
                </a:extLst>
              </a:tr>
            </a:tbl>
          </a:graphicData>
        </a:graphic>
      </p:graphicFrame>
    </p:spTree>
    <p:custDataLst>
      <p:tags r:id="rId1"/>
    </p:custDataLst>
    <p:extLst>
      <p:ext uri="{BB962C8B-B14F-4D97-AF65-F5344CB8AC3E}">
        <p14:creationId xmlns:p14="http://schemas.microsoft.com/office/powerpoint/2010/main" val="3292165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3EC70-458B-AB65-4739-3A12E615A89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F4620F1-7C73-072D-E071-980674C5A74D}"/>
              </a:ext>
            </a:extLst>
          </p:cNvPr>
          <p:cNvSpPr/>
          <p:nvPr/>
        </p:nvSpPr>
        <p:spPr bwMode="auto">
          <a:xfrm>
            <a:off x="767408" y="2348880"/>
            <a:ext cx="10801200" cy="5760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D32E8F2-FC5D-5424-67CB-C445EDB72D25}"/>
              </a:ext>
            </a:extLst>
          </p:cNvPr>
          <p:cNvSpPr>
            <a:spLocks noGrp="1"/>
          </p:cNvSpPr>
          <p:nvPr>
            <p:ph type="title"/>
          </p:nvPr>
        </p:nvSpPr>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6E4D5D43-B20F-E416-3E82-E1CA2745B365}"/>
              </a:ext>
            </a:extLst>
          </p:cNvPr>
          <p:cNvSpPr txBox="1">
            <a:spLocks/>
          </p:cNvSpPr>
          <p:nvPr/>
        </p:nvSpPr>
        <p:spPr bwMode="auto">
          <a:xfrm>
            <a:off x="1055440" y="1486422"/>
            <a:ext cx="9721080"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1600"/>
              </a:spcAft>
              <a:buNone/>
            </a:pPr>
            <a:r>
              <a:rPr lang="en-US" sz="2500" kern="0" dirty="0">
                <a:solidFill>
                  <a:srgbClr val="3133FF"/>
                </a:solidFill>
              </a:rPr>
              <a:t>MODULE 1: </a:t>
            </a:r>
            <a:r>
              <a:rPr lang="en-US" sz="2500" kern="0" dirty="0">
                <a:solidFill>
                  <a:schemeClr val="tx1"/>
                </a:solidFill>
              </a:rPr>
              <a:t>Evolving Management of Nonmetastatic Hormone-Sensitive Prostate Cancer (HSPC) — Dr Saad</a:t>
            </a:r>
          </a:p>
          <a:p>
            <a:pPr marL="98425" indent="0">
              <a:lnSpc>
                <a:spcPct val="100000"/>
              </a:lnSpc>
              <a:spcBef>
                <a:spcPts val="0"/>
              </a:spcBef>
              <a:spcAft>
                <a:spcPts val="1600"/>
              </a:spcAft>
              <a:buNone/>
            </a:pPr>
            <a:r>
              <a:rPr lang="en-US" sz="2500" kern="0" dirty="0">
                <a:solidFill>
                  <a:schemeClr val="bg1"/>
                </a:solidFill>
              </a:rPr>
              <a:t>MODULE 2: Current Treatment for Metastatic HSPC — Dr Armstrong</a:t>
            </a:r>
          </a:p>
          <a:p>
            <a:pPr marL="98425" indent="0">
              <a:lnSpc>
                <a:spcPct val="100000"/>
              </a:lnSpc>
              <a:spcBef>
                <a:spcPts val="0"/>
              </a:spcBef>
              <a:spcAft>
                <a:spcPts val="1600"/>
              </a:spcAft>
              <a:buNone/>
            </a:pPr>
            <a:r>
              <a:rPr lang="en-US" sz="2500" kern="0" dirty="0">
                <a:solidFill>
                  <a:srgbClr val="3233FF"/>
                </a:solidFill>
              </a:rPr>
              <a:t>MODULE 3: </a:t>
            </a:r>
            <a:r>
              <a:rPr lang="en-US" sz="2500" kern="0" dirty="0">
                <a:solidFill>
                  <a:schemeClr val="tx1"/>
                </a:solidFill>
              </a:rPr>
              <a:t>Role of PARP Inhibition in Metastatic Castration-Resistant Prostate Cancer (</a:t>
            </a:r>
            <a:r>
              <a:rPr lang="en-US" sz="2500" kern="0" dirty="0" err="1">
                <a:solidFill>
                  <a:schemeClr val="tx1"/>
                </a:solidFill>
              </a:rPr>
              <a:t>mCRPC</a:t>
            </a:r>
            <a:r>
              <a:rPr lang="en-US" sz="2500" kern="0" dirty="0">
                <a:solidFill>
                  <a:schemeClr val="tx1"/>
                </a:solidFill>
              </a:rPr>
              <a:t>) — Dr Agarwal</a:t>
            </a:r>
          </a:p>
          <a:p>
            <a:pPr marL="98425" indent="0">
              <a:lnSpc>
                <a:spcPct val="100000"/>
              </a:lnSpc>
              <a:spcBef>
                <a:spcPts val="0"/>
              </a:spcBef>
              <a:spcAft>
                <a:spcPts val="1600"/>
              </a:spcAft>
              <a:buNone/>
            </a:pPr>
            <a:r>
              <a:rPr lang="en-US" sz="2500" kern="0" dirty="0">
                <a:solidFill>
                  <a:srgbClr val="3233FF"/>
                </a:solidFill>
              </a:rPr>
              <a:t>MODULE 4: </a:t>
            </a:r>
            <a:r>
              <a:rPr lang="en-US" sz="2500" kern="0" dirty="0">
                <a:solidFill>
                  <a:schemeClr val="tx1"/>
                </a:solidFill>
              </a:rPr>
              <a:t>Current and Future Use of Radiopharmaceuticals for </a:t>
            </a:r>
            <a:r>
              <a:rPr lang="en-US" sz="2500" kern="0" dirty="0" err="1">
                <a:solidFill>
                  <a:schemeClr val="tx1"/>
                </a:solidFill>
              </a:rPr>
              <a:t>mCRPC</a:t>
            </a:r>
            <a:r>
              <a:rPr lang="en-US" sz="2500" kern="0" dirty="0">
                <a:solidFill>
                  <a:schemeClr val="tx1"/>
                </a:solidFill>
              </a:rPr>
              <a:t> — Dr McKay</a:t>
            </a:r>
          </a:p>
          <a:p>
            <a:pPr marL="98425" indent="0">
              <a:lnSpc>
                <a:spcPct val="100000"/>
              </a:lnSpc>
              <a:spcBef>
                <a:spcPts val="0"/>
              </a:spcBef>
              <a:spcAft>
                <a:spcPts val="1600"/>
              </a:spcAft>
              <a:buNone/>
            </a:pPr>
            <a:r>
              <a:rPr lang="en-US" sz="2500" kern="0" dirty="0">
                <a:solidFill>
                  <a:srgbClr val="3233FF"/>
                </a:solidFill>
              </a:rPr>
              <a:t>MODULE 5: </a:t>
            </a:r>
            <a:r>
              <a:rPr lang="en-US" sz="2500" kern="0" dirty="0">
                <a:solidFill>
                  <a:schemeClr val="tx1"/>
                </a:solidFill>
              </a:rPr>
              <a:t>Promising Novel Agents and Strategies Under Investigation for the Management of Prostate Cancer — Dr Beltran</a:t>
            </a:r>
          </a:p>
        </p:txBody>
      </p:sp>
    </p:spTree>
    <p:extLst>
      <p:ext uri="{BB962C8B-B14F-4D97-AF65-F5344CB8AC3E}">
        <p14:creationId xmlns:p14="http://schemas.microsoft.com/office/powerpoint/2010/main" val="3033249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667359" y="1439882"/>
            <a:ext cx="1069722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Andrew J Armstrong MD </a:t>
            </a:r>
            <a:r>
              <a:rPr kumimoji="0" lang="en-US" sz="2800" b="1" i="0" u="none" strike="noStrike" kern="1200" cap="none" spc="0" normalizeH="0" baseline="0" noProof="0" dirty="0" err="1">
                <a:ln>
                  <a:noFill/>
                </a:ln>
                <a:solidFill>
                  <a:prstClr val="black"/>
                </a:solidFill>
                <a:effectLst/>
                <a:uLnTx/>
                <a:uFillTx/>
                <a:latin typeface="Arial" charset="0"/>
                <a:ea typeface="ＭＳ Ｐゴシック" charset="0"/>
              </a:rPr>
              <a:t>ScM</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FACP</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rPr>
              <a:t>ASCO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2025</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Professor of Medicine, Surgery, Pharmacology and Cancer Biology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Director of Research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Duke Cancer Institute’s Center for Prostate and Urologic Cancers</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 name="Rectangle 5"/>
          <p:cNvSpPr/>
          <p:nvPr/>
        </p:nvSpPr>
        <p:spPr>
          <a:xfrm>
            <a:off x="842724" y="1255216"/>
            <a:ext cx="1034649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Current Treatment for Metastatic HSPC (</a:t>
            </a: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mHSPC</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714" y="5656421"/>
            <a:ext cx="4898518" cy="901066"/>
          </a:xfrm>
          <a:prstGeom prst="rect">
            <a:avLst/>
          </a:prstGeom>
        </p:spPr>
      </p:pic>
    </p:spTree>
    <p:extLst>
      <p:ext uri="{BB962C8B-B14F-4D97-AF65-F5344CB8AC3E}">
        <p14:creationId xmlns:p14="http://schemas.microsoft.com/office/powerpoint/2010/main" val="2476238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814C84-5AAE-4640-B935-92E0915B61CE}"/>
              </a:ext>
            </a:extLst>
          </p:cNvPr>
          <p:cNvSpPr txBox="1"/>
          <p:nvPr/>
        </p:nvSpPr>
        <p:spPr>
          <a:xfrm>
            <a:off x="4463015" y="4496197"/>
            <a:ext cx="1398134" cy="1021556"/>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STAMPEDE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Arm C</a:t>
            </a:r>
            <a:endParaRPr kumimoji="0" lang="en-US" sz="18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(docetaxel)</a:t>
            </a:r>
          </a:p>
        </p:txBody>
      </p:sp>
      <p:sp>
        <p:nvSpPr>
          <p:cNvPr id="5" name="TextBox 4">
            <a:extLst>
              <a:ext uri="{FF2B5EF4-FFF2-40B4-BE49-F238E27FC236}">
                <a16:creationId xmlns:a16="http://schemas.microsoft.com/office/drawing/2014/main" id="{E8513BBE-77FB-8A4B-B754-C1319063F73C}"/>
              </a:ext>
            </a:extLst>
          </p:cNvPr>
          <p:cNvSpPr txBox="1"/>
          <p:nvPr/>
        </p:nvSpPr>
        <p:spPr>
          <a:xfrm>
            <a:off x="3420649" y="3575051"/>
            <a:ext cx="1510853" cy="715089"/>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CHAARTED</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(docetaxel)</a:t>
            </a:r>
          </a:p>
        </p:txBody>
      </p:sp>
      <p:sp>
        <p:nvSpPr>
          <p:cNvPr id="6" name="TextBox 5">
            <a:extLst>
              <a:ext uri="{FF2B5EF4-FFF2-40B4-BE49-F238E27FC236}">
                <a16:creationId xmlns:a16="http://schemas.microsoft.com/office/drawing/2014/main" id="{EBD12683-20FF-7946-AE58-854507265789}"/>
              </a:ext>
            </a:extLst>
          </p:cNvPr>
          <p:cNvSpPr txBox="1"/>
          <p:nvPr/>
        </p:nvSpPr>
        <p:spPr>
          <a:xfrm>
            <a:off x="9155057" y="3634856"/>
            <a:ext cx="1586775" cy="1123712"/>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PEACE-1</a:t>
            </a:r>
            <a:endParaRPr kumimoji="0" lang="en-US" sz="18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(abiraterone</a:t>
            </a:r>
            <a:br>
              <a:rPr kumimoji="0" lang="en-US" sz="1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/radiotherapy</a:t>
            </a:r>
            <a:br>
              <a:rPr kumimoji="0" lang="en-US" sz="1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/docetaxel)</a:t>
            </a:r>
          </a:p>
        </p:txBody>
      </p:sp>
      <p:sp>
        <p:nvSpPr>
          <p:cNvPr id="7" name="TextBox 6">
            <a:extLst>
              <a:ext uri="{FF2B5EF4-FFF2-40B4-BE49-F238E27FC236}">
                <a16:creationId xmlns:a16="http://schemas.microsoft.com/office/drawing/2014/main" id="{CE714DED-57AC-624C-9FD0-3965CFD5C331}"/>
              </a:ext>
            </a:extLst>
          </p:cNvPr>
          <p:cNvSpPr txBox="1"/>
          <p:nvPr/>
        </p:nvSpPr>
        <p:spPr>
          <a:xfrm>
            <a:off x="8602809" y="1576092"/>
            <a:ext cx="1685288" cy="715089"/>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TITAN</a:t>
            </a:r>
            <a:endParaRPr kumimoji="0" lang="en-US" sz="18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(apalutamide)</a:t>
            </a:r>
          </a:p>
        </p:txBody>
      </p:sp>
      <p:sp>
        <p:nvSpPr>
          <p:cNvPr id="8" name="Hexagon 32">
            <a:extLst>
              <a:ext uri="{FF2B5EF4-FFF2-40B4-BE49-F238E27FC236}">
                <a16:creationId xmlns:a16="http://schemas.microsoft.com/office/drawing/2014/main" id="{F4857EA6-6432-0442-A23B-3574B83EA7CD}"/>
              </a:ext>
            </a:extLst>
          </p:cNvPr>
          <p:cNvSpPr/>
          <p:nvPr/>
        </p:nvSpPr>
        <p:spPr>
          <a:xfrm>
            <a:off x="3692714" y="2745294"/>
            <a:ext cx="8499285" cy="561703"/>
          </a:xfrm>
          <a:custGeom>
            <a:avLst/>
            <a:gdLst>
              <a:gd name="connsiteX0" fmla="*/ 0 w 9096454"/>
              <a:gd name="connsiteY0" fmla="*/ 280852 h 561703"/>
              <a:gd name="connsiteX1" fmla="*/ 140426 w 9096454"/>
              <a:gd name="connsiteY1" fmla="*/ 0 h 561703"/>
              <a:gd name="connsiteX2" fmla="*/ 8956028 w 9096454"/>
              <a:gd name="connsiteY2" fmla="*/ 0 h 561703"/>
              <a:gd name="connsiteX3" fmla="*/ 9096454 w 9096454"/>
              <a:gd name="connsiteY3" fmla="*/ 280852 h 561703"/>
              <a:gd name="connsiteX4" fmla="*/ 8956028 w 9096454"/>
              <a:gd name="connsiteY4" fmla="*/ 561703 h 561703"/>
              <a:gd name="connsiteX5" fmla="*/ 140426 w 9096454"/>
              <a:gd name="connsiteY5" fmla="*/ 561703 h 561703"/>
              <a:gd name="connsiteX6" fmla="*/ 0 w 9096454"/>
              <a:gd name="connsiteY6" fmla="*/ 280852 h 561703"/>
              <a:gd name="connsiteX0" fmla="*/ 0 w 8956028"/>
              <a:gd name="connsiteY0" fmla="*/ 561703 h 561703"/>
              <a:gd name="connsiteX1" fmla="*/ 0 w 8956028"/>
              <a:gd name="connsiteY1" fmla="*/ 0 h 561703"/>
              <a:gd name="connsiteX2" fmla="*/ 8815602 w 8956028"/>
              <a:gd name="connsiteY2" fmla="*/ 0 h 561703"/>
              <a:gd name="connsiteX3" fmla="*/ 8956028 w 8956028"/>
              <a:gd name="connsiteY3" fmla="*/ 280852 h 561703"/>
              <a:gd name="connsiteX4" fmla="*/ 8815602 w 8956028"/>
              <a:gd name="connsiteY4" fmla="*/ 561703 h 561703"/>
              <a:gd name="connsiteX5" fmla="*/ 0 w 8956028"/>
              <a:gd name="connsiteY5" fmla="*/ 561703 h 5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028" h="561703">
                <a:moveTo>
                  <a:pt x="0" y="561703"/>
                </a:moveTo>
                <a:lnTo>
                  <a:pt x="0" y="0"/>
                </a:lnTo>
                <a:lnTo>
                  <a:pt x="8815602" y="0"/>
                </a:lnTo>
                <a:lnTo>
                  <a:pt x="8956028" y="280852"/>
                </a:lnTo>
                <a:lnTo>
                  <a:pt x="8815602" y="561703"/>
                </a:lnTo>
                <a:lnTo>
                  <a:pt x="0" y="561703"/>
                </a:lnTo>
                <a:close/>
              </a:path>
            </a:pathLst>
          </a:cu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5E36E6-80A9-1140-A72B-776B46C0AA08}"/>
              </a:ext>
            </a:extLst>
          </p:cNvPr>
          <p:cNvSpPr/>
          <p:nvPr/>
        </p:nvSpPr>
        <p:spPr>
          <a:xfrm>
            <a:off x="4704882"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2015</a:t>
            </a:r>
          </a:p>
        </p:txBody>
      </p:sp>
      <p:sp>
        <p:nvSpPr>
          <p:cNvPr id="10" name="Rectangle 9">
            <a:extLst>
              <a:ext uri="{FF2B5EF4-FFF2-40B4-BE49-F238E27FC236}">
                <a16:creationId xmlns:a16="http://schemas.microsoft.com/office/drawing/2014/main" id="{02B0544A-9A93-8F46-9189-C142A9E92530}"/>
              </a:ext>
            </a:extLst>
          </p:cNvPr>
          <p:cNvSpPr/>
          <p:nvPr/>
        </p:nvSpPr>
        <p:spPr>
          <a:xfrm>
            <a:off x="5717441"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2017</a:t>
            </a:r>
          </a:p>
        </p:txBody>
      </p:sp>
      <p:sp>
        <p:nvSpPr>
          <p:cNvPr id="11" name="Rectangle 10">
            <a:extLst>
              <a:ext uri="{FF2B5EF4-FFF2-40B4-BE49-F238E27FC236}">
                <a16:creationId xmlns:a16="http://schemas.microsoft.com/office/drawing/2014/main" id="{918E71E6-81BE-8B48-8E99-66FADE3D9B2A}"/>
              </a:ext>
            </a:extLst>
          </p:cNvPr>
          <p:cNvSpPr/>
          <p:nvPr/>
        </p:nvSpPr>
        <p:spPr>
          <a:xfrm>
            <a:off x="7771942"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2019</a:t>
            </a:r>
          </a:p>
        </p:txBody>
      </p:sp>
      <p:cxnSp>
        <p:nvCxnSpPr>
          <p:cNvPr id="12" name="Straight Connector 11">
            <a:extLst>
              <a:ext uri="{FF2B5EF4-FFF2-40B4-BE49-F238E27FC236}">
                <a16:creationId xmlns:a16="http://schemas.microsoft.com/office/drawing/2014/main" id="{34EE3577-5E3A-E840-9500-E96BB9B8CB15}"/>
              </a:ext>
            </a:extLst>
          </p:cNvPr>
          <p:cNvCxnSpPr>
            <a:cxnSpLocks/>
            <a:stCxn id="5" idx="0"/>
            <a:endCxn id="16" idx="2"/>
          </p:cNvCxnSpPr>
          <p:nvPr/>
        </p:nvCxnSpPr>
        <p:spPr>
          <a:xfrm flipH="1" flipV="1">
            <a:off x="4149915" y="3204202"/>
            <a:ext cx="26161" cy="370849"/>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3F8FDA-69D1-4B48-A38E-22277508859A}"/>
              </a:ext>
            </a:extLst>
          </p:cNvPr>
          <p:cNvSpPr txBox="1"/>
          <p:nvPr/>
        </p:nvSpPr>
        <p:spPr>
          <a:xfrm>
            <a:off x="4440317" y="1565667"/>
            <a:ext cx="1588168" cy="715089"/>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LATITUDE</a:t>
            </a:r>
            <a:endParaRPr kumimoji="0" lang="en-US" sz="18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(abiraterone)</a:t>
            </a:r>
          </a:p>
        </p:txBody>
      </p:sp>
      <p:sp>
        <p:nvSpPr>
          <p:cNvPr id="14" name="TextBox 13">
            <a:extLst>
              <a:ext uri="{FF2B5EF4-FFF2-40B4-BE49-F238E27FC236}">
                <a16:creationId xmlns:a16="http://schemas.microsoft.com/office/drawing/2014/main" id="{C47BD380-B398-2145-91C1-378FA58E137A}"/>
              </a:ext>
            </a:extLst>
          </p:cNvPr>
          <p:cNvSpPr txBox="1"/>
          <p:nvPr/>
        </p:nvSpPr>
        <p:spPr>
          <a:xfrm>
            <a:off x="5569248" y="450850"/>
            <a:ext cx="1687437" cy="1021556"/>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STAMPEDE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Arm G</a:t>
            </a:r>
            <a:endParaRPr kumimoji="0" lang="en-US" sz="18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(abiraterone)</a:t>
            </a:r>
          </a:p>
        </p:txBody>
      </p:sp>
      <p:sp>
        <p:nvSpPr>
          <p:cNvPr id="15" name="TextBox 14">
            <a:extLst>
              <a:ext uri="{FF2B5EF4-FFF2-40B4-BE49-F238E27FC236}">
                <a16:creationId xmlns:a16="http://schemas.microsoft.com/office/drawing/2014/main" id="{4A8BBDF4-CE05-FE46-9D3D-6B6F5C8094A5}"/>
              </a:ext>
            </a:extLst>
          </p:cNvPr>
          <p:cNvSpPr txBox="1"/>
          <p:nvPr/>
        </p:nvSpPr>
        <p:spPr>
          <a:xfrm>
            <a:off x="7354156" y="3711514"/>
            <a:ext cx="1749972" cy="715089"/>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ARCHES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(enzalutamide)</a:t>
            </a:r>
          </a:p>
        </p:txBody>
      </p:sp>
      <p:sp>
        <p:nvSpPr>
          <p:cNvPr id="16" name="Rectangle 15">
            <a:extLst>
              <a:ext uri="{FF2B5EF4-FFF2-40B4-BE49-F238E27FC236}">
                <a16:creationId xmlns:a16="http://schemas.microsoft.com/office/drawing/2014/main" id="{E8ED4BC9-0E28-294D-9F12-F9C19370DF02}"/>
              </a:ext>
            </a:extLst>
          </p:cNvPr>
          <p:cNvSpPr/>
          <p:nvPr/>
        </p:nvSpPr>
        <p:spPr>
          <a:xfrm>
            <a:off x="3692715"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2014</a:t>
            </a:r>
          </a:p>
        </p:txBody>
      </p:sp>
      <p:cxnSp>
        <p:nvCxnSpPr>
          <p:cNvPr id="17" name="Straight Connector 16">
            <a:extLst>
              <a:ext uri="{FF2B5EF4-FFF2-40B4-BE49-F238E27FC236}">
                <a16:creationId xmlns:a16="http://schemas.microsoft.com/office/drawing/2014/main" id="{A0450DD8-2224-F94A-B521-8FCA7B971F9C}"/>
              </a:ext>
            </a:extLst>
          </p:cNvPr>
          <p:cNvCxnSpPr>
            <a:cxnSpLocks/>
            <a:stCxn id="6" idx="0"/>
            <a:endCxn id="20" idx="2"/>
          </p:cNvCxnSpPr>
          <p:nvPr/>
        </p:nvCxnSpPr>
        <p:spPr>
          <a:xfrm flipV="1">
            <a:off x="9948445" y="3204202"/>
            <a:ext cx="178326" cy="430654"/>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584EF4-7B5D-5D48-BFB6-0093BBC1339D}"/>
              </a:ext>
            </a:extLst>
          </p:cNvPr>
          <p:cNvCxnSpPr>
            <a:cxnSpLocks/>
            <a:stCxn id="15" idx="0"/>
            <a:endCxn id="11" idx="2"/>
          </p:cNvCxnSpPr>
          <p:nvPr/>
        </p:nvCxnSpPr>
        <p:spPr>
          <a:xfrm flipV="1">
            <a:off x="8229142" y="3204202"/>
            <a:ext cx="0" cy="507312"/>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C503CCC-0635-C340-9850-E0CB295442CE}"/>
              </a:ext>
            </a:extLst>
          </p:cNvPr>
          <p:cNvSpPr/>
          <p:nvPr/>
        </p:nvSpPr>
        <p:spPr>
          <a:xfrm>
            <a:off x="8697857"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2020</a:t>
            </a:r>
          </a:p>
        </p:txBody>
      </p:sp>
      <p:sp>
        <p:nvSpPr>
          <p:cNvPr id="20" name="Rectangle 19">
            <a:extLst>
              <a:ext uri="{FF2B5EF4-FFF2-40B4-BE49-F238E27FC236}">
                <a16:creationId xmlns:a16="http://schemas.microsoft.com/office/drawing/2014/main" id="{6DB75A9F-EF28-BA47-967B-FFB5E832AD76}"/>
              </a:ext>
            </a:extLst>
          </p:cNvPr>
          <p:cNvSpPr/>
          <p:nvPr/>
        </p:nvSpPr>
        <p:spPr>
          <a:xfrm>
            <a:off x="9669571"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2021</a:t>
            </a:r>
          </a:p>
        </p:txBody>
      </p:sp>
      <p:cxnSp>
        <p:nvCxnSpPr>
          <p:cNvPr id="22" name="Connector: Elbow 48">
            <a:extLst>
              <a:ext uri="{FF2B5EF4-FFF2-40B4-BE49-F238E27FC236}">
                <a16:creationId xmlns:a16="http://schemas.microsoft.com/office/drawing/2014/main" id="{794FB35C-CE72-3C43-AB1E-E3721585B762}"/>
              </a:ext>
            </a:extLst>
          </p:cNvPr>
          <p:cNvCxnSpPr>
            <a:cxnSpLocks/>
            <a:stCxn id="14" idx="2"/>
            <a:endCxn id="10" idx="0"/>
          </p:cNvCxnSpPr>
          <p:nvPr/>
        </p:nvCxnSpPr>
        <p:spPr>
          <a:xfrm rot="5400000">
            <a:off x="5612572" y="2034475"/>
            <a:ext cx="1362464" cy="238326"/>
          </a:xfrm>
          <a:prstGeom prst="bentConnector3">
            <a:avLst/>
          </a:prstGeom>
          <a:ln w="38100">
            <a:headEnd type="oval"/>
            <a:tailEnd type="ova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3" name="Connector: Elbow 49">
            <a:extLst>
              <a:ext uri="{FF2B5EF4-FFF2-40B4-BE49-F238E27FC236}">
                <a16:creationId xmlns:a16="http://schemas.microsoft.com/office/drawing/2014/main" id="{77A7F8A4-534B-5742-915B-82608DCCCD02}"/>
              </a:ext>
            </a:extLst>
          </p:cNvPr>
          <p:cNvCxnSpPr>
            <a:cxnSpLocks/>
            <a:stCxn id="13" idx="2"/>
            <a:endCxn id="10" idx="0"/>
          </p:cNvCxnSpPr>
          <p:nvPr/>
        </p:nvCxnSpPr>
        <p:spPr>
          <a:xfrm rot="16200000" flipH="1">
            <a:off x="5427464" y="2087693"/>
            <a:ext cx="554114" cy="940240"/>
          </a:xfrm>
          <a:prstGeom prst="bentConnector3">
            <a:avLst/>
          </a:prstGeom>
          <a:ln w="38100">
            <a:headEnd type="oval"/>
            <a:tailEnd type="ova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062F5E57-A093-1642-9580-A7B75CCD89DA}"/>
              </a:ext>
            </a:extLst>
          </p:cNvPr>
          <p:cNvSpPr txBox="1"/>
          <p:nvPr/>
        </p:nvSpPr>
        <p:spPr>
          <a:xfrm>
            <a:off x="7868546" y="701272"/>
            <a:ext cx="1801025" cy="715089"/>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ENZAMET</a:t>
            </a:r>
            <a:endParaRPr kumimoji="0" lang="en-US" sz="1800" b="0" i="0" u="none" strike="noStrike" kern="1200" cap="none" spc="0" normalizeH="0" baseline="30000" noProof="0" dirty="0">
              <a:ln>
                <a:noFill/>
              </a:ln>
              <a:solidFill>
                <a:srgbClr val="FFFFFF"/>
              </a:solidFill>
              <a:effectLst/>
              <a:uLnTx/>
              <a:uFillTx/>
              <a:latin typeface="Myriad Pro" panose="020B05030304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(enzalutamide)</a:t>
            </a:r>
          </a:p>
        </p:txBody>
      </p:sp>
      <p:cxnSp>
        <p:nvCxnSpPr>
          <p:cNvPr id="25" name="Connector: Elbow 36">
            <a:extLst>
              <a:ext uri="{FF2B5EF4-FFF2-40B4-BE49-F238E27FC236}">
                <a16:creationId xmlns:a16="http://schemas.microsoft.com/office/drawing/2014/main" id="{EF7BE6D0-CF86-1941-9682-74DE41051333}"/>
              </a:ext>
            </a:extLst>
          </p:cNvPr>
          <p:cNvCxnSpPr>
            <a:cxnSpLocks/>
            <a:stCxn id="7" idx="2"/>
            <a:endCxn id="11" idx="0"/>
          </p:cNvCxnSpPr>
          <p:nvPr/>
        </p:nvCxnSpPr>
        <p:spPr>
          <a:xfrm rot="5400000">
            <a:off x="8565454" y="1954870"/>
            <a:ext cx="543689" cy="1216311"/>
          </a:xfrm>
          <a:prstGeom prst="bentConnector3">
            <a:avLst/>
          </a:prstGeom>
          <a:ln w="38100">
            <a:headEnd type="oval"/>
            <a:tailEnd type="ova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6" name="Connector: Elbow 33">
            <a:extLst>
              <a:ext uri="{FF2B5EF4-FFF2-40B4-BE49-F238E27FC236}">
                <a16:creationId xmlns:a16="http://schemas.microsoft.com/office/drawing/2014/main" id="{0D94FBDA-449E-5F46-BD9A-A691A84D5B9A}"/>
              </a:ext>
            </a:extLst>
          </p:cNvPr>
          <p:cNvCxnSpPr>
            <a:cxnSpLocks/>
            <a:endCxn id="11" idx="0"/>
          </p:cNvCxnSpPr>
          <p:nvPr/>
        </p:nvCxnSpPr>
        <p:spPr>
          <a:xfrm rot="5400000">
            <a:off x="7697356" y="1987282"/>
            <a:ext cx="1379375" cy="315801"/>
          </a:xfrm>
          <a:prstGeom prst="bentConnector3">
            <a:avLst>
              <a:gd name="adj1" fmla="val 50000"/>
            </a:avLst>
          </a:prstGeom>
          <a:ln w="38100">
            <a:headEnd type="oval"/>
            <a:tailEnd type="ova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1D8342BF-19DE-A045-A44D-280C5C5101FE}"/>
              </a:ext>
            </a:extLst>
          </p:cNvPr>
          <p:cNvCxnSpPr>
            <a:cxnSpLocks/>
            <a:stCxn id="4" idx="0"/>
            <a:endCxn id="9" idx="2"/>
          </p:cNvCxnSpPr>
          <p:nvPr/>
        </p:nvCxnSpPr>
        <p:spPr>
          <a:xfrm flipV="1">
            <a:off x="5162082" y="3204203"/>
            <a:ext cx="0" cy="1291995"/>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Title 2">
            <a:extLst>
              <a:ext uri="{FF2B5EF4-FFF2-40B4-BE49-F238E27FC236}">
                <a16:creationId xmlns:a16="http://schemas.microsoft.com/office/drawing/2014/main" id="{D36D88E2-1661-8845-8B6A-04DFF8E367E4}"/>
              </a:ext>
            </a:extLst>
          </p:cNvPr>
          <p:cNvSpPr txBox="1">
            <a:spLocks/>
          </p:cNvSpPr>
          <p:nvPr/>
        </p:nvSpPr>
        <p:spPr>
          <a:xfrm>
            <a:off x="358775" y="450850"/>
            <a:ext cx="5196451" cy="685800"/>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sz="2400" kern="1200" cap="all">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Recent Clinical Trials for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m</a:t>
            </a:r>
            <a:r>
              <a:rPr kumimoji="0" lang="en-US" sz="2400" b="0" i="0" u="none" strike="noStrike" kern="1200" cap="all"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HSPC</a:t>
            </a:r>
            <a:r>
              <a:rPr kumimoji="0" lang="en-US" sz="2400" b="0" i="0" u="none" strike="noStrike" kern="1200" cap="all"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all"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TREATMENT INTENSIFICATION IMPROVES SURVIVAL</a:t>
            </a:r>
          </a:p>
        </p:txBody>
      </p:sp>
      <p:sp>
        <p:nvSpPr>
          <p:cNvPr id="54" name="Rectangle 53">
            <a:extLst>
              <a:ext uri="{FF2B5EF4-FFF2-40B4-BE49-F238E27FC236}">
                <a16:creationId xmlns:a16="http://schemas.microsoft.com/office/drawing/2014/main" id="{6462E759-8661-544A-A3D9-C23FB1981C06}"/>
              </a:ext>
            </a:extLst>
          </p:cNvPr>
          <p:cNvSpPr/>
          <p:nvPr/>
        </p:nvSpPr>
        <p:spPr>
          <a:xfrm>
            <a:off x="10556860" y="2834870"/>
            <a:ext cx="1467539"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2022    2024</a:t>
            </a:r>
          </a:p>
        </p:txBody>
      </p:sp>
      <p:sp>
        <p:nvSpPr>
          <p:cNvPr id="62" name="Rectangle 61">
            <a:extLst>
              <a:ext uri="{FF2B5EF4-FFF2-40B4-BE49-F238E27FC236}">
                <a16:creationId xmlns:a16="http://schemas.microsoft.com/office/drawing/2014/main" id="{BE529EDE-F04E-4747-8FF8-1DF398ABEFD8}"/>
              </a:ext>
            </a:extLst>
          </p:cNvPr>
          <p:cNvSpPr/>
          <p:nvPr/>
        </p:nvSpPr>
        <p:spPr>
          <a:xfrm>
            <a:off x="6730000" y="2834870"/>
            <a:ext cx="9144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2018</a:t>
            </a:r>
          </a:p>
        </p:txBody>
      </p:sp>
      <p:cxnSp>
        <p:nvCxnSpPr>
          <p:cNvPr id="63" name="Straight Connector 62">
            <a:extLst>
              <a:ext uri="{FF2B5EF4-FFF2-40B4-BE49-F238E27FC236}">
                <a16:creationId xmlns:a16="http://schemas.microsoft.com/office/drawing/2014/main" id="{882E46B8-7080-354B-812C-6552593D2D25}"/>
              </a:ext>
            </a:extLst>
          </p:cNvPr>
          <p:cNvCxnSpPr>
            <a:cxnSpLocks/>
          </p:cNvCxnSpPr>
          <p:nvPr/>
        </p:nvCxnSpPr>
        <p:spPr>
          <a:xfrm flipV="1">
            <a:off x="7187200" y="3204202"/>
            <a:ext cx="0" cy="1291995"/>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3766796-417E-724E-A5F1-B3D2C1D7569D}"/>
              </a:ext>
            </a:extLst>
          </p:cNvPr>
          <p:cNvSpPr txBox="1"/>
          <p:nvPr/>
        </p:nvSpPr>
        <p:spPr>
          <a:xfrm>
            <a:off x="6527598" y="4570481"/>
            <a:ext cx="1513795" cy="1061602"/>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STAMPEDE Arm G (XRT to primary)</a:t>
            </a:r>
          </a:p>
        </p:txBody>
      </p:sp>
      <p:sp>
        <p:nvSpPr>
          <p:cNvPr id="30" name="TextBox 29">
            <a:extLst>
              <a:ext uri="{FF2B5EF4-FFF2-40B4-BE49-F238E27FC236}">
                <a16:creationId xmlns:a16="http://schemas.microsoft.com/office/drawing/2014/main" id="{EBD12683-20FF-7946-AE58-854507265789}"/>
              </a:ext>
            </a:extLst>
          </p:cNvPr>
          <p:cNvSpPr txBox="1"/>
          <p:nvPr/>
        </p:nvSpPr>
        <p:spPr>
          <a:xfrm>
            <a:off x="10300185" y="830762"/>
            <a:ext cx="1801025" cy="1021556"/>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Darolutamide/docetaxel/</a:t>
            </a:r>
            <a:b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b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ADT ARASENS</a:t>
            </a:r>
          </a:p>
        </p:txBody>
      </p:sp>
      <p:cxnSp>
        <p:nvCxnSpPr>
          <p:cNvPr id="31" name="Straight Connector 30">
            <a:extLst>
              <a:ext uri="{FF2B5EF4-FFF2-40B4-BE49-F238E27FC236}">
                <a16:creationId xmlns:a16="http://schemas.microsoft.com/office/drawing/2014/main" id="{A0450DD8-2224-F94A-B521-8FCA7B971F9C}"/>
              </a:ext>
            </a:extLst>
          </p:cNvPr>
          <p:cNvCxnSpPr>
            <a:cxnSpLocks/>
          </p:cNvCxnSpPr>
          <p:nvPr/>
        </p:nvCxnSpPr>
        <p:spPr>
          <a:xfrm flipV="1">
            <a:off x="11001757" y="1983185"/>
            <a:ext cx="12304" cy="762109"/>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58775" y="2497394"/>
            <a:ext cx="3043186" cy="1200329"/>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Androgen deprivation therapy +/- first generation AR inhibition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bicalutamide</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flutamide</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cxnSp>
        <p:nvCxnSpPr>
          <p:cNvPr id="33" name="Straight Connector 32">
            <a:extLst>
              <a:ext uri="{FF2B5EF4-FFF2-40B4-BE49-F238E27FC236}">
                <a16:creationId xmlns:a16="http://schemas.microsoft.com/office/drawing/2014/main" id="{A0450DD8-2224-F94A-B521-8FCA7B971F9C}"/>
              </a:ext>
            </a:extLst>
          </p:cNvPr>
          <p:cNvCxnSpPr>
            <a:cxnSpLocks/>
          </p:cNvCxnSpPr>
          <p:nvPr/>
        </p:nvCxnSpPr>
        <p:spPr>
          <a:xfrm flipV="1">
            <a:off x="11783775" y="3290678"/>
            <a:ext cx="0" cy="422257"/>
          </a:xfrm>
          <a:prstGeom prst="line">
            <a:avLst/>
          </a:prstGeom>
          <a:ln w="38100">
            <a:solidFill>
              <a:srgbClr val="000000"/>
            </a:solidFill>
            <a:headEnd type="oval"/>
            <a:tailEnd type="ova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BD12683-20FF-7946-AE58-854507265789}"/>
              </a:ext>
            </a:extLst>
          </p:cNvPr>
          <p:cNvSpPr txBox="1"/>
          <p:nvPr/>
        </p:nvSpPr>
        <p:spPr>
          <a:xfrm>
            <a:off x="10741833" y="3709995"/>
            <a:ext cx="1450166" cy="646986"/>
          </a:xfrm>
          <a:prstGeom prst="roundRect">
            <a:avLst/>
          </a:prstGeom>
          <a:solidFill>
            <a:srgbClr val="00206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ARANOTE </a:t>
            </a:r>
            <a:r>
              <a:rPr kumimoji="0" lang="en-US" sz="14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t>(darolutamide)</a:t>
            </a:r>
          </a:p>
        </p:txBody>
      </p:sp>
      <p:sp>
        <p:nvSpPr>
          <p:cNvPr id="3" name="TextBox 2"/>
          <p:cNvSpPr txBox="1"/>
          <p:nvPr/>
        </p:nvSpPr>
        <p:spPr>
          <a:xfrm>
            <a:off x="358775" y="5734878"/>
            <a:ext cx="11345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2025 ASCO: ARCHES 5 year updates and the AMPLITUDE study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abi</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niraparib</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Come on Tuesday!</a:t>
            </a:r>
          </a:p>
        </p:txBody>
      </p:sp>
    </p:spTree>
    <p:extLst>
      <p:ext uri="{BB962C8B-B14F-4D97-AF65-F5344CB8AC3E}">
        <p14:creationId xmlns:p14="http://schemas.microsoft.com/office/powerpoint/2010/main" val="2230610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876" y="188250"/>
            <a:ext cx="10973497" cy="533400"/>
          </a:xfrm>
        </p:spPr>
        <p:txBody>
          <a:bodyPr>
            <a:noAutofit/>
          </a:bodyPr>
          <a:lstStyle/>
          <a:p>
            <a:pPr algn="ctr"/>
            <a:r>
              <a:rPr lang="en-US" sz="3600" b="1" dirty="0" err="1">
                <a:solidFill>
                  <a:srgbClr val="C00000"/>
                </a:solidFill>
              </a:rPr>
              <a:t>mHSPC</a:t>
            </a:r>
            <a:r>
              <a:rPr lang="en-US" sz="3600" b="1" dirty="0">
                <a:solidFill>
                  <a:srgbClr val="C00000"/>
                </a:solidFill>
              </a:rPr>
              <a:t> Therapies with Proven Survival Benefit</a:t>
            </a:r>
          </a:p>
        </p:txBody>
      </p:sp>
      <p:graphicFrame>
        <p:nvGraphicFramePr>
          <p:cNvPr id="6" name="Group 56"/>
          <p:cNvGraphicFramePr>
            <a:graphicFrameLocks/>
          </p:cNvGraphicFramePr>
          <p:nvPr/>
        </p:nvGraphicFramePr>
        <p:xfrm>
          <a:off x="223749" y="852777"/>
          <a:ext cx="10814859" cy="5697931"/>
        </p:xfrm>
        <a:graphic>
          <a:graphicData uri="http://schemas.openxmlformats.org/drawingml/2006/table">
            <a:tbl>
              <a:tblPr/>
              <a:tblGrid>
                <a:gridCol w="2594266">
                  <a:extLst>
                    <a:ext uri="{9D8B030D-6E8A-4147-A177-3AD203B41FA5}">
                      <a16:colId xmlns:a16="http://schemas.microsoft.com/office/drawing/2014/main" val="20000"/>
                    </a:ext>
                  </a:extLst>
                </a:gridCol>
                <a:gridCol w="1453910">
                  <a:extLst>
                    <a:ext uri="{9D8B030D-6E8A-4147-A177-3AD203B41FA5}">
                      <a16:colId xmlns:a16="http://schemas.microsoft.com/office/drawing/2014/main" val="20001"/>
                    </a:ext>
                  </a:extLst>
                </a:gridCol>
                <a:gridCol w="1612727">
                  <a:extLst>
                    <a:ext uri="{9D8B030D-6E8A-4147-A177-3AD203B41FA5}">
                      <a16:colId xmlns:a16="http://schemas.microsoft.com/office/drawing/2014/main" val="20002"/>
                    </a:ext>
                  </a:extLst>
                </a:gridCol>
                <a:gridCol w="1833457">
                  <a:extLst>
                    <a:ext uri="{9D8B030D-6E8A-4147-A177-3AD203B41FA5}">
                      <a16:colId xmlns:a16="http://schemas.microsoft.com/office/drawing/2014/main" val="1353949743"/>
                    </a:ext>
                  </a:extLst>
                </a:gridCol>
                <a:gridCol w="3320499">
                  <a:extLst>
                    <a:ext uri="{9D8B030D-6E8A-4147-A177-3AD203B41FA5}">
                      <a16:colId xmlns:a16="http://schemas.microsoft.com/office/drawing/2014/main" val="20003"/>
                    </a:ext>
                  </a:extLst>
                </a:gridCol>
              </a:tblGrid>
              <a:tr h="63915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800" b="1" u="none" strike="noStrike" cap="none" normalizeH="0" baseline="0" dirty="0">
                          <a:ln>
                            <a:noFill/>
                          </a:ln>
                          <a:solidFill>
                            <a:schemeClr val="bg1"/>
                          </a:solidFill>
                          <a:effectLst/>
                        </a:rPr>
                        <a:t>Therapy</a:t>
                      </a:r>
                      <a:endParaRPr kumimoji="0" lang="en-US" sz="1800" b="1" i="0" u="none" strike="noStrike" cap="none" normalizeH="0" baseline="0" dirty="0">
                        <a:ln>
                          <a:noFill/>
                        </a:ln>
                        <a:solidFill>
                          <a:schemeClr val="bg1"/>
                        </a:solidFill>
                        <a:effectLst/>
                        <a:latin typeface="Calibri" panose="020F0502020204030204" pitchFamily="34" charset="0"/>
                        <a:ea typeface="ヒラギノ角ゴ Pro W3" charset="-128"/>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800" b="1" u="none" strike="noStrike" cap="none" normalizeH="0" baseline="0" dirty="0">
                          <a:ln>
                            <a:noFill/>
                          </a:ln>
                          <a:solidFill>
                            <a:schemeClr val="bg1"/>
                          </a:solidFill>
                          <a:effectLst/>
                        </a:rPr>
                        <a:t>Prior Docetaxel</a:t>
                      </a:r>
                      <a:endParaRPr kumimoji="0" lang="en-US" sz="1800" b="1" i="0" u="none" strike="noStrike" cap="none" normalizeH="0" baseline="0" dirty="0">
                        <a:ln>
                          <a:noFill/>
                        </a:ln>
                        <a:solidFill>
                          <a:schemeClr val="bg1"/>
                        </a:solidFill>
                        <a:effectLst/>
                        <a:latin typeface="Calibri" panose="020F0502020204030204" pitchFamily="34" charset="0"/>
                        <a:ea typeface="ヒラギノ角ゴ Pro W3" charset="-128"/>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800" b="1" u="none" strike="noStrike" cap="none" normalizeH="0" baseline="0" dirty="0">
                          <a:ln>
                            <a:noFill/>
                          </a:ln>
                          <a:solidFill>
                            <a:schemeClr val="bg1"/>
                          </a:solidFill>
                          <a:effectLst/>
                        </a:rPr>
                        <a:t>Comparator</a:t>
                      </a:r>
                      <a:endParaRPr kumimoji="0" lang="en-US" sz="1800" b="1" i="0" u="none" strike="noStrike" cap="none" normalizeH="0" baseline="0" dirty="0">
                        <a:ln>
                          <a:noFill/>
                        </a:ln>
                        <a:solidFill>
                          <a:schemeClr val="bg1"/>
                        </a:solidFill>
                        <a:effectLst/>
                        <a:latin typeface="Calibri" panose="020F0502020204030204" pitchFamily="34" charset="0"/>
                        <a:ea typeface="ヒラギノ角ゴ Pro W3" charset="-128"/>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spcBef>
                          <a:spcPts val="0"/>
                        </a:spcBef>
                        <a:spcAft>
                          <a:spcPts val="0"/>
                        </a:spcAft>
                      </a:pPr>
                      <a:r>
                        <a:rPr lang="en-US" sz="1800" dirty="0"/>
                        <a:t>FFS/PFS</a:t>
                      </a:r>
                      <a:r>
                        <a:rPr lang="en-US" sz="1800" baseline="0" dirty="0"/>
                        <a:t> benefit, HR, p-value</a:t>
                      </a:r>
                      <a:endParaRPr lang="en-US" sz="1800" dirty="0"/>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800" b="1" u="none" strike="noStrike" cap="none" normalizeH="0" baseline="0" dirty="0">
                          <a:ln>
                            <a:noFill/>
                          </a:ln>
                          <a:solidFill>
                            <a:schemeClr val="bg1"/>
                          </a:solidFill>
                          <a:effectLst/>
                        </a:rPr>
                        <a:t> OS benefit, HR; </a:t>
                      </a:r>
                      <a:r>
                        <a:rPr kumimoji="0" lang="en-US" sz="1800" b="1" i="0" u="none" strike="noStrike" cap="none" normalizeH="0" baseline="0" dirty="0">
                          <a:ln>
                            <a:noFill/>
                          </a:ln>
                          <a:solidFill>
                            <a:schemeClr val="bg1"/>
                          </a:solidFill>
                          <a:effectLst/>
                        </a:rPr>
                        <a:t>p-value</a:t>
                      </a:r>
                      <a:endParaRPr kumimoji="0" lang="en-US" sz="1800" b="1" i="0" u="none" strike="noStrike" cap="none" normalizeH="0" baseline="0" dirty="0">
                        <a:ln>
                          <a:noFill/>
                        </a:ln>
                        <a:solidFill>
                          <a:schemeClr val="bg1"/>
                        </a:solidFill>
                        <a:effectLst/>
                        <a:latin typeface="Calibri" panose="020F0502020204030204" pitchFamily="34" charset="0"/>
                        <a:ea typeface="ヒラギノ角ゴ Pro W3" charset="-128"/>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726320">
                <a:tc>
                  <a:txBody>
                    <a:body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200" b="1" dirty="0">
                          <a:latin typeface="Calibri" panose="020F0502020204030204" pitchFamily="34" charset="0"/>
                          <a:cs typeface="Calibri" panose="020F0502020204030204" pitchFamily="34" charset="0"/>
                        </a:rPr>
                        <a:t>Radiation</a:t>
                      </a:r>
                      <a:r>
                        <a:rPr lang="en-US" sz="1200" b="1" baseline="0" dirty="0">
                          <a:latin typeface="Calibri" panose="020F0502020204030204" pitchFamily="34" charset="0"/>
                          <a:cs typeface="Calibri" panose="020F0502020204030204" pitchFamily="34" charset="0"/>
                        </a:rPr>
                        <a:t> to the Primary</a:t>
                      </a:r>
                      <a:endParaRPr lang="en-US" sz="1200" b="1" dirty="0">
                        <a:latin typeface="Calibri" panose="020F0502020204030204" pitchFamily="34" charset="0"/>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No</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No radiation, ADT alone +/- docetaxel</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ctr">
                        <a:spcBef>
                          <a:spcPts val="0"/>
                        </a:spcBef>
                        <a:spcAft>
                          <a:spcPts val="0"/>
                        </a:spcAft>
                      </a:pPr>
                      <a:r>
                        <a:rPr lang="en-US" sz="1200" dirty="0">
                          <a:latin typeface="Calibri" panose="020F0502020204030204" pitchFamily="34" charset="0"/>
                          <a:cs typeface="Calibri" panose="020F0502020204030204" pitchFamily="34" charset="0"/>
                        </a:rPr>
                        <a:t>Yes: low volume</a:t>
                      </a:r>
                      <a:r>
                        <a:rPr lang="en-US" sz="1200" baseline="0" dirty="0">
                          <a:latin typeface="Calibri" panose="020F0502020204030204" pitchFamily="34" charset="0"/>
                          <a:cs typeface="Calibri" panose="020F0502020204030204" pitchFamily="34" charset="0"/>
                        </a:rPr>
                        <a:t> HR 0.59 p&lt;0.0001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Yes: low volume HR 0.68 p=0.007</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670878917"/>
                  </a:ext>
                </a:extLst>
              </a:tr>
              <a:tr h="726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200" b="1" u="sng" dirty="0">
                          <a:latin typeface="Calibri" panose="020F0502020204030204" pitchFamily="34" charset="0"/>
                          <a:cs typeface="Calibri" panose="020F0502020204030204" pitchFamily="34" charset="0"/>
                        </a:rPr>
                        <a:t>Enzalutamide</a:t>
                      </a: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200" b="0" dirty="0">
                          <a:latin typeface="Calibri" panose="020F0502020204030204" pitchFamily="34" charset="0"/>
                          <a:cs typeface="Calibri" panose="020F0502020204030204" pitchFamily="34" charset="0"/>
                        </a:rPr>
                        <a:t>ARCHES</a:t>
                      </a: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lang="en-US" sz="1200" b="0" dirty="0">
                          <a:latin typeface="Calibri" panose="020F0502020204030204" pitchFamily="34" charset="0"/>
                          <a:cs typeface="Calibri" panose="020F0502020204030204" pitchFamily="34" charset="0"/>
                        </a:rPr>
                        <a:t>ENZAMET</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18%</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44-45%</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Placebo/ADT</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ADT/Bicalutamide</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0"/>
                        </a:spcBef>
                        <a:spcAft>
                          <a:spcPts val="0"/>
                        </a:spcAft>
                      </a:pPr>
                      <a:r>
                        <a:rPr lang="en-US" sz="1200" dirty="0">
                          <a:latin typeface="Calibri" panose="020F0502020204030204" pitchFamily="34" charset="0"/>
                          <a:cs typeface="Calibri" panose="020F0502020204030204" pitchFamily="34" charset="0"/>
                        </a:rPr>
                        <a:t>Yes HR 0.39 p&lt;0.0001</a:t>
                      </a:r>
                    </a:p>
                    <a:p>
                      <a:pPr algn="ctr">
                        <a:spcBef>
                          <a:spcPts val="0"/>
                        </a:spcBef>
                        <a:spcAft>
                          <a:spcPts val="0"/>
                        </a:spcAft>
                      </a:pPr>
                      <a:r>
                        <a:rPr lang="en-US" sz="1200" dirty="0">
                          <a:latin typeface="Calibri" panose="020F0502020204030204" pitchFamily="34" charset="0"/>
                          <a:cs typeface="Calibri" panose="020F0502020204030204" pitchFamily="34" charset="0"/>
                        </a:rPr>
                        <a:t>Yes HR 0.39 p&lt;0.0001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dk1"/>
                          </a:solidFill>
                          <a:effectLst/>
                          <a:latin typeface="Calibri" panose="020F0502020204030204" pitchFamily="34" charset="0"/>
                          <a:ea typeface="+mn-ea"/>
                          <a:cs typeface="Calibri" panose="020F0502020204030204" pitchFamily="34" charset="0"/>
                        </a:rPr>
                        <a:t>Yes HR 0.66 p&lt;0.0001 all volumes</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Yes HR 0.67 p=0.002 all volumes</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1"/>
                  </a:ext>
                </a:extLst>
              </a:tr>
              <a:tr h="726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200" b="1" u="none" strike="noStrike" cap="none" normalizeH="0" baseline="0" dirty="0">
                          <a:ln>
                            <a:noFill/>
                          </a:ln>
                          <a:effectLst/>
                          <a:latin typeface="Calibri" panose="020F0502020204030204" pitchFamily="34" charset="0"/>
                          <a:cs typeface="Calibri" panose="020F0502020204030204" pitchFamily="34" charset="0"/>
                        </a:rPr>
                        <a:t>Docetaxel/prednisone: STAMPEDE</a:t>
                      </a:r>
                      <a:br>
                        <a:rPr kumimoji="0" lang="en-US" sz="1200" b="1" u="none" strike="noStrike" cap="none" normalizeH="0" baseline="0" dirty="0">
                          <a:ln>
                            <a:noFill/>
                          </a:ln>
                          <a:effectLst/>
                          <a:latin typeface="Calibri" panose="020F0502020204030204" pitchFamily="34" charset="0"/>
                          <a:cs typeface="Calibri" panose="020F0502020204030204" pitchFamily="34" charset="0"/>
                        </a:rPr>
                      </a:br>
                      <a:endParaRPr kumimoji="0" lang="en-US" sz="1200" b="1"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200" b="1" u="none" strike="noStrike" cap="none" normalizeH="0" baseline="0" dirty="0">
                          <a:ln>
                            <a:noFill/>
                          </a:ln>
                          <a:effectLst/>
                          <a:latin typeface="Calibri" panose="020F0502020204030204" pitchFamily="34" charset="0"/>
                          <a:cs typeface="Calibri" panose="020F0502020204030204" pitchFamily="34" charset="0"/>
                        </a:rPr>
                        <a:t> Docetaxel: CHAARTED</a:t>
                      </a: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endParaRPr kumimoji="0" lang="en-US" sz="1200" b="1"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200" b="1" u="none" strike="noStrike" cap="none" normalizeH="0" baseline="0" dirty="0">
                          <a:ln>
                            <a:noFill/>
                          </a:ln>
                          <a:effectLst/>
                          <a:latin typeface="Calibri" panose="020F0502020204030204" pitchFamily="34" charset="0"/>
                          <a:cs typeface="Calibri" panose="020F0502020204030204" pitchFamily="34" charset="0"/>
                        </a:rPr>
                        <a:t>Docetaxel/Abiraterone</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No</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200"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No</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Yes</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kern="1200" cap="none" normalizeH="0" baseline="0" dirty="0">
                          <a:ln>
                            <a:noFill/>
                          </a:ln>
                          <a:effectLst/>
                          <a:latin typeface="Calibri" panose="020F0502020204030204" pitchFamily="34" charset="0"/>
                          <a:cs typeface="Calibri" panose="020F0502020204030204" pitchFamily="34" charset="0"/>
                        </a:rPr>
                        <a:t>ADT</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200" b="1" i="0" u="none" strike="noStrike" kern="1200"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kern="1200"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ADT</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200" b="0" i="0" u="none" strike="noStrike" kern="1200"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kern="1200"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Docetaxel/ADT</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0"/>
                        </a:spcBef>
                        <a:spcAft>
                          <a:spcPts val="0"/>
                        </a:spcAft>
                      </a:pPr>
                      <a:r>
                        <a:rPr lang="en-US" sz="1200" dirty="0">
                          <a:latin typeface="Calibri" panose="020F0502020204030204" pitchFamily="34" charset="0"/>
                          <a:cs typeface="Calibri" panose="020F0502020204030204" pitchFamily="34" charset="0"/>
                        </a:rPr>
                        <a:t>Yes HR 0.61 p&lt;0.0001</a:t>
                      </a:r>
                    </a:p>
                    <a:p>
                      <a:pPr algn="ctr">
                        <a:spcBef>
                          <a:spcPts val="0"/>
                        </a:spcBef>
                        <a:spcAft>
                          <a:spcPts val="0"/>
                        </a:spcAft>
                      </a:pPr>
                      <a:endParaRPr lang="en-US" sz="1200" dirty="0">
                        <a:latin typeface="Calibri" panose="020F0502020204030204" pitchFamily="34" charset="0"/>
                        <a:cs typeface="Calibri" panose="020F0502020204030204" pitchFamily="34" charset="0"/>
                      </a:endParaRPr>
                    </a:p>
                    <a:p>
                      <a:pPr algn="ctr">
                        <a:spcBef>
                          <a:spcPts val="0"/>
                        </a:spcBef>
                        <a:spcAft>
                          <a:spcPts val="0"/>
                        </a:spcAft>
                      </a:pPr>
                      <a:r>
                        <a:rPr lang="en-US" sz="1200" dirty="0">
                          <a:latin typeface="Calibri" panose="020F0502020204030204" pitchFamily="34" charset="0"/>
                          <a:cs typeface="Calibri" panose="020F0502020204030204" pitchFamily="34" charset="0"/>
                        </a:rPr>
                        <a:t>Yes HR 0.61 p&lt;0.0001</a:t>
                      </a:r>
                    </a:p>
                    <a:p>
                      <a:pPr algn="ctr">
                        <a:spcBef>
                          <a:spcPts val="0"/>
                        </a:spcBef>
                        <a:spcAft>
                          <a:spcPts val="0"/>
                        </a:spcAft>
                      </a:pPr>
                      <a:endParaRPr lang="en-US" sz="1200" dirty="0">
                        <a:latin typeface="Calibri" panose="020F0502020204030204" pitchFamily="34" charset="0"/>
                        <a:cs typeface="Calibri" panose="020F0502020204030204" pitchFamily="34" charset="0"/>
                      </a:endParaRPr>
                    </a:p>
                    <a:p>
                      <a:pPr algn="ctr">
                        <a:spcBef>
                          <a:spcPts val="0"/>
                        </a:spcBef>
                        <a:spcAft>
                          <a:spcPts val="0"/>
                        </a:spcAft>
                      </a:pPr>
                      <a:r>
                        <a:rPr lang="en-US" sz="1200" dirty="0">
                          <a:latin typeface="Calibri" panose="020F0502020204030204" pitchFamily="34" charset="0"/>
                          <a:cs typeface="Calibri" panose="020F0502020204030204" pitchFamily="34" charset="0"/>
                        </a:rPr>
                        <a:t>Yes</a:t>
                      </a:r>
                      <a:r>
                        <a:rPr lang="en-US" sz="1200" baseline="0" dirty="0">
                          <a:latin typeface="Calibri" panose="020F0502020204030204" pitchFamily="34" charset="0"/>
                          <a:cs typeface="Calibri" panose="020F0502020204030204" pitchFamily="34" charset="0"/>
                        </a:rPr>
                        <a:t> HR 0.47-0.58 p=0.006, &lt;0.0001</a:t>
                      </a:r>
                      <a:endParaRPr lang="en-US" sz="1200" dirty="0">
                        <a:latin typeface="Calibri" panose="020F0502020204030204" pitchFamily="34" charset="0"/>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Yes HR 0.76 p=0.005 all volumes</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Yes HR 0.63 p&lt;0.001 high volume </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HR 1.04 low volume</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200"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Yes HR 0.72 p=0.019 high volume de novo</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4289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2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Apalutamide</a:t>
                      </a:r>
                      <a:endParaRPr kumimoji="0" lang="en-US" sz="1200" b="1" i="0" u="none" strike="noStrike" cap="none" normalizeH="0" baseline="3000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11%</a:t>
                      </a:r>
                      <a:endParaRPr kumimoji="0" lang="en-US" sz="12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Placebo/ADT</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0"/>
                        </a:spcBef>
                        <a:spcAft>
                          <a:spcPts val="0"/>
                        </a:spcAft>
                      </a:pPr>
                      <a:r>
                        <a:rPr lang="en-US" sz="1200" dirty="0">
                          <a:solidFill>
                            <a:schemeClr val="tx1"/>
                          </a:solidFill>
                          <a:latin typeface="Calibri" panose="020F0502020204030204" pitchFamily="34" charset="0"/>
                          <a:cs typeface="Calibri" panose="020F0502020204030204" pitchFamily="34" charset="0"/>
                        </a:rPr>
                        <a:t>Yes HR 0.48 p&lt;0.001</a:t>
                      </a: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Yes HR 0.67 p=0.0053 all volumes</a:t>
                      </a:r>
                      <a:endParaRPr kumimoji="0" lang="en-US" sz="12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428935">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1" u="none" strike="noStrike" cap="none" normalizeH="0" baseline="0" dirty="0">
                          <a:ln>
                            <a:noFill/>
                          </a:ln>
                          <a:effectLst/>
                          <a:latin typeface="Calibri" panose="020F0502020204030204" pitchFamily="34" charset="0"/>
                          <a:cs typeface="Calibri" panose="020F0502020204030204" pitchFamily="34" charset="0"/>
                        </a:rPr>
                        <a:t>Abiraterone/Prednisone LATITUDE</a:t>
                      </a: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endParaRPr kumimoji="0" lang="en-US" sz="1200" b="1"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1" u="none" strike="noStrike" cap="none" normalizeH="0" baseline="0" dirty="0">
                          <a:ln>
                            <a:noFill/>
                          </a:ln>
                          <a:effectLst/>
                          <a:latin typeface="Calibri" panose="020F0502020204030204" pitchFamily="34" charset="0"/>
                          <a:cs typeface="Calibri" panose="020F0502020204030204" pitchFamily="34" charset="0"/>
                        </a:rPr>
                        <a:t> Abiraterone/Prednisone STAMPEDE</a:t>
                      </a:r>
                      <a:endParaRPr kumimoji="0" lang="en-US" sz="1200" b="1" i="0" u="none" strike="noStrike" cap="none" normalizeH="0" baseline="3000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No</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Prednisone</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0"/>
                        </a:spcBef>
                        <a:spcAft>
                          <a:spcPts val="0"/>
                        </a:spcAft>
                      </a:pPr>
                      <a:r>
                        <a:rPr lang="en-US" sz="1200" dirty="0">
                          <a:latin typeface="Calibri" panose="020F0502020204030204" pitchFamily="34" charset="0"/>
                          <a:cs typeface="Calibri" panose="020F0502020204030204" pitchFamily="34" charset="0"/>
                        </a:rPr>
                        <a:t>Yes HR 0.47 p&lt;0.0001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Yes HR 0.66 p&lt;0.001 high risk</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69361">
                <a:tc vMerge="1">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endParaRPr kumimoji="0" lang="en-US" sz="1600" b="1" i="0" u="none" strike="noStrike" cap="none" normalizeH="0" baseline="0" dirty="0">
                        <a:ln>
                          <a:noFill/>
                        </a:ln>
                        <a:solidFill>
                          <a:schemeClr val="tx2"/>
                        </a:solidFill>
                        <a:effectLst/>
                        <a:latin typeface="Arial" pitchFamily="34" charset="0"/>
                        <a:ea typeface="ヒラギノ角ゴ Pro W3"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No</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Prednisone</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0"/>
                        </a:spcBef>
                        <a:spcAft>
                          <a:spcPts val="0"/>
                        </a:spcAft>
                      </a:pPr>
                      <a:r>
                        <a:rPr lang="en-US" sz="1200" dirty="0">
                          <a:latin typeface="Calibri" panose="020F0502020204030204" pitchFamily="34" charset="0"/>
                          <a:cs typeface="Calibri" panose="020F0502020204030204" pitchFamily="34" charset="0"/>
                        </a:rPr>
                        <a:t>Yes</a:t>
                      </a:r>
                      <a:r>
                        <a:rPr lang="en-US" sz="1200" baseline="0" dirty="0">
                          <a:latin typeface="Calibri" panose="020F0502020204030204" pitchFamily="34" charset="0"/>
                          <a:cs typeface="Calibri" panose="020F0502020204030204" pitchFamily="34" charset="0"/>
                        </a:rPr>
                        <a:t> HR 0.31 p&lt;0.0001</a:t>
                      </a:r>
                      <a:endParaRPr lang="en-US" sz="1200" dirty="0">
                        <a:latin typeface="Calibri" panose="020F0502020204030204" pitchFamily="34" charset="0"/>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effectLst/>
                          <a:latin typeface="Calibri" panose="020F0502020204030204" pitchFamily="34" charset="0"/>
                          <a:cs typeface="Calibri" panose="020F0502020204030204" pitchFamily="34" charset="0"/>
                        </a:rPr>
                        <a:t>Yes HR 0.61 p&lt;0.001 all risk/volumes</a:t>
                      </a:r>
                      <a:endParaRPr kumimoji="0" lang="en-US" sz="1200" b="1" i="0" u="none" strike="noStrike" cap="none" normalizeH="0" baseline="0" dirty="0">
                        <a:ln>
                          <a:noFill/>
                        </a:ln>
                        <a:solidFill>
                          <a:schemeClr val="bg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5"/>
                  </a:ext>
                </a:extLst>
              </a:tr>
              <a:tr h="365760">
                <a:tc>
                  <a:txBody>
                    <a:body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Abiraterone/prednisone (PEACE-1)</a:t>
                      </a:r>
                      <a:endParaRPr kumimoji="0" lang="en-US" sz="1200" b="1" i="0" u="none" strike="noStrike" cap="none" normalizeH="0" baseline="3000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100% (concurrent)</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ADT/Docetaxel</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ctr">
                        <a:spcBef>
                          <a:spcPts val="0"/>
                        </a:spcBef>
                        <a:spcAft>
                          <a:spcPts val="0"/>
                        </a:spcAft>
                      </a:pPr>
                      <a:r>
                        <a:rPr lang="en-US" sz="1200" dirty="0">
                          <a:latin typeface="Calibri" panose="020F0502020204030204" pitchFamily="34" charset="0"/>
                          <a:cs typeface="Calibri" panose="020F0502020204030204" pitchFamily="34" charset="0"/>
                        </a:rPr>
                        <a:t>Yes HR 0.50 p&lt;0.0001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b="0"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rPr>
                        <a:t>Yes HR 0.75 p=0.017; HV: HR 0.72 p=0.019</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676060556"/>
                  </a:ext>
                </a:extLst>
              </a:tr>
              <a:tr h="7234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r" defTabSz="911225" rtl="0" eaLnBrk="1" fontAlgn="base" latinLnBrk="0" hangingPunct="1">
                        <a:lnSpc>
                          <a:spcPct val="100000"/>
                        </a:lnSpc>
                        <a:spcBef>
                          <a:spcPts val="0"/>
                        </a:spcBef>
                        <a:spcAft>
                          <a:spcPts val="0"/>
                        </a:spcAft>
                        <a:buClr>
                          <a:srgbClr val="294F2D"/>
                        </a:buClr>
                        <a:buSzPct val="80000"/>
                        <a:buFont typeface="Wingdings" pitchFamily="2" charset="2"/>
                        <a:buNone/>
                        <a:tabLst/>
                        <a:defRPr/>
                      </a:pPr>
                      <a:r>
                        <a:rPr kumimoji="0" lang="en-US" sz="12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Darolutamide</a:t>
                      </a:r>
                      <a:endParaRPr kumimoji="0" lang="en-US" sz="1200" b="1" i="0" u="none" strike="noStrike" cap="none" normalizeH="0" baseline="3000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 (concurrent)</a:t>
                      </a:r>
                      <a:endParaRPr kumimoji="0" lang="en-US" sz="12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Placebo/ADT/</a:t>
                      </a:r>
                    </a:p>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Docetaxel</a:t>
                      </a: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Bef>
                          <a:spcPts val="0"/>
                        </a:spcBef>
                        <a:spcAft>
                          <a:spcPts val="0"/>
                        </a:spcAft>
                      </a:pPr>
                      <a:r>
                        <a:rPr lang="en-US" sz="1200" dirty="0">
                          <a:solidFill>
                            <a:schemeClr val="tx1"/>
                          </a:solidFill>
                          <a:latin typeface="Calibri" panose="020F0502020204030204" pitchFamily="34" charset="0"/>
                          <a:cs typeface="Calibri" panose="020F0502020204030204" pitchFamily="34" charset="0"/>
                        </a:rPr>
                        <a:t>Yes CRPC HR 0.35 p&lt;0.0001</a:t>
                      </a:r>
                      <a:endParaRPr lang="en-US"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1225" rtl="0" eaLnBrk="1" fontAlgn="base" latinLnBrk="0" hangingPunct="1">
                        <a:lnSpc>
                          <a:spcPct val="100000"/>
                        </a:lnSpc>
                        <a:spcBef>
                          <a:spcPts val="0"/>
                        </a:spcBef>
                        <a:spcAft>
                          <a:spcPts val="0"/>
                        </a:spcAft>
                        <a:buClr>
                          <a:srgbClr val="294F2D"/>
                        </a:buClr>
                        <a:buSzPct val="80000"/>
                        <a:buFont typeface="Wingdings" pitchFamily="2" charset="2"/>
                        <a:buNone/>
                        <a:tabLst/>
                      </a:pPr>
                      <a:r>
                        <a:rPr kumimoji="0" lang="en-US" sz="1200" u="none" strike="noStrike" cap="none" normalizeH="0" baseline="0" dirty="0">
                          <a:ln>
                            <a:noFill/>
                          </a:ln>
                          <a:solidFill>
                            <a:schemeClr val="tx1"/>
                          </a:solidFill>
                          <a:effectLst/>
                          <a:latin typeface="Calibri" panose="020F0502020204030204" pitchFamily="34" charset="0"/>
                          <a:cs typeface="Calibri" panose="020F0502020204030204" pitchFamily="34" charset="0"/>
                        </a:rPr>
                        <a:t>Yes HR 0.675 p&lt;0.0001 de novo 86%</a:t>
                      </a:r>
                      <a:endParaRPr kumimoji="0" lang="en-US" sz="1200" b="1" i="0" u="none" strike="noStrike" cap="none" normalizeH="0" baseline="0" dirty="0">
                        <a:ln>
                          <a:noFill/>
                        </a:ln>
                        <a:solidFill>
                          <a:schemeClr val="tx1"/>
                        </a:solidFill>
                        <a:effectLst/>
                        <a:latin typeface="Calibri" panose="020F0502020204030204" pitchFamily="34" charset="0"/>
                        <a:ea typeface="ヒラギノ角ゴ Pro W3" charset="-128"/>
                        <a:cs typeface="Calibri" panose="020F0502020204030204" pitchFamily="34" charset="0"/>
                      </a:endParaRPr>
                    </a:p>
                  </a:txBody>
                  <a:tcPr marL="88372" marR="88372" marT="45727" marB="45727"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420894959"/>
                  </a:ext>
                </a:extLst>
              </a:tr>
            </a:tbl>
          </a:graphicData>
        </a:graphic>
      </p:graphicFrame>
      <p:sp>
        <p:nvSpPr>
          <p:cNvPr id="3" name="TextBox 2"/>
          <p:cNvSpPr txBox="1"/>
          <p:nvPr/>
        </p:nvSpPr>
        <p:spPr>
          <a:xfrm>
            <a:off x="223749" y="6517648"/>
            <a:ext cx="115297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Parker et al Lancet 2018; Armstrong et al JCO 2019 and ESMO/JCO 2021; Davis et al NEJM 2019; James N et al Lancet 2015; Sweeney et al NEJM 2015; Chi KN et al NEJM 2019;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K et al NEJM 2017; James et al NEJM 2017; Smith MR et al NEJM 2022;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K et al Lancet 2022</a:t>
            </a:r>
          </a:p>
        </p:txBody>
      </p:sp>
    </p:spTree>
    <p:extLst>
      <p:ext uri="{BB962C8B-B14F-4D97-AF65-F5344CB8AC3E}">
        <p14:creationId xmlns:p14="http://schemas.microsoft.com/office/powerpoint/2010/main" val="887429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55964" y="256566"/>
            <a:ext cx="10814857" cy="6302175"/>
            <a:chOff x="1409831" y="256567"/>
            <a:chExt cx="9394750" cy="5241786"/>
          </a:xfrm>
        </p:grpSpPr>
        <p:sp>
          <p:nvSpPr>
            <p:cNvPr id="13" name="Rounded Rectangle 12">
              <a:extLst>
                <a:ext uri="{FF2B5EF4-FFF2-40B4-BE49-F238E27FC236}">
                  <a16:creationId xmlns:a16="http://schemas.microsoft.com/office/drawing/2014/main" id="{8C3B15AA-8036-874A-22C2-33A9864325F5}"/>
                </a:ext>
              </a:extLst>
            </p:cNvPr>
            <p:cNvSpPr/>
            <p:nvPr/>
          </p:nvSpPr>
          <p:spPr>
            <a:xfrm>
              <a:off x="4421447" y="256567"/>
              <a:ext cx="3446621" cy="73433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5D9372E-0CF2-F84C-4FF1-5424CB02255F}"/>
                </a:ext>
              </a:extLst>
            </p:cNvPr>
            <p:cNvSpPr txBox="1"/>
            <p:nvPr/>
          </p:nvSpPr>
          <p:spPr>
            <a:xfrm>
              <a:off x="4512806" y="392904"/>
              <a:ext cx="32543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Metastatic Hormone-Sensitive Prostate Cancer (mHSPC)</a:t>
              </a:r>
            </a:p>
          </p:txBody>
        </p:sp>
        <p:sp>
          <p:nvSpPr>
            <p:cNvPr id="14" name="Rounded Rectangle 13">
              <a:extLst>
                <a:ext uri="{FF2B5EF4-FFF2-40B4-BE49-F238E27FC236}">
                  <a16:creationId xmlns:a16="http://schemas.microsoft.com/office/drawing/2014/main" id="{0E517831-AC43-96BB-2469-AFD97A39F233}"/>
                </a:ext>
              </a:extLst>
            </p:cNvPr>
            <p:cNvSpPr/>
            <p:nvPr/>
          </p:nvSpPr>
          <p:spPr>
            <a:xfrm>
              <a:off x="2546632" y="1553663"/>
              <a:ext cx="2544650" cy="5303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535F791-41ED-B0E4-4EFA-652BD0C8A1D9}"/>
                </a:ext>
              </a:extLst>
            </p:cNvPr>
            <p:cNvSpPr txBox="1"/>
            <p:nvPr/>
          </p:nvSpPr>
          <p:spPr>
            <a:xfrm>
              <a:off x="1409831" y="1585163"/>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High-volume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(based on conventional imaging) </a:t>
              </a:r>
            </a:p>
          </p:txBody>
        </p:sp>
        <p:sp>
          <p:nvSpPr>
            <p:cNvPr id="15" name="Rounded Rectangle 14">
              <a:extLst>
                <a:ext uri="{FF2B5EF4-FFF2-40B4-BE49-F238E27FC236}">
                  <a16:creationId xmlns:a16="http://schemas.microsoft.com/office/drawing/2014/main" id="{6B1DF3A7-F929-5652-7A98-F6C7881AF985}"/>
                </a:ext>
              </a:extLst>
            </p:cNvPr>
            <p:cNvSpPr/>
            <p:nvPr/>
          </p:nvSpPr>
          <p:spPr>
            <a:xfrm>
              <a:off x="7186782" y="1544918"/>
              <a:ext cx="2544650"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FF37E85-C9DA-25D6-E4F8-C73FD180985F}"/>
                </a:ext>
              </a:extLst>
            </p:cNvPr>
            <p:cNvSpPr txBox="1"/>
            <p:nvPr/>
          </p:nvSpPr>
          <p:spPr>
            <a:xfrm>
              <a:off x="6122631" y="1578322"/>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Low-volume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(based on conventional imaging) </a:t>
              </a:r>
            </a:p>
          </p:txBody>
        </p:sp>
        <p:sp>
          <p:nvSpPr>
            <p:cNvPr id="22" name="Rounded Rectangle 21">
              <a:extLst>
                <a:ext uri="{FF2B5EF4-FFF2-40B4-BE49-F238E27FC236}">
                  <a16:creationId xmlns:a16="http://schemas.microsoft.com/office/drawing/2014/main" id="{CFD9BCCD-81B3-1E75-5968-AB0FE0315729}"/>
                </a:ext>
              </a:extLst>
            </p:cNvPr>
            <p:cNvSpPr/>
            <p:nvPr/>
          </p:nvSpPr>
          <p:spPr>
            <a:xfrm>
              <a:off x="4187148" y="2569111"/>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ounded Rectangle 22">
              <a:extLst>
                <a:ext uri="{FF2B5EF4-FFF2-40B4-BE49-F238E27FC236}">
                  <a16:creationId xmlns:a16="http://schemas.microsoft.com/office/drawing/2014/main" id="{FD8B679C-9555-5458-48B4-B06DB0D0CF21}"/>
                </a:ext>
              </a:extLst>
            </p:cNvPr>
            <p:cNvSpPr/>
            <p:nvPr/>
          </p:nvSpPr>
          <p:spPr>
            <a:xfrm>
              <a:off x="2158446" y="2592044"/>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D194C5-D8B4-45F6-6FA0-27ABA49B81CA}"/>
                </a:ext>
              </a:extLst>
            </p:cNvPr>
            <p:cNvSpPr txBox="1"/>
            <p:nvPr/>
          </p:nvSpPr>
          <p:spPr>
            <a:xfrm>
              <a:off x="2084528" y="2644009"/>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Synchronous/de novo metastases</a:t>
              </a:r>
            </a:p>
          </p:txBody>
        </p:sp>
        <p:sp>
          <p:nvSpPr>
            <p:cNvPr id="24" name="TextBox 23">
              <a:extLst>
                <a:ext uri="{FF2B5EF4-FFF2-40B4-BE49-F238E27FC236}">
                  <a16:creationId xmlns:a16="http://schemas.microsoft.com/office/drawing/2014/main" id="{F338E327-2A3C-288A-3FEA-543BF03998DB}"/>
                </a:ext>
              </a:extLst>
            </p:cNvPr>
            <p:cNvSpPr txBox="1"/>
            <p:nvPr/>
          </p:nvSpPr>
          <p:spPr>
            <a:xfrm>
              <a:off x="4090823" y="26169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Metachronous/relapsed metastases</a:t>
              </a:r>
            </a:p>
          </p:txBody>
        </p:sp>
        <p:sp>
          <p:nvSpPr>
            <p:cNvPr id="25" name="Rounded Rectangle 24">
              <a:extLst>
                <a:ext uri="{FF2B5EF4-FFF2-40B4-BE49-F238E27FC236}">
                  <a16:creationId xmlns:a16="http://schemas.microsoft.com/office/drawing/2014/main" id="{0F3E0B4E-6B82-484D-9A45-EE4753B51DC5}"/>
                </a:ext>
              </a:extLst>
            </p:cNvPr>
            <p:cNvSpPr/>
            <p:nvPr/>
          </p:nvSpPr>
          <p:spPr>
            <a:xfrm>
              <a:off x="8658773" y="2535493"/>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0F25F729-AAFB-4FA5-C2C0-7CC452F01A6E}"/>
                </a:ext>
              </a:extLst>
            </p:cNvPr>
            <p:cNvSpPr/>
            <p:nvPr/>
          </p:nvSpPr>
          <p:spPr>
            <a:xfrm>
              <a:off x="6573564" y="2558427"/>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6F4BAB2-58F9-4B07-1F79-4299E92829C0}"/>
                </a:ext>
              </a:extLst>
            </p:cNvPr>
            <p:cNvSpPr txBox="1"/>
            <p:nvPr/>
          </p:nvSpPr>
          <p:spPr>
            <a:xfrm>
              <a:off x="6466028" y="26103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Synchronous/de novo metastases</a:t>
              </a:r>
            </a:p>
          </p:txBody>
        </p:sp>
        <p:sp>
          <p:nvSpPr>
            <p:cNvPr id="28" name="TextBox 27">
              <a:extLst>
                <a:ext uri="{FF2B5EF4-FFF2-40B4-BE49-F238E27FC236}">
                  <a16:creationId xmlns:a16="http://schemas.microsoft.com/office/drawing/2014/main" id="{45C5EA07-71DF-1B1C-CD13-B3906A138650}"/>
                </a:ext>
              </a:extLst>
            </p:cNvPr>
            <p:cNvSpPr txBox="1"/>
            <p:nvPr/>
          </p:nvSpPr>
          <p:spPr>
            <a:xfrm>
              <a:off x="8551237" y="2583373"/>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Metachronous/</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relapsed metastases</a:t>
              </a:r>
            </a:p>
          </p:txBody>
        </p:sp>
        <p:sp>
          <p:nvSpPr>
            <p:cNvPr id="33" name="Rounded Rectangle 32">
              <a:extLst>
                <a:ext uri="{FF2B5EF4-FFF2-40B4-BE49-F238E27FC236}">
                  <a16:creationId xmlns:a16="http://schemas.microsoft.com/office/drawing/2014/main" id="{2DCBA2D2-1A94-B141-B5EC-865CA5708B2A}"/>
                </a:ext>
              </a:extLst>
            </p:cNvPr>
            <p:cNvSpPr/>
            <p:nvPr/>
          </p:nvSpPr>
          <p:spPr>
            <a:xfrm>
              <a:off x="1749746" y="3665684"/>
              <a:ext cx="2651267" cy="16950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267C790C-47DD-750F-0BAB-D438A7D4A964}"/>
                </a:ext>
              </a:extLst>
            </p:cNvPr>
            <p:cNvSpPr/>
            <p:nvPr/>
          </p:nvSpPr>
          <p:spPr>
            <a:xfrm>
              <a:off x="1843101" y="3754615"/>
              <a:ext cx="2507034" cy="1518223"/>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E5D8E1D-BCB3-6BD9-F631-F69BF972069F}"/>
                </a:ext>
              </a:extLst>
            </p:cNvPr>
            <p:cNvSpPr txBox="1"/>
            <p:nvPr/>
          </p:nvSpPr>
          <p:spPr>
            <a:xfrm>
              <a:off x="1716508" y="3769328"/>
              <a:ext cx="2750350" cy="13311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Triplet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abiraterone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darolutamide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preferred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ADT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ADT/enzalutamide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Docetaxel + ADT  ADT/apalutamide</a:t>
              </a:r>
            </a:p>
          </p:txBody>
        </p:sp>
        <p:sp>
          <p:nvSpPr>
            <p:cNvPr id="36" name="Rounded Rectangle 35">
              <a:extLst>
                <a:ext uri="{FF2B5EF4-FFF2-40B4-BE49-F238E27FC236}">
                  <a16:creationId xmlns:a16="http://schemas.microsoft.com/office/drawing/2014/main" id="{2C7C2B7C-67DB-8AFE-D30D-5D1A57564C96}"/>
                </a:ext>
              </a:extLst>
            </p:cNvPr>
            <p:cNvSpPr/>
            <p:nvPr/>
          </p:nvSpPr>
          <p:spPr>
            <a:xfrm>
              <a:off x="4457040" y="3652981"/>
              <a:ext cx="1798263" cy="124399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4358D71E-F9D8-F042-51BC-459977975EBA}"/>
                </a:ext>
              </a:extLst>
            </p:cNvPr>
            <p:cNvSpPr/>
            <p:nvPr/>
          </p:nvSpPr>
          <p:spPr>
            <a:xfrm>
              <a:off x="4530958" y="3708294"/>
              <a:ext cx="1637981" cy="11251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C215C94-74C6-BFBC-DB59-A9E64E39D8EE}"/>
                </a:ext>
              </a:extLst>
            </p:cNvPr>
            <p:cNvSpPr txBox="1"/>
            <p:nvPr/>
          </p:nvSpPr>
          <p:spPr>
            <a:xfrm>
              <a:off x="4472771" y="3741679"/>
              <a:ext cx="1726502" cy="972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ARSI + ADT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ADT + ARSI or docetaxel</a:t>
              </a:r>
            </a:p>
          </p:txBody>
        </p:sp>
        <p:sp>
          <p:nvSpPr>
            <p:cNvPr id="39" name="Rounded Rectangle 38">
              <a:extLst>
                <a:ext uri="{FF2B5EF4-FFF2-40B4-BE49-F238E27FC236}">
                  <a16:creationId xmlns:a16="http://schemas.microsoft.com/office/drawing/2014/main" id="{AB205978-03CB-B07B-0D41-CFA7098F4F50}"/>
                </a:ext>
              </a:extLst>
            </p:cNvPr>
            <p:cNvSpPr/>
            <p:nvPr/>
          </p:nvSpPr>
          <p:spPr>
            <a:xfrm>
              <a:off x="6589293" y="3616899"/>
              <a:ext cx="1798263" cy="188145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97594B2B-0D55-EA04-CB78-E9545D1E3ACD}"/>
                </a:ext>
              </a:extLst>
            </p:cNvPr>
            <p:cNvSpPr/>
            <p:nvPr/>
          </p:nvSpPr>
          <p:spPr>
            <a:xfrm>
              <a:off x="6663211" y="3705831"/>
              <a:ext cx="1637981" cy="171034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A09B1FE-6A4C-0CDB-2EFC-4216519B6A77}"/>
                </a:ext>
              </a:extLst>
            </p:cNvPr>
            <p:cNvSpPr txBox="1"/>
            <p:nvPr/>
          </p:nvSpPr>
          <p:spPr>
            <a:xfrm>
              <a:off x="6589462" y="3758467"/>
              <a:ext cx="1711729" cy="1510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ARSI + ADT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ADT + ARSI or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Radiation to the primary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pelvis) </a:t>
              </a:r>
            </a:p>
          </p:txBody>
        </p:sp>
        <p:sp>
          <p:nvSpPr>
            <p:cNvPr id="42" name="Rounded Rectangle 41">
              <a:extLst>
                <a:ext uri="{FF2B5EF4-FFF2-40B4-BE49-F238E27FC236}">
                  <a16:creationId xmlns:a16="http://schemas.microsoft.com/office/drawing/2014/main" id="{46C3307B-C13D-1409-5C6D-2A00024F3BBA}"/>
                </a:ext>
              </a:extLst>
            </p:cNvPr>
            <p:cNvSpPr/>
            <p:nvPr/>
          </p:nvSpPr>
          <p:spPr>
            <a:xfrm>
              <a:off x="8555763" y="3615443"/>
              <a:ext cx="1798263" cy="789551"/>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564763C5-0906-9695-55A4-26640256909A}"/>
                </a:ext>
              </a:extLst>
            </p:cNvPr>
            <p:cNvSpPr/>
            <p:nvPr/>
          </p:nvSpPr>
          <p:spPr>
            <a:xfrm>
              <a:off x="8629681" y="3704373"/>
              <a:ext cx="1637981" cy="6234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284636A-1D3E-227E-0F1D-50120AB0E145}"/>
                </a:ext>
              </a:extLst>
            </p:cNvPr>
            <p:cNvSpPr txBox="1"/>
            <p:nvPr/>
          </p:nvSpPr>
          <p:spPr>
            <a:xfrm>
              <a:off x="8719721" y="3779386"/>
              <a:ext cx="1367118"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Doublet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ARSI + ADT</a:t>
              </a:r>
            </a:p>
          </p:txBody>
        </p:sp>
        <p:cxnSp>
          <p:nvCxnSpPr>
            <p:cNvPr id="46" name="Straight Arrow Connector 45">
              <a:extLst>
                <a:ext uri="{FF2B5EF4-FFF2-40B4-BE49-F238E27FC236}">
                  <a16:creationId xmlns:a16="http://schemas.microsoft.com/office/drawing/2014/main" id="{FF952685-BFCC-FF29-2083-3125C1EC6798}"/>
                </a:ext>
              </a:extLst>
            </p:cNvPr>
            <p:cNvCxnSpPr>
              <a:cxnSpLocks/>
            </p:cNvCxnSpPr>
            <p:nvPr/>
          </p:nvCxnSpPr>
          <p:spPr>
            <a:xfrm flipH="1">
              <a:off x="4269442" y="990906"/>
              <a:ext cx="821840" cy="518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74D4B9F-0A5B-8C2C-E02B-55541D68521D}"/>
                </a:ext>
              </a:extLst>
            </p:cNvPr>
            <p:cNvCxnSpPr>
              <a:cxnSpLocks/>
            </p:cNvCxnSpPr>
            <p:nvPr/>
          </p:nvCxnSpPr>
          <p:spPr>
            <a:xfrm>
              <a:off x="7186782" y="1003037"/>
              <a:ext cx="837043" cy="459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F55138D-7417-D76F-2384-A002CE443DAC}"/>
                </a:ext>
              </a:extLst>
            </p:cNvPr>
            <p:cNvCxnSpPr>
              <a:cxnSpLocks/>
            </p:cNvCxnSpPr>
            <p:nvPr/>
          </p:nvCxnSpPr>
          <p:spPr>
            <a:xfrm flipH="1">
              <a:off x="3238500" y="2126789"/>
              <a:ext cx="396741" cy="408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AE856CA-81B6-C6FA-4EC6-3212D2D216B8}"/>
                </a:ext>
              </a:extLst>
            </p:cNvPr>
            <p:cNvCxnSpPr>
              <a:cxnSpLocks/>
            </p:cNvCxnSpPr>
            <p:nvPr/>
          </p:nvCxnSpPr>
          <p:spPr>
            <a:xfrm>
              <a:off x="3979237" y="2120846"/>
              <a:ext cx="442209" cy="421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DA17BB5-C398-9397-AC8E-559338944EA8}"/>
                </a:ext>
              </a:extLst>
            </p:cNvPr>
            <p:cNvCxnSpPr>
              <a:cxnSpLocks/>
            </p:cNvCxnSpPr>
            <p:nvPr/>
          </p:nvCxnSpPr>
          <p:spPr>
            <a:xfrm flipH="1">
              <a:off x="7866529" y="2121948"/>
              <a:ext cx="434663" cy="3680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16A9FF3-B727-CBA2-DA6F-D8A5FF7F620A}"/>
                </a:ext>
              </a:extLst>
            </p:cNvPr>
            <p:cNvCxnSpPr>
              <a:cxnSpLocks/>
            </p:cNvCxnSpPr>
            <p:nvPr/>
          </p:nvCxnSpPr>
          <p:spPr>
            <a:xfrm>
              <a:off x="8629681" y="2106506"/>
              <a:ext cx="419794" cy="401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E9E4E37-ABBA-CA21-AC86-3718C96F9E5F}"/>
                </a:ext>
              </a:extLst>
            </p:cNvPr>
            <p:cNvCxnSpPr>
              <a:cxnSpLocks/>
            </p:cNvCxnSpPr>
            <p:nvPr/>
          </p:nvCxnSpPr>
          <p:spPr>
            <a:xfrm>
              <a:off x="2950043" y="3139813"/>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E178C86-43F8-E3DE-C143-F46263F7D05F}"/>
                </a:ext>
              </a:extLst>
            </p:cNvPr>
            <p:cNvCxnSpPr>
              <a:cxnSpLocks/>
            </p:cNvCxnSpPr>
            <p:nvPr/>
          </p:nvCxnSpPr>
          <p:spPr>
            <a:xfrm>
              <a:off x="5030612" y="3112040"/>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87E7DF5-71E4-B1F3-51E6-867EA0E561CD}"/>
                </a:ext>
              </a:extLst>
            </p:cNvPr>
            <p:cNvCxnSpPr>
              <a:cxnSpLocks/>
            </p:cNvCxnSpPr>
            <p:nvPr/>
          </p:nvCxnSpPr>
          <p:spPr>
            <a:xfrm>
              <a:off x="7366666"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FD8580A-641D-CFEC-8075-5EC4F5F76D52}"/>
                </a:ext>
              </a:extLst>
            </p:cNvPr>
            <p:cNvCxnSpPr>
              <a:cxnSpLocks/>
            </p:cNvCxnSpPr>
            <p:nvPr/>
          </p:nvCxnSpPr>
          <p:spPr>
            <a:xfrm>
              <a:off x="9448670"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41069" y="256566"/>
            <a:ext cx="3801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mHSPC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Algorithm 2025</a:t>
            </a:r>
          </a:p>
        </p:txBody>
      </p:sp>
      <p:sp>
        <p:nvSpPr>
          <p:cNvPr id="4" name="TextBox 3"/>
          <p:cNvSpPr txBox="1"/>
          <p:nvPr/>
        </p:nvSpPr>
        <p:spPr>
          <a:xfrm>
            <a:off x="58189" y="6500183"/>
            <a:ext cx="4921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McManus and Armstrong, JCO 2023</a:t>
            </a:r>
          </a:p>
        </p:txBody>
      </p:sp>
    </p:spTree>
    <p:extLst>
      <p:ext uri="{BB962C8B-B14F-4D97-AF65-F5344CB8AC3E}">
        <p14:creationId xmlns:p14="http://schemas.microsoft.com/office/powerpoint/2010/main" val="3766020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ARASENS by Volume</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9853" y="1943795"/>
            <a:ext cx="11526230" cy="3996532"/>
          </a:xfrm>
          <a:prstGeom prst="rect">
            <a:avLst/>
          </a:prstGeom>
        </p:spPr>
      </p:pic>
      <p:sp>
        <p:nvSpPr>
          <p:cNvPr id="5" name="TextBox 4"/>
          <p:cNvSpPr txBox="1"/>
          <p:nvPr/>
        </p:nvSpPr>
        <p:spPr>
          <a:xfrm>
            <a:off x="7191375" y="6038850"/>
            <a:ext cx="3009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Hussain et al JCO 2023</a:t>
            </a:r>
          </a:p>
        </p:txBody>
      </p:sp>
      <p:sp>
        <p:nvSpPr>
          <p:cNvPr id="3" name="TextBox 2">
            <a:extLst>
              <a:ext uri="{FF2B5EF4-FFF2-40B4-BE49-F238E27FC236}">
                <a16:creationId xmlns:a16="http://schemas.microsoft.com/office/drawing/2014/main" id="{31AB3F54-A014-1B7B-A4D0-539783153B62}"/>
              </a:ext>
            </a:extLst>
          </p:cNvPr>
          <p:cNvSpPr txBox="1"/>
          <p:nvPr/>
        </p:nvSpPr>
        <p:spPr>
          <a:xfrm>
            <a:off x="2433234" y="1659692"/>
            <a:ext cx="2495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High-volume disease</a:t>
            </a:r>
          </a:p>
        </p:txBody>
      </p:sp>
      <p:sp>
        <p:nvSpPr>
          <p:cNvPr id="6" name="TextBox 5">
            <a:extLst>
              <a:ext uri="{FF2B5EF4-FFF2-40B4-BE49-F238E27FC236}">
                <a16:creationId xmlns:a16="http://schemas.microsoft.com/office/drawing/2014/main" id="{36AFE982-5EED-4ECB-DED5-D1ACE9397E92}"/>
              </a:ext>
            </a:extLst>
          </p:cNvPr>
          <p:cNvSpPr txBox="1"/>
          <p:nvPr/>
        </p:nvSpPr>
        <p:spPr>
          <a:xfrm>
            <a:off x="8211519" y="1659692"/>
            <a:ext cx="2495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Low-volume disease</a:t>
            </a:r>
          </a:p>
        </p:txBody>
      </p:sp>
    </p:spTree>
    <p:extLst>
      <p:ext uri="{BB962C8B-B14F-4D97-AF65-F5344CB8AC3E}">
        <p14:creationId xmlns:p14="http://schemas.microsoft.com/office/powerpoint/2010/main" val="3699390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Triplet Therapy: High Volume De Novo </a:t>
            </a:r>
            <a:r>
              <a:rPr lang="en-US" dirty="0" err="1"/>
              <a:t>mHSPC</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19498" y="2186177"/>
            <a:ext cx="7963593" cy="3433695"/>
          </a:xfrm>
          <a:prstGeom prst="rect">
            <a:avLst/>
          </a:prstGeom>
        </p:spPr>
      </p:pic>
      <p:sp>
        <p:nvSpPr>
          <p:cNvPr id="5" name="TextBox 4"/>
          <p:cNvSpPr txBox="1"/>
          <p:nvPr/>
        </p:nvSpPr>
        <p:spPr>
          <a:xfrm>
            <a:off x="2502131" y="2111433"/>
            <a:ext cx="47382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p:cNvSpPr txBox="1"/>
          <p:nvPr/>
        </p:nvSpPr>
        <p:spPr>
          <a:xfrm>
            <a:off x="2219498" y="5435206"/>
            <a:ext cx="64008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p:cNvCxnSpPr/>
          <p:nvPr/>
        </p:nvCxnSpPr>
        <p:spPr>
          <a:xfrm>
            <a:off x="9235440" y="1413164"/>
            <a:ext cx="590204"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a:off x="9238210" y="1623755"/>
            <a:ext cx="590204"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9825644" y="1271846"/>
            <a:ext cx="23663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ADT/docetaxel + abiraterone</a:t>
            </a:r>
          </a:p>
        </p:txBody>
      </p:sp>
      <p:sp>
        <p:nvSpPr>
          <p:cNvPr id="11" name="TextBox 10"/>
          <p:cNvSpPr txBox="1"/>
          <p:nvPr/>
        </p:nvSpPr>
        <p:spPr>
          <a:xfrm>
            <a:off x="9825644" y="1502311"/>
            <a:ext cx="23663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ADT/docetaxel</a:t>
            </a:r>
          </a:p>
        </p:txBody>
      </p:sp>
      <p:sp>
        <p:nvSpPr>
          <p:cNvPr id="12" name="TextBox 11"/>
          <p:cNvSpPr txBox="1"/>
          <p:nvPr/>
        </p:nvSpPr>
        <p:spPr>
          <a:xfrm>
            <a:off x="174567" y="5804538"/>
            <a:ext cx="3491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Fizazi K et al Lancet 2023</a:t>
            </a:r>
          </a:p>
        </p:txBody>
      </p:sp>
      <p:sp>
        <p:nvSpPr>
          <p:cNvPr id="13" name="TextBox 12"/>
          <p:cNvSpPr txBox="1"/>
          <p:nvPr/>
        </p:nvSpPr>
        <p:spPr>
          <a:xfrm>
            <a:off x="6458046" y="2111433"/>
            <a:ext cx="47382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35712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501FB-1284-01F3-2B85-48A737A1C04A}"/>
              </a:ext>
            </a:extLst>
          </p:cNvPr>
          <p:cNvSpPr>
            <a:spLocks noGrp="1"/>
          </p:cNvSpPr>
          <p:nvPr>
            <p:ph type="ctrTitle"/>
          </p:nvPr>
        </p:nvSpPr>
        <p:spPr/>
        <p:txBody>
          <a:bodyPr/>
          <a:lstStyle/>
          <a:p>
            <a:r>
              <a:rPr lang="en-US" err="1"/>
              <a:t>ARANOTE</a:t>
            </a:r>
            <a:r>
              <a:rPr lang="en-US"/>
              <a:t> Study Design</a:t>
            </a:r>
          </a:p>
        </p:txBody>
      </p:sp>
      <p:sp>
        <p:nvSpPr>
          <p:cNvPr id="45" name="Rectangle 44">
            <a:extLst>
              <a:ext uri="{FF2B5EF4-FFF2-40B4-BE49-F238E27FC236}">
                <a16:creationId xmlns:a16="http://schemas.microsoft.com/office/drawing/2014/main" id="{3605BD0B-ED85-F5F5-6A55-BF3C39C3B3D8}"/>
              </a:ext>
            </a:extLst>
          </p:cNvPr>
          <p:cNvSpPr/>
          <p:nvPr/>
        </p:nvSpPr>
        <p:spPr>
          <a:xfrm>
            <a:off x="545741" y="1219088"/>
            <a:ext cx="10782144" cy="549219"/>
          </a:xfrm>
          <a:prstGeom prst="rect">
            <a:avLst/>
          </a:prstGeom>
          <a:solidFill>
            <a:srgbClr val="026C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rial"/>
                <a:ea typeface="+mn-ea"/>
                <a:cs typeface="+mn-cs"/>
                <a:sym typeface="Arial"/>
              </a:rPr>
              <a:t>Global, randomized, double-blind, placebo-controlled, phase 3 study</a:t>
            </a:r>
          </a:p>
        </p:txBody>
      </p:sp>
      <p:grpSp>
        <p:nvGrpSpPr>
          <p:cNvPr id="5" name="Group 4">
            <a:extLst>
              <a:ext uri="{FF2B5EF4-FFF2-40B4-BE49-F238E27FC236}">
                <a16:creationId xmlns:a16="http://schemas.microsoft.com/office/drawing/2014/main" id="{400F6F90-B239-3B65-1E89-811C09651EEC}"/>
              </a:ext>
            </a:extLst>
          </p:cNvPr>
          <p:cNvGrpSpPr/>
          <p:nvPr/>
        </p:nvGrpSpPr>
        <p:grpSpPr>
          <a:xfrm>
            <a:off x="545433" y="1975938"/>
            <a:ext cx="10782455" cy="3746047"/>
            <a:chOff x="409074" y="1481954"/>
            <a:chExt cx="8086841" cy="2809535"/>
          </a:xfrm>
        </p:grpSpPr>
        <p:grpSp>
          <p:nvGrpSpPr>
            <p:cNvPr id="11" name="Group 10">
              <a:extLst>
                <a:ext uri="{FF2B5EF4-FFF2-40B4-BE49-F238E27FC236}">
                  <a16:creationId xmlns:a16="http://schemas.microsoft.com/office/drawing/2014/main" id="{8727A592-6A6F-5582-61ED-71ADDFEF2E8C}"/>
                </a:ext>
              </a:extLst>
            </p:cNvPr>
            <p:cNvGrpSpPr/>
            <p:nvPr/>
          </p:nvGrpSpPr>
          <p:grpSpPr>
            <a:xfrm>
              <a:off x="3576617" y="2131511"/>
              <a:ext cx="1474956" cy="1394519"/>
              <a:chOff x="3575736" y="2138042"/>
              <a:chExt cx="1743079" cy="1394519"/>
            </a:xfrm>
          </p:grpSpPr>
          <p:cxnSp>
            <p:nvCxnSpPr>
              <p:cNvPr id="13" name="Straight Connector 12">
                <a:extLst>
                  <a:ext uri="{FF2B5EF4-FFF2-40B4-BE49-F238E27FC236}">
                    <a16:creationId xmlns:a16="http://schemas.microsoft.com/office/drawing/2014/main" id="{665019AA-5B82-5048-0D2F-B9BCAB3B70C6}"/>
                  </a:ext>
                </a:extLst>
              </p:cNvPr>
              <p:cNvCxnSpPr>
                <a:cxnSpLocks/>
              </p:cNvCxnSpPr>
              <p:nvPr/>
            </p:nvCxnSpPr>
            <p:spPr>
              <a:xfrm>
                <a:off x="3575736" y="3532561"/>
                <a:ext cx="1737359" cy="0"/>
              </a:xfrm>
              <a:prstGeom prst="line">
                <a:avLst/>
              </a:prstGeom>
              <a:noFill/>
              <a:ln w="12700" cap="flat" cmpd="sng" algn="ctr">
                <a:solidFill>
                  <a:srgbClr val="000000">
                    <a:lumMod val="50000"/>
                    <a:lumOff val="50000"/>
                  </a:srgbClr>
                </a:solidFill>
                <a:prstDash val="solid"/>
                <a:headEnd type="none" w="med" len="med"/>
                <a:tailEnd type="none" w="med" len="med"/>
              </a:ln>
              <a:effectLst/>
            </p:spPr>
          </p:cxnSp>
          <p:cxnSp>
            <p:nvCxnSpPr>
              <p:cNvPr id="69" name="Straight Connector 68">
                <a:extLst>
                  <a:ext uri="{FF2B5EF4-FFF2-40B4-BE49-F238E27FC236}">
                    <a16:creationId xmlns:a16="http://schemas.microsoft.com/office/drawing/2014/main" id="{F2B9F285-B6EF-EEDF-8435-BFA14B0F5640}"/>
                  </a:ext>
                </a:extLst>
              </p:cNvPr>
              <p:cNvCxnSpPr>
                <a:cxnSpLocks/>
              </p:cNvCxnSpPr>
              <p:nvPr/>
            </p:nvCxnSpPr>
            <p:spPr>
              <a:xfrm>
                <a:off x="3581455" y="2138042"/>
                <a:ext cx="1737360" cy="0"/>
              </a:xfrm>
              <a:prstGeom prst="line">
                <a:avLst/>
              </a:prstGeom>
              <a:noFill/>
              <a:ln w="12700" cap="flat" cmpd="sng" algn="ctr">
                <a:solidFill>
                  <a:srgbClr val="000000">
                    <a:lumMod val="50000"/>
                    <a:lumOff val="50000"/>
                  </a:srgbClr>
                </a:solidFill>
                <a:prstDash val="solid"/>
                <a:headEnd type="none" w="med" len="med"/>
                <a:tailEnd type="none" w="med" len="med"/>
              </a:ln>
              <a:effectLst/>
            </p:spPr>
          </p:cxnSp>
          <p:cxnSp>
            <p:nvCxnSpPr>
              <p:cNvPr id="12" name="Straight Connector 11">
                <a:extLst>
                  <a:ext uri="{FF2B5EF4-FFF2-40B4-BE49-F238E27FC236}">
                    <a16:creationId xmlns:a16="http://schemas.microsoft.com/office/drawing/2014/main" id="{8286757E-739F-26CF-CC5C-5255B1FA7F5F}"/>
                  </a:ext>
                </a:extLst>
              </p:cNvPr>
              <p:cNvCxnSpPr>
                <a:cxnSpLocks/>
              </p:cNvCxnSpPr>
              <p:nvPr/>
            </p:nvCxnSpPr>
            <p:spPr>
              <a:xfrm flipV="1">
                <a:off x="5311334" y="2149642"/>
                <a:ext cx="0" cy="1371600"/>
              </a:xfrm>
              <a:prstGeom prst="line">
                <a:avLst/>
              </a:prstGeom>
              <a:noFill/>
              <a:ln w="12700" cap="flat" cmpd="sng" algn="ctr">
                <a:solidFill>
                  <a:srgbClr val="000000">
                    <a:lumMod val="50000"/>
                    <a:lumOff val="50000"/>
                  </a:srgbClr>
                </a:solidFill>
                <a:prstDash val="solid"/>
                <a:headEnd type="none" w="med" len="med"/>
                <a:tailEnd type="none" w="med" len="med"/>
              </a:ln>
              <a:effectLst/>
            </p:spPr>
          </p:cxnSp>
        </p:grpSp>
        <p:grpSp>
          <p:nvGrpSpPr>
            <p:cNvPr id="22" name="Group 21">
              <a:extLst>
                <a:ext uri="{FF2B5EF4-FFF2-40B4-BE49-F238E27FC236}">
                  <a16:creationId xmlns:a16="http://schemas.microsoft.com/office/drawing/2014/main" id="{DD1165C5-9095-D736-F7C0-4FEA9CE82750}"/>
                </a:ext>
              </a:extLst>
            </p:cNvPr>
            <p:cNvGrpSpPr/>
            <p:nvPr/>
          </p:nvGrpSpPr>
          <p:grpSpPr>
            <a:xfrm>
              <a:off x="3088105" y="1814492"/>
              <a:ext cx="1588169" cy="2039469"/>
              <a:chOff x="3757062" y="2421169"/>
              <a:chExt cx="1232440" cy="2719293"/>
            </a:xfrm>
          </p:grpSpPr>
          <p:sp>
            <p:nvSpPr>
              <p:cNvPr id="23" name="Rounded Rectangle 7">
                <a:extLst>
                  <a:ext uri="{FF2B5EF4-FFF2-40B4-BE49-F238E27FC236}">
                    <a16:creationId xmlns:a16="http://schemas.microsoft.com/office/drawing/2014/main" id="{DD2147F0-7B70-D7F5-6F9C-95263CDC346B}"/>
                  </a:ext>
                </a:extLst>
              </p:cNvPr>
              <p:cNvSpPr/>
              <p:nvPr/>
            </p:nvSpPr>
            <p:spPr>
              <a:xfrm>
                <a:off x="3768798" y="2421169"/>
                <a:ext cx="1220704" cy="864000"/>
              </a:xfrm>
              <a:prstGeom prst="rect">
                <a:avLst/>
              </a:prstGeom>
              <a:solidFill>
                <a:schemeClr val="accent1"/>
              </a:solidFill>
              <a:ln w="9525" cap="flat" cmpd="sng" algn="ctr">
                <a:noFill/>
                <a:prstDash val="solid"/>
              </a:ln>
              <a:effectLst/>
            </p:spPr>
            <p:txBody>
              <a:bodyPr rtlCol="0" anchor="ctr">
                <a:noAutofit/>
              </a:bodyPr>
              <a:lstStyle/>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uLnTx/>
                    <a:uFillTx/>
                    <a:latin typeface="Arial"/>
                    <a:ea typeface="+mn-ea"/>
                    <a:cs typeface="Arial"/>
                    <a:sym typeface="Arial"/>
                  </a:rPr>
                  <a:t>Darolutamide</a:t>
                </a:r>
              </a:p>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uLnTx/>
                    <a:uFillTx/>
                    <a:latin typeface="Arial"/>
                    <a:ea typeface="+mn-ea"/>
                    <a:cs typeface="Arial"/>
                    <a:sym typeface="Arial"/>
                  </a:rPr>
                  <a:t>600 mg BID + ADT</a:t>
                </a:r>
              </a:p>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uLnTx/>
                    <a:uFillTx/>
                    <a:latin typeface="Arial"/>
                    <a:ea typeface="+mn-ea"/>
                    <a:cs typeface="Arial"/>
                    <a:sym typeface="Arial"/>
                  </a:rPr>
                  <a:t>(N=446) </a:t>
                </a:r>
                <a:endParaRPr kumimoji="0" lang="en-US" sz="1467" b="1" i="0" u="none" strike="noStrike" kern="0" cap="none" spc="0" normalizeH="0" baseline="30000" noProof="0" dirty="0">
                  <a:ln>
                    <a:noFill/>
                  </a:ln>
                  <a:solidFill>
                    <a:srgbClr val="FFFFFF"/>
                  </a:solidFill>
                  <a:effectLst/>
                  <a:uLnTx/>
                  <a:uFillTx/>
                  <a:latin typeface="Arial"/>
                  <a:ea typeface="+mn-ea"/>
                  <a:cs typeface="Arial"/>
                  <a:sym typeface="Arial"/>
                </a:endParaRPr>
              </a:p>
            </p:txBody>
          </p:sp>
          <p:sp>
            <p:nvSpPr>
              <p:cNvPr id="24" name="Rounded Rectangle 8">
                <a:extLst>
                  <a:ext uri="{FF2B5EF4-FFF2-40B4-BE49-F238E27FC236}">
                    <a16:creationId xmlns:a16="http://schemas.microsoft.com/office/drawing/2014/main" id="{F55C081E-0339-3D26-DA8E-EAE59BA4BF23}"/>
                  </a:ext>
                </a:extLst>
              </p:cNvPr>
              <p:cNvSpPr/>
              <p:nvPr/>
            </p:nvSpPr>
            <p:spPr>
              <a:xfrm>
                <a:off x="3757062" y="4276462"/>
                <a:ext cx="1212981" cy="864000"/>
              </a:xfrm>
              <a:prstGeom prst="rect">
                <a:avLst/>
              </a:prstGeom>
              <a:solidFill>
                <a:srgbClr val="BF5513"/>
              </a:solidFill>
              <a:ln w="25400" cap="flat" cmpd="sng" algn="ctr">
                <a:noFill/>
                <a:prstDash val="solid"/>
              </a:ln>
              <a:effectLst/>
            </p:spPr>
            <p:txBody>
              <a:bodyPr rtlCol="0" anchor="ctr"/>
              <a:lstStyle/>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Placebo </a:t>
                </a:r>
                <a:br>
                  <a:rPr kumimoji="0" lang="en-US" sz="1467" b="1" i="0" u="none" strike="noStrike" kern="0" cap="none" spc="0" normalizeH="0" baseline="0" noProof="0">
                    <a:ln>
                      <a:noFill/>
                    </a:ln>
                    <a:solidFill>
                      <a:srgbClr val="FFFFFF"/>
                    </a:solidFill>
                    <a:effectLst/>
                    <a:uLnTx/>
                    <a:uFillTx/>
                    <a:latin typeface="Arial"/>
                    <a:ea typeface="+mn-ea"/>
                    <a:cs typeface="Arial"/>
                    <a:sym typeface="Arial"/>
                  </a:rPr>
                </a:br>
                <a:r>
                  <a:rPr kumimoji="0" lang="en-US" sz="1467" b="1" i="0" u="none" strike="noStrike" kern="0" cap="none" spc="0" normalizeH="0" baseline="0" noProof="0">
                    <a:ln>
                      <a:noFill/>
                    </a:ln>
                    <a:solidFill>
                      <a:srgbClr val="FFFFFF"/>
                    </a:solidFill>
                    <a:effectLst/>
                    <a:uLnTx/>
                    <a:uFillTx/>
                    <a:latin typeface="Arial"/>
                    <a:ea typeface="+mn-ea"/>
                    <a:cs typeface="Arial"/>
                    <a:sym typeface="Arial"/>
                  </a:rPr>
                  <a:t>+ ADT</a:t>
                </a:r>
              </a:p>
              <a:p>
                <a:pPr marL="0" marR="0" lvl="0" indent="0" algn="ctr"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(N=223)</a:t>
                </a:r>
              </a:p>
            </p:txBody>
          </p:sp>
        </p:grpSp>
        <p:grpSp>
          <p:nvGrpSpPr>
            <p:cNvPr id="7" name="Group 6">
              <a:extLst>
                <a:ext uri="{FF2B5EF4-FFF2-40B4-BE49-F238E27FC236}">
                  <a16:creationId xmlns:a16="http://schemas.microsoft.com/office/drawing/2014/main" id="{0DE1BB0B-B8B2-EC59-A33A-9C550D1761F8}"/>
                </a:ext>
              </a:extLst>
            </p:cNvPr>
            <p:cNvGrpSpPr/>
            <p:nvPr/>
          </p:nvGrpSpPr>
          <p:grpSpPr>
            <a:xfrm>
              <a:off x="2110635" y="2128273"/>
              <a:ext cx="993511" cy="1390880"/>
              <a:chOff x="1760541" y="2128273"/>
              <a:chExt cx="1556668" cy="1390880"/>
            </a:xfrm>
          </p:grpSpPr>
          <p:cxnSp>
            <p:nvCxnSpPr>
              <p:cNvPr id="9" name="Elbow Connector 11">
                <a:extLst>
                  <a:ext uri="{FF2B5EF4-FFF2-40B4-BE49-F238E27FC236}">
                    <a16:creationId xmlns:a16="http://schemas.microsoft.com/office/drawing/2014/main" id="{15A851A8-F93E-7C79-9919-06F44928EAFE}"/>
                  </a:ext>
                </a:extLst>
              </p:cNvPr>
              <p:cNvCxnSpPr>
                <a:cxnSpLocks/>
              </p:cNvCxnSpPr>
              <p:nvPr/>
            </p:nvCxnSpPr>
            <p:spPr>
              <a:xfrm>
                <a:off x="1773631" y="2849740"/>
                <a:ext cx="1543578" cy="669413"/>
              </a:xfrm>
              <a:prstGeom prst="bentConnector3">
                <a:avLst>
                  <a:gd name="adj1" fmla="val 50000"/>
                </a:avLst>
              </a:prstGeom>
              <a:noFill/>
              <a:ln w="12700" cap="flat" cmpd="sng" algn="ctr">
                <a:solidFill>
                  <a:srgbClr val="000000">
                    <a:lumMod val="50000"/>
                    <a:lumOff val="50000"/>
                  </a:srgbClr>
                </a:solidFill>
                <a:prstDash val="solid"/>
                <a:tailEnd type="triangle" w="lg" len="lg"/>
              </a:ln>
              <a:effectLst/>
            </p:spPr>
          </p:cxnSp>
          <p:cxnSp>
            <p:nvCxnSpPr>
              <p:cNvPr id="26" name="Elbow Connector 11">
                <a:extLst>
                  <a:ext uri="{FF2B5EF4-FFF2-40B4-BE49-F238E27FC236}">
                    <a16:creationId xmlns:a16="http://schemas.microsoft.com/office/drawing/2014/main" id="{13075BC8-1EA7-A1AC-CB22-2410FAFDFE63}"/>
                  </a:ext>
                </a:extLst>
              </p:cNvPr>
              <p:cNvCxnSpPr>
                <a:cxnSpLocks/>
              </p:cNvCxnSpPr>
              <p:nvPr/>
            </p:nvCxnSpPr>
            <p:spPr>
              <a:xfrm flipV="1">
                <a:off x="1760541" y="2128273"/>
                <a:ext cx="1556668" cy="717233"/>
              </a:xfrm>
              <a:prstGeom prst="bentConnector3">
                <a:avLst>
                  <a:gd name="adj1" fmla="val 50000"/>
                </a:avLst>
              </a:prstGeom>
              <a:noFill/>
              <a:ln w="12700" cap="flat" cmpd="sng" algn="ctr">
                <a:solidFill>
                  <a:srgbClr val="000000">
                    <a:lumMod val="50000"/>
                    <a:lumOff val="50000"/>
                  </a:srgbClr>
                </a:solidFill>
                <a:prstDash val="solid"/>
                <a:tailEnd type="triangle" w="lg" len="lg"/>
              </a:ln>
              <a:effectLst/>
            </p:spPr>
          </p:cxnSp>
        </p:grpSp>
        <p:sp>
          <p:nvSpPr>
            <p:cNvPr id="18" name="TextBox 17">
              <a:extLst>
                <a:ext uri="{FF2B5EF4-FFF2-40B4-BE49-F238E27FC236}">
                  <a16:creationId xmlns:a16="http://schemas.microsoft.com/office/drawing/2014/main" id="{9475242B-A135-6DF5-560D-E0D7EB3815C6}"/>
                </a:ext>
              </a:extLst>
            </p:cNvPr>
            <p:cNvSpPr txBox="1"/>
            <p:nvPr/>
          </p:nvSpPr>
          <p:spPr>
            <a:xfrm>
              <a:off x="5318815" y="1481954"/>
              <a:ext cx="3177100" cy="2766815"/>
            </a:xfrm>
            <a:prstGeom prst="rect">
              <a:avLst/>
            </a:prstGeom>
            <a:solidFill>
              <a:srgbClr val="2867AE"/>
            </a:solidFill>
          </p:spPr>
          <p:txBody>
            <a:bodyPr wrap="square" rtlCol="0" anchor="ctr">
              <a:spAutoFit/>
            </a:bodyPr>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Endpoints</a:t>
              </a:r>
            </a:p>
            <a:p>
              <a:pPr marL="0" marR="0" lvl="0" indent="0" algn="l" defTabSz="914104" rtl="0" eaLnBrk="1" fontAlgn="auto" latinLnBrk="0" hangingPunct="1">
                <a:lnSpc>
                  <a:spcPct val="100000"/>
                </a:lnSpc>
                <a:spcBef>
                  <a:spcPts val="0"/>
                </a:spcBef>
                <a:spcAft>
                  <a:spcPts val="0"/>
                </a:spcAft>
                <a:buClrTx/>
                <a:buSzTx/>
                <a:buFontTx/>
                <a:buNone/>
                <a:tabLst/>
                <a:defRPr/>
              </a:pPr>
              <a:endParaRPr kumimoji="0" lang="en-US" sz="1467" b="1"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Primary</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rPFS by central blinded review</a:t>
              </a:r>
            </a:p>
            <a:p>
              <a:pPr marL="171446" marR="0" lvl="0" indent="-171446"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endParaRPr kumimoji="0" lang="en-US" sz="1467"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Secondary</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OS </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Time to initiation of subsequent anticancer therapy</a:t>
              </a:r>
            </a:p>
            <a:p>
              <a:pPr marL="239994" marR="0" lvl="0" indent="-239994" algn="l" defTabSz="914104" rtl="0" eaLnBrk="1" fontAlgn="auto" latinLnBrk="0" hangingPunct="1">
                <a:lnSpc>
                  <a:spcPct val="100000"/>
                </a:lnSpc>
                <a:spcBef>
                  <a:spcPts val="200"/>
                </a:spcBef>
                <a:spcAft>
                  <a:spcPts val="200"/>
                </a:spcAft>
                <a:buClr>
                  <a:srgbClr val="FFFFFF"/>
                </a:buClr>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Time to mCRPC</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Time to PSA progression</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Rates of undetectable PSA (&lt;0.2 ng/mL)</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Time to pain progression (BPI-SF)</a:t>
              </a:r>
            </a:p>
            <a:p>
              <a:pPr marL="239994" marR="0" lvl="0" indent="-239994" algn="l" defTabSz="914104"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Safety</a:t>
              </a:r>
            </a:p>
          </p:txBody>
        </p:sp>
        <p:sp>
          <p:nvSpPr>
            <p:cNvPr id="4" name="TextBox 3">
              <a:extLst>
                <a:ext uri="{FF2B5EF4-FFF2-40B4-BE49-F238E27FC236}">
                  <a16:creationId xmlns:a16="http://schemas.microsoft.com/office/drawing/2014/main" id="{02507B50-7C1E-75E5-89FC-40EF2BC38BCE}"/>
                </a:ext>
              </a:extLst>
            </p:cNvPr>
            <p:cNvSpPr txBox="1"/>
            <p:nvPr/>
          </p:nvSpPr>
          <p:spPr>
            <a:xfrm>
              <a:off x="3345011" y="3883589"/>
              <a:ext cx="1074357" cy="40790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a:ln>
                    <a:noFill/>
                  </a:ln>
                  <a:solidFill>
                    <a:srgbClr val="000000"/>
                  </a:solidFill>
                  <a:effectLst/>
                  <a:uLnTx/>
                  <a:uFillTx/>
                  <a:latin typeface="Arial"/>
                  <a:ea typeface="+mn-ea"/>
                  <a:cs typeface="Arial"/>
                  <a:sym typeface="Arial"/>
                </a:rPr>
                <a:t>Data cut-off: June 7, 2024</a:t>
              </a:r>
            </a:p>
          </p:txBody>
        </p:sp>
        <p:sp>
          <p:nvSpPr>
            <p:cNvPr id="21" name="Rounded Rectangle 6">
              <a:extLst>
                <a:ext uri="{FF2B5EF4-FFF2-40B4-BE49-F238E27FC236}">
                  <a16:creationId xmlns:a16="http://schemas.microsoft.com/office/drawing/2014/main" id="{C250C1FE-73BC-656B-E193-5ADB2A807F0C}"/>
                </a:ext>
              </a:extLst>
            </p:cNvPr>
            <p:cNvSpPr/>
            <p:nvPr/>
          </p:nvSpPr>
          <p:spPr>
            <a:xfrm>
              <a:off x="409074" y="1914883"/>
              <a:ext cx="1780673" cy="1900954"/>
            </a:xfrm>
            <a:prstGeom prst="rect">
              <a:avLst/>
            </a:prstGeom>
            <a:solidFill>
              <a:srgbClr val="2867AE"/>
            </a:solidFill>
            <a:ln w="9525" cap="flat" cmpd="sng" algn="ctr">
              <a:noFill/>
              <a:prstDash val="solid"/>
            </a:ln>
            <a:effectLst/>
          </p:spPr>
          <p:txBody>
            <a:bodyPr wrap="square" lIns="91416" tIns="45720" rIns="91440" bIns="45720" rtlCol="0" anchor="ctr">
              <a:spAutoFit/>
            </a:bodyPr>
            <a:lstStyle/>
            <a:p>
              <a:pPr marL="0" marR="0" lvl="0" indent="0" algn="l" defTabSz="914104" rtl="0" eaLnBrk="1" fontAlgn="auto" latinLnBrk="0" hangingPunct="1">
                <a:lnSpc>
                  <a:spcPct val="100000"/>
                </a:lnSpc>
                <a:spcBef>
                  <a:spcPts val="0"/>
                </a:spcBef>
                <a:spcAft>
                  <a:spcPts val="600"/>
                </a:spcAft>
                <a:buClr>
                  <a:srgbClr val="000000"/>
                </a:buClr>
                <a:buSzTx/>
                <a:buFontTx/>
                <a:buNone/>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Patients (N=669)</a:t>
              </a:r>
              <a:endParaRPr kumimoji="0" lang="en-US" sz="1467" b="1" i="0" u="none" strike="noStrike" kern="0" cap="none" spc="0" normalizeH="0" baseline="30000" noProof="0">
                <a:ln>
                  <a:noFill/>
                </a:ln>
                <a:solidFill>
                  <a:srgbClr val="FFFFFF"/>
                </a:solidFill>
                <a:effectLst/>
                <a:uLnTx/>
                <a:uFillTx/>
                <a:latin typeface="Arial"/>
                <a:ea typeface="+mn-ea"/>
                <a:cs typeface="Arial"/>
                <a:sym typeface="Arial"/>
              </a:endParaRPr>
            </a:p>
            <a:p>
              <a:pPr marL="239994" marR="0" lvl="0" indent="-239994" algn="l" defTabSz="914104" rtl="0" eaLnBrk="1" fontAlgn="auto" latinLnBrk="0" hangingPunct="1">
                <a:lnSpc>
                  <a:spcPct val="100000"/>
                </a:lnSpc>
                <a:spcBef>
                  <a:spcPts val="200"/>
                </a:spcBef>
                <a:spcAft>
                  <a:spcPts val="200"/>
                </a:spcAft>
                <a:buClr>
                  <a:srgbClr val="FFFFFF"/>
                </a:buClr>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mHSPC*</a:t>
              </a:r>
              <a:endParaRPr kumimoji="0" lang="en-US" sz="1467" b="0" i="0" u="none" strike="noStrike" kern="0" cap="none" spc="0" normalizeH="0" baseline="30000" noProof="0">
                <a:ln>
                  <a:noFill/>
                </a:ln>
                <a:solidFill>
                  <a:srgbClr val="FFFFFF"/>
                </a:solidFill>
                <a:effectLst/>
                <a:uLnTx/>
                <a:uFillTx/>
                <a:latin typeface="Arial"/>
                <a:ea typeface="+mn-ea"/>
                <a:cs typeface="Arial"/>
                <a:sym typeface="Arial"/>
              </a:endParaRPr>
            </a:p>
            <a:p>
              <a:pPr marL="239994" marR="0" lvl="0" indent="-239994" algn="l" defTabSz="914104" rtl="0" eaLnBrk="1" fontAlgn="auto" latinLnBrk="0" hangingPunct="1">
                <a:lnSpc>
                  <a:spcPct val="100000"/>
                </a:lnSpc>
                <a:spcBef>
                  <a:spcPts val="200"/>
                </a:spcBef>
                <a:spcAft>
                  <a:spcPts val="200"/>
                </a:spcAft>
                <a:buClr>
                  <a:srgbClr val="FFFFFF"/>
                </a:buClr>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ECOG PS 0</a:t>
              </a:r>
              <a:r>
                <a:rPr kumimoji="0" lang="en-US" sz="1467"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en-US" sz="1467" b="0" i="0" u="none" strike="noStrike" kern="0" cap="none" spc="0" normalizeH="0" baseline="0" noProof="0">
                  <a:ln>
                    <a:noFill/>
                  </a:ln>
                  <a:solidFill>
                    <a:srgbClr val="FFFFFF"/>
                  </a:solidFill>
                  <a:effectLst/>
                  <a:uLnTx/>
                  <a:uFillTx/>
                  <a:latin typeface="Arial"/>
                  <a:ea typeface="+mn-ea"/>
                  <a:cs typeface="Arial"/>
                  <a:sym typeface="Arial"/>
                </a:rPr>
                <a:t>2</a:t>
              </a:r>
            </a:p>
            <a:p>
              <a:pPr marL="113640" marR="0" lvl="0" indent="-113640" algn="l" defTabSz="914104"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1467" b="0"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914104" rtl="0" eaLnBrk="1" fontAlgn="auto" latinLnBrk="0" hangingPunct="1">
                <a:lnSpc>
                  <a:spcPct val="100000"/>
                </a:lnSpc>
                <a:spcBef>
                  <a:spcPts val="0"/>
                </a:spcBef>
                <a:spcAft>
                  <a:spcPts val="600"/>
                </a:spcAft>
                <a:buClr>
                  <a:srgbClr val="000000"/>
                </a:buClr>
                <a:buSzTx/>
                <a:buFontTx/>
                <a:buNone/>
                <a:tabLst/>
                <a:defRPr/>
              </a:pPr>
              <a:r>
                <a:rPr kumimoji="0" lang="en-US" sz="1467" b="1" i="0" u="none" strike="noStrike" kern="0" cap="none" spc="0" normalizeH="0" baseline="0" noProof="0">
                  <a:ln>
                    <a:noFill/>
                  </a:ln>
                  <a:solidFill>
                    <a:srgbClr val="FFFFFF"/>
                  </a:solidFill>
                  <a:effectLst/>
                  <a:uLnTx/>
                  <a:uFillTx/>
                  <a:latin typeface="Arial"/>
                  <a:ea typeface="+mn-ea"/>
                  <a:cs typeface="Arial"/>
                  <a:sym typeface="Arial"/>
                </a:rPr>
                <a:t>Stratification factors</a:t>
              </a:r>
            </a:p>
            <a:p>
              <a:pPr marL="239994" marR="0" lvl="0" indent="-239994" algn="l" defTabSz="914104" rtl="0" eaLnBrk="1" fontAlgn="auto" latinLnBrk="0" hangingPunct="1">
                <a:lnSpc>
                  <a:spcPct val="100000"/>
                </a:lnSpc>
                <a:spcBef>
                  <a:spcPts val="200"/>
                </a:spcBef>
                <a:spcAft>
                  <a:spcPts val="200"/>
                </a:spcAft>
                <a:buClr>
                  <a:srgbClr val="FFFFFF"/>
                </a:buClr>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Visceral metastases (Y/N)</a:t>
              </a:r>
            </a:p>
            <a:p>
              <a:pPr marL="239994" marR="0" lvl="0" indent="-239994" algn="l" defTabSz="914104" rtl="0" eaLnBrk="1" fontAlgn="auto" latinLnBrk="0" hangingPunct="1">
                <a:lnSpc>
                  <a:spcPct val="100000"/>
                </a:lnSpc>
                <a:spcBef>
                  <a:spcPts val="200"/>
                </a:spcBef>
                <a:spcAft>
                  <a:spcPts val="200"/>
                </a:spcAft>
                <a:buClr>
                  <a:srgbClr val="FFFFFF"/>
                </a:buClr>
                <a:buSzTx/>
                <a:buFont typeface="Wingdings" panose="05000000000000000000" pitchFamily="2" charset="2"/>
                <a:buChar char="§"/>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Prior local therapy (Y/N)</a:t>
              </a:r>
            </a:p>
          </p:txBody>
        </p:sp>
        <p:sp>
          <p:nvSpPr>
            <p:cNvPr id="2" name="TextBox 1">
              <a:extLst>
                <a:ext uri="{FF2B5EF4-FFF2-40B4-BE49-F238E27FC236}">
                  <a16:creationId xmlns:a16="http://schemas.microsoft.com/office/drawing/2014/main" id="{08D741A4-FE20-3374-BC83-BF7F28FC25BA}"/>
                </a:ext>
              </a:extLst>
            </p:cNvPr>
            <p:cNvSpPr txBox="1"/>
            <p:nvPr/>
          </p:nvSpPr>
          <p:spPr>
            <a:xfrm rot="16200000">
              <a:off x="2114157" y="2674499"/>
              <a:ext cx="1005683" cy="346249"/>
            </a:xfrm>
            <a:prstGeom prst="rect">
              <a:avLst/>
            </a:prstGeom>
            <a:solidFill>
              <a:schemeClr val="accent2"/>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Arial"/>
                  <a:sym typeface="Arial"/>
                </a:rPr>
                <a:t>2:1 randomization</a:t>
              </a:r>
            </a:p>
          </p:txBody>
        </p:sp>
        <p:cxnSp>
          <p:nvCxnSpPr>
            <p:cNvPr id="8" name="Straight Connector 7">
              <a:extLst>
                <a:ext uri="{FF2B5EF4-FFF2-40B4-BE49-F238E27FC236}">
                  <a16:creationId xmlns:a16="http://schemas.microsoft.com/office/drawing/2014/main" id="{4073C356-CDF9-4285-8DCF-AE0D1559CE6B}"/>
                </a:ext>
              </a:extLst>
            </p:cNvPr>
            <p:cNvCxnSpPr>
              <a:cxnSpLocks/>
            </p:cNvCxnSpPr>
            <p:nvPr/>
          </p:nvCxnSpPr>
          <p:spPr>
            <a:xfrm>
              <a:off x="5045242" y="2835874"/>
              <a:ext cx="297629" cy="0"/>
            </a:xfrm>
            <a:prstGeom prst="line">
              <a:avLst/>
            </a:prstGeom>
            <a:noFill/>
            <a:ln w="12700" cap="flat" cmpd="sng" algn="ctr">
              <a:solidFill>
                <a:srgbClr val="000000">
                  <a:lumMod val="50000"/>
                  <a:lumOff val="50000"/>
                </a:srgbClr>
              </a:solidFill>
              <a:prstDash val="solid"/>
              <a:headEnd type="none" w="med" len="med"/>
              <a:tailEnd type="triangle" w="lg" len="lg"/>
            </a:ln>
            <a:effectLst/>
          </p:spPr>
        </p:cxnSp>
      </p:grpSp>
      <p:sp>
        <p:nvSpPr>
          <p:cNvPr id="14" name="TextBox 13">
            <a:extLst>
              <a:ext uri="{FF2B5EF4-FFF2-40B4-BE49-F238E27FC236}">
                <a16:creationId xmlns:a16="http://schemas.microsoft.com/office/drawing/2014/main" id="{ECE641F7-C4C5-9E3C-7A74-3E3206D3FF4A}"/>
              </a:ext>
            </a:extLst>
          </p:cNvPr>
          <p:cNvSpPr txBox="1"/>
          <p:nvPr/>
        </p:nvSpPr>
        <p:spPr>
          <a:xfrm>
            <a:off x="2612837" y="6221827"/>
            <a:ext cx="6327964" cy="535724"/>
          </a:xfrm>
          <a:prstGeom prst="rect">
            <a:avLst/>
          </a:prstGeom>
          <a:noFill/>
        </p:spPr>
        <p:txBody>
          <a:bodyPr wrap="square" anchor="ctr" anchorCtr="0">
            <a:sp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Arial"/>
              </a:rPr>
              <a:t>*Metastatic disease confirmed by conventional imaging method as a positive </a:t>
            </a:r>
            <a:r>
              <a:rPr kumimoji="0" lang="en-US" sz="1067" b="0" i="0" u="none" strike="noStrike" kern="0" cap="none" spc="0" normalizeH="0" baseline="30000" noProof="0">
                <a:ln>
                  <a:noFill/>
                </a:ln>
                <a:solidFill>
                  <a:srgbClr val="000000"/>
                </a:solidFill>
                <a:effectLst/>
                <a:uLnTx/>
                <a:uFillTx/>
                <a:latin typeface="Arial Narrow" panose="020B0606020202030204" pitchFamily="34" charset="0"/>
                <a:ea typeface="+mn-ea"/>
                <a:cs typeface="Arial" panose="020B0604020202020204" pitchFamily="34" charset="0"/>
                <a:sym typeface="Arial"/>
              </a:rPr>
              <a:t>99m</a:t>
            </a:r>
            <a:r>
              <a:rPr kumimoji="0" lang="en-US" sz="1067"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Arial"/>
              </a:rPr>
              <a:t>Tc-phosphonate bone scan or</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Arial"/>
              </a:rPr>
              <a:t>soft tissue/visceral metastases on contrast-enhanced abdominal/pelvic/chest CT or MRI scan, assessed by central review. </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sym typeface="Arial"/>
              </a:rPr>
              <a:t>BPI-SF, Brief Pain Inventory-Short Form.</a:t>
            </a:r>
            <a:endParaRPr kumimoji="0" lang="en-US" sz="1067" b="0" i="0" u="none" strike="noStrike" kern="0" cap="none" spc="0" normalizeH="0" baseline="0" noProof="0">
              <a:ln>
                <a:noFill/>
              </a:ln>
              <a:solidFill>
                <a:srgbClr val="000000"/>
              </a:solidFill>
              <a:effectLst/>
              <a:highlight>
                <a:srgbClr val="FFFF00"/>
              </a:highlight>
              <a:uLnTx/>
              <a:uFillTx/>
              <a:latin typeface="Arial Narrow" panose="020B060602020203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BDABD72-6F34-86F6-CFA2-34248095B22C}"/>
              </a:ext>
            </a:extLst>
          </p:cNvPr>
          <p:cNvSpPr txBox="1"/>
          <p:nvPr/>
        </p:nvSpPr>
        <p:spPr>
          <a:xfrm>
            <a:off x="2628220" y="5848936"/>
            <a:ext cx="6096000" cy="379656"/>
          </a:xfrm>
          <a:prstGeom prst="rect">
            <a:avLst/>
          </a:prstGeom>
          <a:noFill/>
        </p:spPr>
        <p:txBody>
          <a:bodyPr wrap="square">
            <a:spAutoFit/>
          </a:bodyPr>
          <a:lstStyle/>
          <a:p>
            <a:pPr marL="0" marR="0" lvl="0" indent="0" algn="l" defTabSz="1219170" rtl="0" eaLnBrk="1" fontAlgn="auto" latinLnBrk="0" hangingPunct="1">
              <a:lnSpc>
                <a:spcPct val="100000"/>
              </a:lnSpc>
              <a:spcBef>
                <a:spcPts val="40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ClinicalTrials.gov: </a:t>
            </a:r>
            <a:r>
              <a:rPr kumimoji="0" lang="en-US" sz="1867" b="0" i="0" u="none" strike="noStrike" kern="0" cap="none" spc="0" normalizeH="0" baseline="0" noProof="0">
                <a:ln>
                  <a:noFill/>
                </a:ln>
                <a:solidFill>
                  <a:srgbClr val="000000"/>
                </a:solidFill>
                <a:effectLst/>
                <a:uLnTx/>
                <a:uFillTx/>
                <a:latin typeface="Arial"/>
                <a:ea typeface="Batang" panose="02030600000101010101" pitchFamily="18" charset="-127"/>
                <a:cs typeface="Arial"/>
                <a:sym typeface="Arial"/>
              </a:rPr>
              <a:t>NCT04736199</a:t>
            </a:r>
          </a:p>
        </p:txBody>
      </p:sp>
      <p:pic>
        <p:nvPicPr>
          <p:cNvPr id="6" name="Picture 5" descr="Logo&#10;&#10;Description automatically generated">
            <a:extLst>
              <a:ext uri="{FF2B5EF4-FFF2-40B4-BE49-F238E27FC236}">
                <a16:creationId xmlns:a16="http://schemas.microsoft.com/office/drawing/2014/main" id="{6D469F8A-BA26-F2CA-1C1E-53D54F4916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504" y="6248188"/>
            <a:ext cx="1843200" cy="316800"/>
          </a:xfrm>
          <a:prstGeom prst="rect">
            <a:avLst/>
          </a:prstGeom>
        </p:spPr>
      </p:pic>
      <p:sp>
        <p:nvSpPr>
          <p:cNvPr id="15" name="TextBox 14">
            <a:extLst>
              <a:ext uri="{FF2B5EF4-FFF2-40B4-BE49-F238E27FC236}">
                <a16:creationId xmlns:a16="http://schemas.microsoft.com/office/drawing/2014/main" id="{73209C08-099A-74CA-6756-3A7E909A6A51}"/>
              </a:ext>
            </a:extLst>
          </p:cNvPr>
          <p:cNvSpPr txBox="1"/>
          <p:nvPr/>
        </p:nvSpPr>
        <p:spPr>
          <a:xfrm>
            <a:off x="7091755" y="6544758"/>
            <a:ext cx="50681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Saad F et al. ESMO 2024; Abstract LBA68</a:t>
            </a:r>
          </a:p>
        </p:txBody>
      </p:sp>
    </p:spTree>
    <p:extLst>
      <p:ext uri="{BB962C8B-B14F-4D97-AF65-F5344CB8AC3E}">
        <p14:creationId xmlns:p14="http://schemas.microsoft.com/office/powerpoint/2010/main" val="2714859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8A5D3EB-E68C-31A5-F237-3AD3EBF827DE}"/>
              </a:ext>
            </a:extLst>
          </p:cNvPr>
          <p:cNvCxnSpPr>
            <a:cxnSpLocks/>
          </p:cNvCxnSpPr>
          <p:nvPr/>
        </p:nvCxnSpPr>
        <p:spPr>
          <a:xfrm flipV="1">
            <a:off x="7055447" y="1605366"/>
            <a:ext cx="0" cy="329852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4" name="Subtitle 473">
            <a:extLst>
              <a:ext uri="{FF2B5EF4-FFF2-40B4-BE49-F238E27FC236}">
                <a16:creationId xmlns:a16="http://schemas.microsoft.com/office/drawing/2014/main" id="{42661482-7EAE-3A00-5DF6-6BE9D75576AB}"/>
              </a:ext>
            </a:extLst>
          </p:cNvPr>
          <p:cNvSpPr>
            <a:spLocks noGrp="1"/>
          </p:cNvSpPr>
          <p:nvPr>
            <p:ph type="subTitle" idx="2"/>
          </p:nvPr>
        </p:nvSpPr>
        <p:spPr>
          <a:xfrm>
            <a:off x="479999" y="787677"/>
            <a:ext cx="11213200" cy="600000"/>
          </a:xfrm>
        </p:spPr>
        <p:txBody>
          <a:bodyPr/>
          <a:lstStyle/>
          <a:p>
            <a:r>
              <a:rPr lang="en-US" dirty="0"/>
              <a:t>Darolutamide significantly reduced the risk of radiological progression </a:t>
            </a:r>
            <a:br>
              <a:rPr lang="en-US" dirty="0"/>
            </a:br>
            <a:r>
              <a:rPr lang="en-US" dirty="0"/>
              <a:t>or death by 46%</a:t>
            </a:r>
            <a:endParaRPr lang="en-GB" dirty="0"/>
          </a:p>
        </p:txBody>
      </p:sp>
      <p:sp>
        <p:nvSpPr>
          <p:cNvPr id="3" name="Title 2">
            <a:extLst>
              <a:ext uri="{FF2B5EF4-FFF2-40B4-BE49-F238E27FC236}">
                <a16:creationId xmlns:a16="http://schemas.microsoft.com/office/drawing/2014/main" id="{429EA526-9FAE-46C8-BEAD-DDE200ED8620}"/>
              </a:ext>
            </a:extLst>
          </p:cNvPr>
          <p:cNvSpPr>
            <a:spLocks noGrp="1"/>
          </p:cNvSpPr>
          <p:nvPr>
            <p:ph type="ctrTitle"/>
          </p:nvPr>
        </p:nvSpPr>
        <p:spPr>
          <a:xfrm>
            <a:off x="479999" y="368311"/>
            <a:ext cx="11213020" cy="576000"/>
          </a:xfrm>
        </p:spPr>
        <p:txBody>
          <a:bodyPr anchor="ctr" anchorCtr="0"/>
          <a:lstStyle/>
          <a:p>
            <a:r>
              <a:rPr lang="en-US" err="1">
                <a:sym typeface="Arial Narrow"/>
              </a:rPr>
              <a:t>ARANOTE</a:t>
            </a:r>
            <a:r>
              <a:rPr lang="en-US">
                <a:sym typeface="Arial Narrow"/>
              </a:rPr>
              <a:t> Primary Endpoint: rPFS*</a:t>
            </a:r>
            <a:endParaRPr lang="en-US"/>
          </a:p>
        </p:txBody>
      </p:sp>
      <p:grpSp>
        <p:nvGrpSpPr>
          <p:cNvPr id="470" name="Group 469">
            <a:extLst>
              <a:ext uri="{FF2B5EF4-FFF2-40B4-BE49-F238E27FC236}">
                <a16:creationId xmlns:a16="http://schemas.microsoft.com/office/drawing/2014/main" id="{2EA3ABCC-A4BB-1018-DBEB-B56A34075126}"/>
              </a:ext>
            </a:extLst>
          </p:cNvPr>
          <p:cNvGrpSpPr/>
          <p:nvPr/>
        </p:nvGrpSpPr>
        <p:grpSpPr>
          <a:xfrm>
            <a:off x="2396298" y="1545231"/>
            <a:ext cx="8343492" cy="4388708"/>
            <a:chOff x="1841502" y="1496667"/>
            <a:chExt cx="6100190" cy="3093288"/>
          </a:xfrm>
        </p:grpSpPr>
        <p:sp>
          <p:nvSpPr>
            <p:cNvPr id="8" name="TextBox 7">
              <a:extLst>
                <a:ext uri="{FF2B5EF4-FFF2-40B4-BE49-F238E27FC236}">
                  <a16:creationId xmlns:a16="http://schemas.microsoft.com/office/drawing/2014/main" id="{631E167C-1A97-E13C-005A-C339915921E7}"/>
                </a:ext>
              </a:extLst>
            </p:cNvPr>
            <p:cNvSpPr txBox="1"/>
            <p:nvPr/>
          </p:nvSpPr>
          <p:spPr>
            <a:xfrm>
              <a:off x="6081693" y="2028544"/>
              <a:ext cx="1859999" cy="328640"/>
            </a:xfrm>
            <a:prstGeom prst="rect">
              <a:avLst/>
            </a:prstGeom>
            <a:solidFill>
              <a:schemeClr val="accent1"/>
            </a:solidFill>
          </p:spPr>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Darolutamide + ADT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Median NR (95% CI NR–NR)</a:t>
              </a:r>
            </a:p>
          </p:txBody>
        </p:sp>
        <p:sp>
          <p:nvSpPr>
            <p:cNvPr id="9" name="TextBox 8">
              <a:extLst>
                <a:ext uri="{FF2B5EF4-FFF2-40B4-BE49-F238E27FC236}">
                  <a16:creationId xmlns:a16="http://schemas.microsoft.com/office/drawing/2014/main" id="{CFA04374-E056-5EAE-F2C0-9777CEF89BB1}"/>
                </a:ext>
              </a:extLst>
            </p:cNvPr>
            <p:cNvSpPr txBox="1"/>
            <p:nvPr/>
          </p:nvSpPr>
          <p:spPr>
            <a:xfrm>
              <a:off x="6081693" y="2872825"/>
              <a:ext cx="1859999" cy="328640"/>
            </a:xfrm>
            <a:prstGeom prst="rect">
              <a:avLst/>
            </a:prstGeom>
            <a:solidFill>
              <a:srgbClr val="BF5513"/>
            </a:solidFill>
          </p:spPr>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Placebo + ADT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Median 25.0 mo (95% CI 19.0</a:t>
              </a: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rPr>
                <a:t>–NR</a:t>
              </a:r>
              <a:r>
                <a:rPr kumimoji="0" lang="en-US" sz="1200" b="1" i="0" u="none" strike="noStrike" kern="0" cap="none" spc="0" normalizeH="0" baseline="0" noProof="0">
                  <a:ln>
                    <a:noFill/>
                  </a:ln>
                  <a:solidFill>
                    <a:srgbClr val="FFFFFF"/>
                  </a:solidFill>
                  <a:effectLst/>
                  <a:uLnTx/>
                  <a:uFillTx/>
                  <a:latin typeface="Arial"/>
                  <a:ea typeface="+mn-ea"/>
                  <a:cs typeface="Arial"/>
                  <a:sym typeface="Arial"/>
                </a:rPr>
                <a:t>)</a:t>
              </a:r>
            </a:p>
          </p:txBody>
        </p:sp>
        <p:sp>
          <p:nvSpPr>
            <p:cNvPr id="10" name="TextBox 9">
              <a:extLst>
                <a:ext uri="{FF2B5EF4-FFF2-40B4-BE49-F238E27FC236}">
                  <a16:creationId xmlns:a16="http://schemas.microsoft.com/office/drawing/2014/main" id="{C6AE2B56-DB40-DEFF-B7B1-F23E42902587}"/>
                </a:ext>
              </a:extLst>
            </p:cNvPr>
            <p:cNvSpPr txBox="1"/>
            <p:nvPr/>
          </p:nvSpPr>
          <p:spPr>
            <a:xfrm>
              <a:off x="2704522" y="3274447"/>
              <a:ext cx="1163713" cy="458798"/>
            </a:xfrm>
            <a:prstGeom prst="rect">
              <a:avLst/>
            </a:prstGeom>
            <a:solidFill>
              <a:srgbClr val="3D9DA0"/>
            </a:solidFill>
          </p:spPr>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HR for rPFS 0.54</a:t>
              </a:r>
              <a:endParaRPr kumimoji="0" lang="en-US" sz="12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(95% CI 0.41</a:t>
              </a: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rPr>
                <a:t>–0.71</a:t>
              </a:r>
              <a:r>
                <a:rPr kumimoji="0" lang="en-US" sz="1200" b="1" i="0" u="none" strike="noStrike" kern="0" cap="none" spc="0" normalizeH="0" baseline="0" noProof="0">
                  <a:ln>
                    <a:noFill/>
                  </a:ln>
                  <a:solidFill>
                    <a:srgbClr val="FFFFFF"/>
                  </a:solidFill>
                  <a:effectLst/>
                  <a:uLnTx/>
                  <a:uFillTx/>
                  <a:latin typeface="Arial"/>
                  <a:ea typeface="+mn-ea"/>
                  <a:cs typeface="Arial"/>
                  <a:sym typeface="Arial"/>
                </a:rPr>
                <a:t>)</a:t>
              </a:r>
              <a:r>
                <a:rPr kumimoji="0" lang="en-US" sz="1200" b="1" i="0" u="none" strike="noStrike" kern="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endParaRPr kumimoji="0" lang="en-US" sz="1200" b="1"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FFFFFF"/>
                  </a:solidFill>
                  <a:effectLst/>
                  <a:uLnTx/>
                  <a:uFillTx/>
                  <a:latin typeface="Arial"/>
                  <a:ea typeface="+mn-ea"/>
                  <a:cs typeface="Arial"/>
                  <a:sym typeface="Arial"/>
                </a:rPr>
                <a:t>P</a:t>
              </a:r>
              <a:r>
                <a:rPr kumimoji="0" lang="en-US" sz="1200" b="1" i="0" u="none" strike="noStrike" kern="0" cap="none" spc="0" normalizeH="0" baseline="0" noProof="0">
                  <a:ln>
                    <a:noFill/>
                  </a:ln>
                  <a:solidFill>
                    <a:srgbClr val="FFFFFF"/>
                  </a:solidFill>
                  <a:effectLst/>
                  <a:uLnTx/>
                  <a:uFillTx/>
                  <a:latin typeface="Arial"/>
                  <a:ea typeface="+mn-ea"/>
                  <a:cs typeface="Arial"/>
                  <a:sym typeface="Arial"/>
                </a:rPr>
                <a:t>&lt;0.0001</a:t>
              </a:r>
            </a:p>
          </p:txBody>
        </p:sp>
        <p:sp>
          <p:nvSpPr>
            <p:cNvPr id="2" name="TextBox 1">
              <a:extLst>
                <a:ext uri="{FF2B5EF4-FFF2-40B4-BE49-F238E27FC236}">
                  <a16:creationId xmlns:a16="http://schemas.microsoft.com/office/drawing/2014/main" id="{7A496EA2-6DE4-C62E-DEC0-D72E57D20C3A}"/>
                </a:ext>
              </a:extLst>
            </p:cNvPr>
            <p:cNvSpPr txBox="1"/>
            <p:nvPr/>
          </p:nvSpPr>
          <p:spPr>
            <a:xfrm>
              <a:off x="4355885" y="4003705"/>
              <a:ext cx="867519"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tl val="0"/>
                </a:rPr>
                <a:t>Time, months</a:t>
              </a:r>
            </a:p>
          </p:txBody>
        </p:sp>
        <p:sp>
          <p:nvSpPr>
            <p:cNvPr id="4" name="TextBox 3">
              <a:extLst>
                <a:ext uri="{FF2B5EF4-FFF2-40B4-BE49-F238E27FC236}">
                  <a16:creationId xmlns:a16="http://schemas.microsoft.com/office/drawing/2014/main" id="{F171C2D9-75D1-15C6-4576-18B92E6BB095}"/>
                </a:ext>
              </a:extLst>
            </p:cNvPr>
            <p:cNvSpPr txBox="1"/>
            <p:nvPr/>
          </p:nvSpPr>
          <p:spPr>
            <a:xfrm>
              <a:off x="1841502" y="4064323"/>
              <a:ext cx="997611" cy="19523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Patients at risk, n</a:t>
              </a:r>
              <a:endParaRPr kumimoji="0" lang="en-US" sz="1200" b="0" i="1"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6" name="Freeform 760">
              <a:extLst>
                <a:ext uri="{FF2B5EF4-FFF2-40B4-BE49-F238E27FC236}">
                  <a16:creationId xmlns:a16="http://schemas.microsoft.com/office/drawing/2014/main" id="{E89914D9-71B2-C4F9-C07D-F614FB23900A}"/>
                </a:ext>
              </a:extLst>
            </p:cNvPr>
            <p:cNvSpPr/>
            <p:nvPr/>
          </p:nvSpPr>
          <p:spPr>
            <a:xfrm>
              <a:off x="2657017" y="4275716"/>
              <a:ext cx="4211318" cy="0"/>
            </a:xfrm>
            <a:custGeom>
              <a:avLst/>
              <a:gdLst>
                <a:gd name="connsiteX0" fmla="*/ 0 w 7015764"/>
                <a:gd name="connsiteY0" fmla="*/ 0 h 12449"/>
                <a:gd name="connsiteX1" fmla="*/ 7015765 w 7015764"/>
                <a:gd name="connsiteY1" fmla="*/ 0 h 12449"/>
              </a:gdLst>
              <a:ahLst/>
              <a:cxnLst>
                <a:cxn ang="0">
                  <a:pos x="connsiteX0" y="connsiteY0"/>
                </a:cxn>
                <a:cxn ang="0">
                  <a:pos x="connsiteX1" y="connsiteY1"/>
                </a:cxn>
              </a:cxnLst>
              <a:rect l="l" t="t" r="r" b="b"/>
              <a:pathLst>
                <a:path w="7015764" h="12449">
                  <a:moveTo>
                    <a:pt x="0" y="0"/>
                  </a:moveTo>
                  <a:lnTo>
                    <a:pt x="7015765" y="0"/>
                  </a:lnTo>
                </a:path>
              </a:pathLst>
            </a:custGeom>
            <a:ln w="9339"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Freeform 761">
              <a:extLst>
                <a:ext uri="{FF2B5EF4-FFF2-40B4-BE49-F238E27FC236}">
                  <a16:creationId xmlns:a16="http://schemas.microsoft.com/office/drawing/2014/main" id="{7851CD10-0600-EE2F-4547-58D11A1A3CC7}"/>
                </a:ext>
              </a:extLst>
            </p:cNvPr>
            <p:cNvSpPr/>
            <p:nvPr/>
          </p:nvSpPr>
          <p:spPr>
            <a:xfrm>
              <a:off x="2657020" y="4570120"/>
              <a:ext cx="4211318" cy="0"/>
            </a:xfrm>
            <a:custGeom>
              <a:avLst/>
              <a:gdLst>
                <a:gd name="connsiteX0" fmla="*/ 0 w 7015764"/>
                <a:gd name="connsiteY0" fmla="*/ 0 h 12449"/>
                <a:gd name="connsiteX1" fmla="*/ 7015765 w 7015764"/>
                <a:gd name="connsiteY1" fmla="*/ 0 h 12449"/>
              </a:gdLst>
              <a:ahLst/>
              <a:cxnLst>
                <a:cxn ang="0">
                  <a:pos x="connsiteX0" y="connsiteY0"/>
                </a:cxn>
                <a:cxn ang="0">
                  <a:pos x="connsiteX1" y="connsiteY1"/>
                </a:cxn>
              </a:cxnLst>
              <a:rect l="l" t="t" r="r" b="b"/>
              <a:pathLst>
                <a:path w="7015764" h="12449">
                  <a:moveTo>
                    <a:pt x="0" y="0"/>
                  </a:moveTo>
                  <a:lnTo>
                    <a:pt x="7015765" y="0"/>
                  </a:lnTo>
                </a:path>
              </a:pathLst>
            </a:custGeom>
            <a:ln w="9339"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45">
              <a:extLst>
                <a:ext uri="{FF2B5EF4-FFF2-40B4-BE49-F238E27FC236}">
                  <a16:creationId xmlns:a16="http://schemas.microsoft.com/office/drawing/2014/main" id="{FE54DFAB-CF64-8BD0-649D-8F39985BC922}"/>
                </a:ext>
              </a:extLst>
            </p:cNvPr>
            <p:cNvSpPr/>
            <p:nvPr/>
          </p:nvSpPr>
          <p:spPr>
            <a:xfrm>
              <a:off x="2650006" y="1555774"/>
              <a:ext cx="4258714" cy="2262260"/>
            </a:xfrm>
            <a:custGeom>
              <a:avLst/>
              <a:gdLst>
                <a:gd name="connsiteX0" fmla="*/ 0 w 7107362"/>
                <a:gd name="connsiteY0" fmla="*/ 0 h 3777749"/>
                <a:gd name="connsiteX1" fmla="*/ 7107362 w 7107362"/>
                <a:gd name="connsiteY1" fmla="*/ 0 h 3777749"/>
                <a:gd name="connsiteX2" fmla="*/ 7107362 w 7107362"/>
                <a:gd name="connsiteY2" fmla="*/ 3777749 h 3777749"/>
                <a:gd name="connsiteX3" fmla="*/ 0 w 7107362"/>
                <a:gd name="connsiteY3" fmla="*/ 3777749 h 3777749"/>
                <a:gd name="connsiteX0" fmla="*/ 0 w 7208250"/>
                <a:gd name="connsiteY0" fmla="*/ 30285 h 3808034"/>
                <a:gd name="connsiteX1" fmla="*/ 7208250 w 7208250"/>
                <a:gd name="connsiteY1" fmla="*/ 0 h 3808034"/>
                <a:gd name="connsiteX2" fmla="*/ 7107362 w 7208250"/>
                <a:gd name="connsiteY2" fmla="*/ 3808034 h 3808034"/>
                <a:gd name="connsiteX3" fmla="*/ 0 w 7208250"/>
                <a:gd name="connsiteY3" fmla="*/ 3808034 h 3808034"/>
                <a:gd name="connsiteX4" fmla="*/ 0 w 7208250"/>
                <a:gd name="connsiteY4" fmla="*/ 30285 h 3808034"/>
                <a:gd name="connsiteX0" fmla="*/ 7208250 w 7329316"/>
                <a:gd name="connsiteY0" fmla="*/ 0 h 3808034"/>
                <a:gd name="connsiteX1" fmla="*/ 7107362 w 7329316"/>
                <a:gd name="connsiteY1" fmla="*/ 3808034 h 3808034"/>
                <a:gd name="connsiteX2" fmla="*/ 0 w 7329316"/>
                <a:gd name="connsiteY2" fmla="*/ 3808034 h 3808034"/>
                <a:gd name="connsiteX3" fmla="*/ 0 w 7329316"/>
                <a:gd name="connsiteY3" fmla="*/ 30285 h 3808034"/>
                <a:gd name="connsiteX4" fmla="*/ 7329316 w 7329316"/>
                <a:gd name="connsiteY4" fmla="*/ 121139 h 3808034"/>
                <a:gd name="connsiteX0" fmla="*/ 7208250 w 7208250"/>
                <a:gd name="connsiteY0" fmla="*/ 0 h 3808034"/>
                <a:gd name="connsiteX1" fmla="*/ 7107362 w 7208250"/>
                <a:gd name="connsiteY1" fmla="*/ 3808034 h 3808034"/>
                <a:gd name="connsiteX2" fmla="*/ 0 w 7208250"/>
                <a:gd name="connsiteY2" fmla="*/ 3808034 h 3808034"/>
                <a:gd name="connsiteX3" fmla="*/ 0 w 7208250"/>
                <a:gd name="connsiteY3" fmla="*/ 30285 h 3808034"/>
                <a:gd name="connsiteX0" fmla="*/ 7107362 w 7107362"/>
                <a:gd name="connsiteY0" fmla="*/ 3777749 h 3777749"/>
                <a:gd name="connsiteX1" fmla="*/ 0 w 7107362"/>
                <a:gd name="connsiteY1" fmla="*/ 3777749 h 3777749"/>
                <a:gd name="connsiteX2" fmla="*/ 0 w 7107362"/>
                <a:gd name="connsiteY2" fmla="*/ 0 h 3777749"/>
              </a:gdLst>
              <a:ahLst/>
              <a:cxnLst>
                <a:cxn ang="0">
                  <a:pos x="connsiteX0" y="connsiteY0"/>
                </a:cxn>
                <a:cxn ang="0">
                  <a:pos x="connsiteX1" y="connsiteY1"/>
                </a:cxn>
                <a:cxn ang="0">
                  <a:pos x="connsiteX2" y="connsiteY2"/>
                </a:cxn>
              </a:cxnLst>
              <a:rect l="l" t="t" r="r" b="b"/>
              <a:pathLst>
                <a:path w="7107362" h="3777749">
                  <a:moveTo>
                    <a:pt x="7107362" y="3777749"/>
                  </a:moveTo>
                  <a:lnTo>
                    <a:pt x="0" y="3777749"/>
                  </a:lnTo>
                  <a:lnTo>
                    <a:pt x="0" y="0"/>
                  </a:lnTo>
                </a:path>
              </a:pathLst>
            </a:custGeom>
            <a:noFill/>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ECEDD449-EE40-8862-AB19-32D275709040}"/>
                </a:ext>
              </a:extLst>
            </p:cNvPr>
            <p:cNvSpPr txBox="1"/>
            <p:nvPr/>
          </p:nvSpPr>
          <p:spPr>
            <a:xfrm>
              <a:off x="2624451" y="3834149"/>
              <a:ext cx="237048" cy="195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15" name="TextBox 14">
              <a:extLst>
                <a:ext uri="{FF2B5EF4-FFF2-40B4-BE49-F238E27FC236}">
                  <a16:creationId xmlns:a16="http://schemas.microsoft.com/office/drawing/2014/main" id="{28BEEFD0-887C-1D37-A221-24108F12BFBB}"/>
                </a:ext>
              </a:extLst>
            </p:cNvPr>
            <p:cNvSpPr txBox="1"/>
            <p:nvPr/>
          </p:nvSpPr>
          <p:spPr>
            <a:xfrm>
              <a:off x="2958329" y="3834149"/>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a:t>
              </a:r>
            </a:p>
          </p:txBody>
        </p:sp>
        <p:sp>
          <p:nvSpPr>
            <p:cNvPr id="16" name="TextBox 15">
              <a:extLst>
                <a:ext uri="{FF2B5EF4-FFF2-40B4-BE49-F238E27FC236}">
                  <a16:creationId xmlns:a16="http://schemas.microsoft.com/office/drawing/2014/main" id="{59F210B8-18EB-4FA0-F823-1C203BEAEB03}"/>
                </a:ext>
              </a:extLst>
            </p:cNvPr>
            <p:cNvSpPr txBox="1"/>
            <p:nvPr/>
          </p:nvSpPr>
          <p:spPr>
            <a:xfrm>
              <a:off x="3272245" y="3834149"/>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6</a:t>
              </a:r>
            </a:p>
          </p:txBody>
        </p:sp>
        <p:sp>
          <p:nvSpPr>
            <p:cNvPr id="17" name="TextBox 16">
              <a:extLst>
                <a:ext uri="{FF2B5EF4-FFF2-40B4-BE49-F238E27FC236}">
                  <a16:creationId xmlns:a16="http://schemas.microsoft.com/office/drawing/2014/main" id="{53231E88-6E44-1066-30FE-AC1CDEFD39B9}"/>
                </a:ext>
              </a:extLst>
            </p:cNvPr>
            <p:cNvSpPr txBox="1"/>
            <p:nvPr/>
          </p:nvSpPr>
          <p:spPr>
            <a:xfrm>
              <a:off x="3586164" y="3834149"/>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9</a:t>
              </a:r>
            </a:p>
          </p:txBody>
        </p:sp>
        <p:sp>
          <p:nvSpPr>
            <p:cNvPr id="18" name="TextBox 17">
              <a:extLst>
                <a:ext uri="{FF2B5EF4-FFF2-40B4-BE49-F238E27FC236}">
                  <a16:creationId xmlns:a16="http://schemas.microsoft.com/office/drawing/2014/main" id="{3EF65C25-1702-02F8-3059-317F06178389}"/>
                </a:ext>
              </a:extLst>
            </p:cNvPr>
            <p:cNvSpPr txBox="1"/>
            <p:nvPr/>
          </p:nvSpPr>
          <p:spPr>
            <a:xfrm>
              <a:off x="3869024"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12</a:t>
              </a:r>
            </a:p>
          </p:txBody>
        </p:sp>
        <p:sp>
          <p:nvSpPr>
            <p:cNvPr id="19" name="TextBox 18">
              <a:extLst>
                <a:ext uri="{FF2B5EF4-FFF2-40B4-BE49-F238E27FC236}">
                  <a16:creationId xmlns:a16="http://schemas.microsoft.com/office/drawing/2014/main" id="{B13D14A6-0AFA-F4E0-F577-9082E40C40B3}"/>
                </a:ext>
              </a:extLst>
            </p:cNvPr>
            <p:cNvSpPr txBox="1"/>
            <p:nvPr/>
          </p:nvSpPr>
          <p:spPr>
            <a:xfrm>
              <a:off x="4182942"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15</a:t>
              </a:r>
            </a:p>
          </p:txBody>
        </p:sp>
        <p:sp>
          <p:nvSpPr>
            <p:cNvPr id="20" name="TextBox 19">
              <a:extLst>
                <a:ext uri="{FF2B5EF4-FFF2-40B4-BE49-F238E27FC236}">
                  <a16:creationId xmlns:a16="http://schemas.microsoft.com/office/drawing/2014/main" id="{E01631BF-6E11-7D67-5A96-4AFE5C8734B8}"/>
                </a:ext>
              </a:extLst>
            </p:cNvPr>
            <p:cNvSpPr txBox="1"/>
            <p:nvPr/>
          </p:nvSpPr>
          <p:spPr>
            <a:xfrm>
              <a:off x="4496860"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18</a:t>
              </a:r>
            </a:p>
          </p:txBody>
        </p:sp>
        <p:sp>
          <p:nvSpPr>
            <p:cNvPr id="21" name="TextBox 20">
              <a:extLst>
                <a:ext uri="{FF2B5EF4-FFF2-40B4-BE49-F238E27FC236}">
                  <a16:creationId xmlns:a16="http://schemas.microsoft.com/office/drawing/2014/main" id="{C3F1618F-CAAB-D9CD-A950-1BB626BD9776}"/>
                </a:ext>
              </a:extLst>
            </p:cNvPr>
            <p:cNvSpPr txBox="1"/>
            <p:nvPr/>
          </p:nvSpPr>
          <p:spPr>
            <a:xfrm>
              <a:off x="4810777"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21</a:t>
              </a:r>
            </a:p>
          </p:txBody>
        </p:sp>
        <p:sp>
          <p:nvSpPr>
            <p:cNvPr id="22" name="TextBox 21">
              <a:extLst>
                <a:ext uri="{FF2B5EF4-FFF2-40B4-BE49-F238E27FC236}">
                  <a16:creationId xmlns:a16="http://schemas.microsoft.com/office/drawing/2014/main" id="{2670B0E9-2923-7216-492E-A909BB5A5C5D}"/>
                </a:ext>
              </a:extLst>
            </p:cNvPr>
            <p:cNvSpPr txBox="1"/>
            <p:nvPr/>
          </p:nvSpPr>
          <p:spPr>
            <a:xfrm>
              <a:off x="5124695"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24</a:t>
              </a:r>
            </a:p>
          </p:txBody>
        </p:sp>
        <p:sp>
          <p:nvSpPr>
            <p:cNvPr id="23" name="TextBox 22">
              <a:extLst>
                <a:ext uri="{FF2B5EF4-FFF2-40B4-BE49-F238E27FC236}">
                  <a16:creationId xmlns:a16="http://schemas.microsoft.com/office/drawing/2014/main" id="{AA126702-A811-6C08-B7E8-D04821F05074}"/>
                </a:ext>
              </a:extLst>
            </p:cNvPr>
            <p:cNvSpPr txBox="1"/>
            <p:nvPr/>
          </p:nvSpPr>
          <p:spPr>
            <a:xfrm>
              <a:off x="5438613"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27</a:t>
              </a:r>
            </a:p>
          </p:txBody>
        </p:sp>
        <p:sp>
          <p:nvSpPr>
            <p:cNvPr id="24" name="TextBox 23">
              <a:extLst>
                <a:ext uri="{FF2B5EF4-FFF2-40B4-BE49-F238E27FC236}">
                  <a16:creationId xmlns:a16="http://schemas.microsoft.com/office/drawing/2014/main" id="{13080D1A-BC6E-7BE8-6503-8B137AB4D3F1}"/>
                </a:ext>
              </a:extLst>
            </p:cNvPr>
            <p:cNvSpPr txBox="1"/>
            <p:nvPr/>
          </p:nvSpPr>
          <p:spPr>
            <a:xfrm>
              <a:off x="5752531"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30</a:t>
              </a:r>
            </a:p>
          </p:txBody>
        </p:sp>
        <p:sp>
          <p:nvSpPr>
            <p:cNvPr id="25" name="TextBox 24">
              <a:extLst>
                <a:ext uri="{FF2B5EF4-FFF2-40B4-BE49-F238E27FC236}">
                  <a16:creationId xmlns:a16="http://schemas.microsoft.com/office/drawing/2014/main" id="{5C3E30DA-B535-C071-0A03-FFF686B357B8}"/>
                </a:ext>
              </a:extLst>
            </p:cNvPr>
            <p:cNvSpPr txBox="1"/>
            <p:nvPr/>
          </p:nvSpPr>
          <p:spPr>
            <a:xfrm>
              <a:off x="6066448"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33</a:t>
              </a:r>
            </a:p>
          </p:txBody>
        </p:sp>
        <p:sp>
          <p:nvSpPr>
            <p:cNvPr id="26" name="TextBox 25">
              <a:extLst>
                <a:ext uri="{FF2B5EF4-FFF2-40B4-BE49-F238E27FC236}">
                  <a16:creationId xmlns:a16="http://schemas.microsoft.com/office/drawing/2014/main" id="{DBA324E1-3671-A919-078A-F0B100510432}"/>
                </a:ext>
              </a:extLst>
            </p:cNvPr>
            <p:cNvSpPr txBox="1"/>
            <p:nvPr/>
          </p:nvSpPr>
          <p:spPr>
            <a:xfrm>
              <a:off x="6380366"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36</a:t>
              </a:r>
            </a:p>
          </p:txBody>
        </p:sp>
        <p:sp>
          <p:nvSpPr>
            <p:cNvPr id="27" name="TextBox 26">
              <a:extLst>
                <a:ext uri="{FF2B5EF4-FFF2-40B4-BE49-F238E27FC236}">
                  <a16:creationId xmlns:a16="http://schemas.microsoft.com/office/drawing/2014/main" id="{BA89D414-922F-6057-ADDF-180E471E5226}"/>
                </a:ext>
              </a:extLst>
            </p:cNvPr>
            <p:cNvSpPr txBox="1"/>
            <p:nvPr/>
          </p:nvSpPr>
          <p:spPr>
            <a:xfrm>
              <a:off x="6694284"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39</a:t>
              </a:r>
            </a:p>
          </p:txBody>
        </p:sp>
        <p:sp>
          <p:nvSpPr>
            <p:cNvPr id="28" name="TextBox 27">
              <a:extLst>
                <a:ext uri="{FF2B5EF4-FFF2-40B4-BE49-F238E27FC236}">
                  <a16:creationId xmlns:a16="http://schemas.microsoft.com/office/drawing/2014/main" id="{24F8FBDC-11E5-DE42-6F22-B31D5445C4B3}"/>
                </a:ext>
              </a:extLst>
            </p:cNvPr>
            <p:cNvSpPr txBox="1"/>
            <p:nvPr/>
          </p:nvSpPr>
          <p:spPr>
            <a:xfrm rot="16200000">
              <a:off x="1652838" y="2592912"/>
              <a:ext cx="969632" cy="20252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tl val="0"/>
                </a:rPr>
                <a:t>rPFS probability</a:t>
              </a:r>
            </a:p>
          </p:txBody>
        </p:sp>
        <p:sp>
          <p:nvSpPr>
            <p:cNvPr id="29" name="TextBox 28">
              <a:extLst>
                <a:ext uri="{FF2B5EF4-FFF2-40B4-BE49-F238E27FC236}">
                  <a16:creationId xmlns:a16="http://schemas.microsoft.com/office/drawing/2014/main" id="{A5B1B9AB-B34E-A7A9-3103-C93F6BAFD989}"/>
                </a:ext>
              </a:extLst>
            </p:cNvPr>
            <p:cNvSpPr txBox="1"/>
            <p:nvPr/>
          </p:nvSpPr>
          <p:spPr>
            <a:xfrm>
              <a:off x="2378391" y="1496667"/>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1.0</a:t>
              </a:r>
            </a:p>
          </p:txBody>
        </p:sp>
        <p:sp>
          <p:nvSpPr>
            <p:cNvPr id="30" name="TextBox 29">
              <a:extLst>
                <a:ext uri="{FF2B5EF4-FFF2-40B4-BE49-F238E27FC236}">
                  <a16:creationId xmlns:a16="http://schemas.microsoft.com/office/drawing/2014/main" id="{1A97869E-5880-E82F-3D73-1A03F1A275DD}"/>
                </a:ext>
              </a:extLst>
            </p:cNvPr>
            <p:cNvSpPr txBox="1"/>
            <p:nvPr/>
          </p:nvSpPr>
          <p:spPr>
            <a:xfrm>
              <a:off x="2378391" y="1730765"/>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0.9</a:t>
              </a:r>
            </a:p>
          </p:txBody>
        </p:sp>
        <p:sp>
          <p:nvSpPr>
            <p:cNvPr id="31" name="TextBox 30">
              <a:extLst>
                <a:ext uri="{FF2B5EF4-FFF2-40B4-BE49-F238E27FC236}">
                  <a16:creationId xmlns:a16="http://schemas.microsoft.com/office/drawing/2014/main" id="{4A6406E6-D19A-25B9-18EC-9C98A3C79B16}"/>
                </a:ext>
              </a:extLst>
            </p:cNvPr>
            <p:cNvSpPr txBox="1"/>
            <p:nvPr/>
          </p:nvSpPr>
          <p:spPr>
            <a:xfrm>
              <a:off x="2378391" y="1947771"/>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0.8</a:t>
              </a:r>
            </a:p>
          </p:txBody>
        </p:sp>
        <p:sp>
          <p:nvSpPr>
            <p:cNvPr id="32" name="TextBox 31">
              <a:extLst>
                <a:ext uri="{FF2B5EF4-FFF2-40B4-BE49-F238E27FC236}">
                  <a16:creationId xmlns:a16="http://schemas.microsoft.com/office/drawing/2014/main" id="{33BC1A52-71A5-7EBE-2254-18E7D3877E8C}"/>
                </a:ext>
              </a:extLst>
            </p:cNvPr>
            <p:cNvSpPr txBox="1"/>
            <p:nvPr/>
          </p:nvSpPr>
          <p:spPr>
            <a:xfrm>
              <a:off x="2378391" y="2164773"/>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0.7</a:t>
              </a:r>
            </a:p>
          </p:txBody>
        </p:sp>
        <p:sp>
          <p:nvSpPr>
            <p:cNvPr id="33" name="TextBox 32">
              <a:extLst>
                <a:ext uri="{FF2B5EF4-FFF2-40B4-BE49-F238E27FC236}">
                  <a16:creationId xmlns:a16="http://schemas.microsoft.com/office/drawing/2014/main" id="{9AE5099E-7CA4-A9F5-454F-F60481DCF3FB}"/>
                </a:ext>
              </a:extLst>
            </p:cNvPr>
            <p:cNvSpPr txBox="1"/>
            <p:nvPr/>
          </p:nvSpPr>
          <p:spPr>
            <a:xfrm>
              <a:off x="2378391" y="2381776"/>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0.6</a:t>
              </a:r>
            </a:p>
          </p:txBody>
        </p:sp>
        <p:sp>
          <p:nvSpPr>
            <p:cNvPr id="34" name="TextBox 33">
              <a:extLst>
                <a:ext uri="{FF2B5EF4-FFF2-40B4-BE49-F238E27FC236}">
                  <a16:creationId xmlns:a16="http://schemas.microsoft.com/office/drawing/2014/main" id="{08C95642-FD8B-6859-F904-8E98D2DEFB86}"/>
                </a:ext>
              </a:extLst>
            </p:cNvPr>
            <p:cNvSpPr txBox="1"/>
            <p:nvPr/>
          </p:nvSpPr>
          <p:spPr>
            <a:xfrm>
              <a:off x="2378391" y="2598781"/>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0.5</a:t>
              </a:r>
            </a:p>
          </p:txBody>
        </p:sp>
        <p:sp>
          <p:nvSpPr>
            <p:cNvPr id="35" name="TextBox 34">
              <a:extLst>
                <a:ext uri="{FF2B5EF4-FFF2-40B4-BE49-F238E27FC236}">
                  <a16:creationId xmlns:a16="http://schemas.microsoft.com/office/drawing/2014/main" id="{A765FC08-09A9-2165-D222-48B5C7173417}"/>
                </a:ext>
              </a:extLst>
            </p:cNvPr>
            <p:cNvSpPr txBox="1"/>
            <p:nvPr/>
          </p:nvSpPr>
          <p:spPr>
            <a:xfrm>
              <a:off x="2378391" y="2815784"/>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0.4</a:t>
              </a:r>
            </a:p>
          </p:txBody>
        </p:sp>
        <p:sp>
          <p:nvSpPr>
            <p:cNvPr id="36" name="TextBox 35">
              <a:extLst>
                <a:ext uri="{FF2B5EF4-FFF2-40B4-BE49-F238E27FC236}">
                  <a16:creationId xmlns:a16="http://schemas.microsoft.com/office/drawing/2014/main" id="{EBD8E4BB-077D-502E-2AFC-8F177B50123B}"/>
                </a:ext>
              </a:extLst>
            </p:cNvPr>
            <p:cNvSpPr txBox="1"/>
            <p:nvPr/>
          </p:nvSpPr>
          <p:spPr>
            <a:xfrm>
              <a:off x="2378391" y="3032788"/>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0.3</a:t>
              </a:r>
            </a:p>
          </p:txBody>
        </p:sp>
        <p:sp>
          <p:nvSpPr>
            <p:cNvPr id="37" name="TextBox 36">
              <a:extLst>
                <a:ext uri="{FF2B5EF4-FFF2-40B4-BE49-F238E27FC236}">
                  <a16:creationId xmlns:a16="http://schemas.microsoft.com/office/drawing/2014/main" id="{E7A5F188-4AB9-3A8D-50EA-16F70608693A}"/>
                </a:ext>
              </a:extLst>
            </p:cNvPr>
            <p:cNvSpPr txBox="1"/>
            <p:nvPr/>
          </p:nvSpPr>
          <p:spPr>
            <a:xfrm>
              <a:off x="2378391" y="3249793"/>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0.2</a:t>
              </a:r>
            </a:p>
          </p:txBody>
        </p:sp>
        <p:sp>
          <p:nvSpPr>
            <p:cNvPr id="38" name="TextBox 37">
              <a:extLst>
                <a:ext uri="{FF2B5EF4-FFF2-40B4-BE49-F238E27FC236}">
                  <a16:creationId xmlns:a16="http://schemas.microsoft.com/office/drawing/2014/main" id="{E833794D-F386-F22E-B89C-9779BB5E365E}"/>
                </a:ext>
              </a:extLst>
            </p:cNvPr>
            <p:cNvSpPr txBox="1"/>
            <p:nvPr/>
          </p:nvSpPr>
          <p:spPr>
            <a:xfrm>
              <a:off x="2378391" y="3466796"/>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0.1</a:t>
              </a:r>
            </a:p>
          </p:txBody>
        </p:sp>
        <p:sp>
          <p:nvSpPr>
            <p:cNvPr id="39" name="TextBox 38">
              <a:extLst>
                <a:ext uri="{FF2B5EF4-FFF2-40B4-BE49-F238E27FC236}">
                  <a16:creationId xmlns:a16="http://schemas.microsoft.com/office/drawing/2014/main" id="{319BFA47-F895-4436-2849-82102467FAC9}"/>
                </a:ext>
              </a:extLst>
            </p:cNvPr>
            <p:cNvSpPr txBox="1"/>
            <p:nvPr/>
          </p:nvSpPr>
          <p:spPr>
            <a:xfrm>
              <a:off x="2378391" y="3683803"/>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0.0</a:t>
              </a:r>
            </a:p>
          </p:txBody>
        </p:sp>
        <p:sp>
          <p:nvSpPr>
            <p:cNvPr id="40" name="Freeform 728">
              <a:extLst>
                <a:ext uri="{FF2B5EF4-FFF2-40B4-BE49-F238E27FC236}">
                  <a16:creationId xmlns:a16="http://schemas.microsoft.com/office/drawing/2014/main" id="{42F73F7B-7D0E-96F0-CC18-9E8460DBD4E1}"/>
                </a:ext>
              </a:extLst>
            </p:cNvPr>
            <p:cNvSpPr/>
            <p:nvPr/>
          </p:nvSpPr>
          <p:spPr>
            <a:xfrm>
              <a:off x="2614163" y="160527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729">
              <a:extLst>
                <a:ext uri="{FF2B5EF4-FFF2-40B4-BE49-F238E27FC236}">
                  <a16:creationId xmlns:a16="http://schemas.microsoft.com/office/drawing/2014/main" id="{7599B6AC-9265-5D7F-658C-8F7FBA3B2695}"/>
                </a:ext>
              </a:extLst>
            </p:cNvPr>
            <p:cNvSpPr/>
            <p:nvPr/>
          </p:nvSpPr>
          <p:spPr>
            <a:xfrm>
              <a:off x="2614163" y="1822294"/>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730">
              <a:extLst>
                <a:ext uri="{FF2B5EF4-FFF2-40B4-BE49-F238E27FC236}">
                  <a16:creationId xmlns:a16="http://schemas.microsoft.com/office/drawing/2014/main" id="{64C179FC-16DE-C486-9661-26F92EBEAD98}"/>
                </a:ext>
              </a:extLst>
            </p:cNvPr>
            <p:cNvSpPr/>
            <p:nvPr/>
          </p:nvSpPr>
          <p:spPr>
            <a:xfrm>
              <a:off x="2614163" y="2039313"/>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731">
              <a:extLst>
                <a:ext uri="{FF2B5EF4-FFF2-40B4-BE49-F238E27FC236}">
                  <a16:creationId xmlns:a16="http://schemas.microsoft.com/office/drawing/2014/main" id="{2909BC1A-AF30-EF23-AF2D-5B98F063CE63}"/>
                </a:ext>
              </a:extLst>
            </p:cNvPr>
            <p:cNvSpPr/>
            <p:nvPr/>
          </p:nvSpPr>
          <p:spPr>
            <a:xfrm>
              <a:off x="2614163" y="2256257"/>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732">
              <a:extLst>
                <a:ext uri="{FF2B5EF4-FFF2-40B4-BE49-F238E27FC236}">
                  <a16:creationId xmlns:a16="http://schemas.microsoft.com/office/drawing/2014/main" id="{119DDCE6-CF4E-ABAB-8410-CCB1782AF579}"/>
                </a:ext>
              </a:extLst>
            </p:cNvPr>
            <p:cNvSpPr/>
            <p:nvPr/>
          </p:nvSpPr>
          <p:spPr>
            <a:xfrm>
              <a:off x="2614163" y="247327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733">
              <a:extLst>
                <a:ext uri="{FF2B5EF4-FFF2-40B4-BE49-F238E27FC236}">
                  <a16:creationId xmlns:a16="http://schemas.microsoft.com/office/drawing/2014/main" id="{A66A81BF-A37F-620E-1958-D82D68AABEFA}"/>
                </a:ext>
              </a:extLst>
            </p:cNvPr>
            <p:cNvSpPr/>
            <p:nvPr/>
          </p:nvSpPr>
          <p:spPr>
            <a:xfrm>
              <a:off x="2614163" y="269029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734">
              <a:extLst>
                <a:ext uri="{FF2B5EF4-FFF2-40B4-BE49-F238E27FC236}">
                  <a16:creationId xmlns:a16="http://schemas.microsoft.com/office/drawing/2014/main" id="{43426D27-FEE9-69BC-DA5C-D929D4C54F43}"/>
                </a:ext>
              </a:extLst>
            </p:cNvPr>
            <p:cNvSpPr/>
            <p:nvPr/>
          </p:nvSpPr>
          <p:spPr>
            <a:xfrm>
              <a:off x="2614163" y="2907315"/>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735">
              <a:extLst>
                <a:ext uri="{FF2B5EF4-FFF2-40B4-BE49-F238E27FC236}">
                  <a16:creationId xmlns:a16="http://schemas.microsoft.com/office/drawing/2014/main" id="{FB10E33C-FACD-901C-CBDB-1F02292C5E0A}"/>
                </a:ext>
              </a:extLst>
            </p:cNvPr>
            <p:cNvSpPr/>
            <p:nvPr/>
          </p:nvSpPr>
          <p:spPr>
            <a:xfrm>
              <a:off x="2614163" y="3124333"/>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736">
              <a:extLst>
                <a:ext uri="{FF2B5EF4-FFF2-40B4-BE49-F238E27FC236}">
                  <a16:creationId xmlns:a16="http://schemas.microsoft.com/office/drawing/2014/main" id="{4624BB11-FFCB-0846-C101-6EDD92A35CFB}"/>
                </a:ext>
              </a:extLst>
            </p:cNvPr>
            <p:cNvSpPr/>
            <p:nvPr/>
          </p:nvSpPr>
          <p:spPr>
            <a:xfrm>
              <a:off x="2614163" y="3341278"/>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737">
              <a:extLst>
                <a:ext uri="{FF2B5EF4-FFF2-40B4-BE49-F238E27FC236}">
                  <a16:creationId xmlns:a16="http://schemas.microsoft.com/office/drawing/2014/main" id="{93514BE8-32C1-546D-2567-FB8A43F86990}"/>
                </a:ext>
              </a:extLst>
            </p:cNvPr>
            <p:cNvSpPr/>
            <p:nvPr/>
          </p:nvSpPr>
          <p:spPr>
            <a:xfrm>
              <a:off x="2614163" y="3558297"/>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738">
              <a:extLst>
                <a:ext uri="{FF2B5EF4-FFF2-40B4-BE49-F238E27FC236}">
                  <a16:creationId xmlns:a16="http://schemas.microsoft.com/office/drawing/2014/main" id="{0F2EB703-3C11-2DA3-9CA2-11A35C1A89EF}"/>
                </a:ext>
              </a:extLst>
            </p:cNvPr>
            <p:cNvSpPr/>
            <p:nvPr/>
          </p:nvSpPr>
          <p:spPr>
            <a:xfrm>
              <a:off x="2614163" y="377531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739">
              <a:extLst>
                <a:ext uri="{FF2B5EF4-FFF2-40B4-BE49-F238E27FC236}">
                  <a16:creationId xmlns:a16="http://schemas.microsoft.com/office/drawing/2014/main" id="{ABE56192-35C9-357D-1173-5C3B7D80E6FE}"/>
                </a:ext>
              </a:extLst>
            </p:cNvPr>
            <p:cNvSpPr/>
            <p:nvPr/>
          </p:nvSpPr>
          <p:spPr>
            <a:xfrm>
              <a:off x="2742975"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740">
              <a:extLst>
                <a:ext uri="{FF2B5EF4-FFF2-40B4-BE49-F238E27FC236}">
                  <a16:creationId xmlns:a16="http://schemas.microsoft.com/office/drawing/2014/main" id="{60931ED0-48A1-D918-787A-3D2685854134}"/>
                </a:ext>
              </a:extLst>
            </p:cNvPr>
            <p:cNvSpPr/>
            <p:nvPr/>
          </p:nvSpPr>
          <p:spPr>
            <a:xfrm>
              <a:off x="3056645"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741">
              <a:extLst>
                <a:ext uri="{FF2B5EF4-FFF2-40B4-BE49-F238E27FC236}">
                  <a16:creationId xmlns:a16="http://schemas.microsoft.com/office/drawing/2014/main" id="{E03C953C-895B-E8E8-7AB9-01C76FDB473E}"/>
                </a:ext>
              </a:extLst>
            </p:cNvPr>
            <p:cNvSpPr/>
            <p:nvPr/>
          </p:nvSpPr>
          <p:spPr>
            <a:xfrm>
              <a:off x="3370314"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742">
              <a:extLst>
                <a:ext uri="{FF2B5EF4-FFF2-40B4-BE49-F238E27FC236}">
                  <a16:creationId xmlns:a16="http://schemas.microsoft.com/office/drawing/2014/main" id="{E53228D4-071D-97D7-3D06-9EBBEE9FCC42}"/>
                </a:ext>
              </a:extLst>
            </p:cNvPr>
            <p:cNvSpPr/>
            <p:nvPr/>
          </p:nvSpPr>
          <p:spPr>
            <a:xfrm>
              <a:off x="3683984"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Freeform 743">
              <a:extLst>
                <a:ext uri="{FF2B5EF4-FFF2-40B4-BE49-F238E27FC236}">
                  <a16:creationId xmlns:a16="http://schemas.microsoft.com/office/drawing/2014/main" id="{797C8FC1-976B-C2C7-0EA2-E1213BF6B918}"/>
                </a:ext>
              </a:extLst>
            </p:cNvPr>
            <p:cNvSpPr/>
            <p:nvPr/>
          </p:nvSpPr>
          <p:spPr>
            <a:xfrm>
              <a:off x="3997653"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Freeform 744">
              <a:extLst>
                <a:ext uri="{FF2B5EF4-FFF2-40B4-BE49-F238E27FC236}">
                  <a16:creationId xmlns:a16="http://schemas.microsoft.com/office/drawing/2014/main" id="{96886904-3984-61CD-C4CD-E5E2D1EA47F6}"/>
                </a:ext>
              </a:extLst>
            </p:cNvPr>
            <p:cNvSpPr/>
            <p:nvPr/>
          </p:nvSpPr>
          <p:spPr>
            <a:xfrm>
              <a:off x="4311323"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Freeform 745">
              <a:extLst>
                <a:ext uri="{FF2B5EF4-FFF2-40B4-BE49-F238E27FC236}">
                  <a16:creationId xmlns:a16="http://schemas.microsoft.com/office/drawing/2014/main" id="{8A47406A-7501-103E-621C-F79DCB84E396}"/>
                </a:ext>
              </a:extLst>
            </p:cNvPr>
            <p:cNvSpPr/>
            <p:nvPr/>
          </p:nvSpPr>
          <p:spPr>
            <a:xfrm>
              <a:off x="4624992"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Freeform 747">
              <a:extLst>
                <a:ext uri="{FF2B5EF4-FFF2-40B4-BE49-F238E27FC236}">
                  <a16:creationId xmlns:a16="http://schemas.microsoft.com/office/drawing/2014/main" id="{29298E6A-C424-C668-6938-1C97A98A0B03}"/>
                </a:ext>
              </a:extLst>
            </p:cNvPr>
            <p:cNvSpPr/>
            <p:nvPr/>
          </p:nvSpPr>
          <p:spPr>
            <a:xfrm>
              <a:off x="4938662"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Freeform 748">
              <a:extLst>
                <a:ext uri="{FF2B5EF4-FFF2-40B4-BE49-F238E27FC236}">
                  <a16:creationId xmlns:a16="http://schemas.microsoft.com/office/drawing/2014/main" id="{53C93E31-69C3-BB1B-0AB8-A9FF5B58BB90}"/>
                </a:ext>
              </a:extLst>
            </p:cNvPr>
            <p:cNvSpPr/>
            <p:nvPr/>
          </p:nvSpPr>
          <p:spPr>
            <a:xfrm>
              <a:off x="5252331"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Freeform 749">
              <a:extLst>
                <a:ext uri="{FF2B5EF4-FFF2-40B4-BE49-F238E27FC236}">
                  <a16:creationId xmlns:a16="http://schemas.microsoft.com/office/drawing/2014/main" id="{75D9EB27-AB25-EA5E-D65D-BD4EF1EF3C44}"/>
                </a:ext>
              </a:extLst>
            </p:cNvPr>
            <p:cNvSpPr/>
            <p:nvPr/>
          </p:nvSpPr>
          <p:spPr>
            <a:xfrm>
              <a:off x="5566001"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Freeform 752">
              <a:extLst>
                <a:ext uri="{FF2B5EF4-FFF2-40B4-BE49-F238E27FC236}">
                  <a16:creationId xmlns:a16="http://schemas.microsoft.com/office/drawing/2014/main" id="{13AF6A57-0D48-BDDF-9BE2-758E1FD11D46}"/>
                </a:ext>
              </a:extLst>
            </p:cNvPr>
            <p:cNvSpPr/>
            <p:nvPr/>
          </p:nvSpPr>
          <p:spPr>
            <a:xfrm>
              <a:off x="5879670"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Freeform 753">
              <a:extLst>
                <a:ext uri="{FF2B5EF4-FFF2-40B4-BE49-F238E27FC236}">
                  <a16:creationId xmlns:a16="http://schemas.microsoft.com/office/drawing/2014/main" id="{C32EA3C7-03E1-4322-2BA6-F769FA8416F5}"/>
                </a:ext>
              </a:extLst>
            </p:cNvPr>
            <p:cNvSpPr/>
            <p:nvPr/>
          </p:nvSpPr>
          <p:spPr>
            <a:xfrm>
              <a:off x="6193340"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Freeform 754">
              <a:extLst>
                <a:ext uri="{FF2B5EF4-FFF2-40B4-BE49-F238E27FC236}">
                  <a16:creationId xmlns:a16="http://schemas.microsoft.com/office/drawing/2014/main" id="{623EA65B-D43F-DB2B-DB13-EEDC20BBBFF7}"/>
                </a:ext>
              </a:extLst>
            </p:cNvPr>
            <p:cNvSpPr/>
            <p:nvPr/>
          </p:nvSpPr>
          <p:spPr>
            <a:xfrm>
              <a:off x="6507009"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Freeform 759">
              <a:extLst>
                <a:ext uri="{FF2B5EF4-FFF2-40B4-BE49-F238E27FC236}">
                  <a16:creationId xmlns:a16="http://schemas.microsoft.com/office/drawing/2014/main" id="{022CF541-15EF-A196-A484-B3C0E0CB0F46}"/>
                </a:ext>
              </a:extLst>
            </p:cNvPr>
            <p:cNvSpPr/>
            <p:nvPr/>
          </p:nvSpPr>
          <p:spPr>
            <a:xfrm>
              <a:off x="6820681"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TextBox 64">
              <a:extLst>
                <a:ext uri="{FF2B5EF4-FFF2-40B4-BE49-F238E27FC236}">
                  <a16:creationId xmlns:a16="http://schemas.microsoft.com/office/drawing/2014/main" id="{CCFFC0BB-D14F-BCA8-7C77-98E311F3AE1B}"/>
                </a:ext>
              </a:extLst>
            </p:cNvPr>
            <p:cNvSpPr txBox="1"/>
            <p:nvPr/>
          </p:nvSpPr>
          <p:spPr>
            <a:xfrm>
              <a:off x="2582294"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446</a:t>
              </a:r>
            </a:p>
          </p:txBody>
        </p:sp>
        <p:sp>
          <p:nvSpPr>
            <p:cNvPr id="66" name="TextBox 65">
              <a:extLst>
                <a:ext uri="{FF2B5EF4-FFF2-40B4-BE49-F238E27FC236}">
                  <a16:creationId xmlns:a16="http://schemas.microsoft.com/office/drawing/2014/main" id="{443AE464-E154-CC26-DE3C-D70134D2061A}"/>
                </a:ext>
              </a:extLst>
            </p:cNvPr>
            <p:cNvSpPr txBox="1"/>
            <p:nvPr/>
          </p:nvSpPr>
          <p:spPr>
            <a:xfrm>
              <a:off x="2896213"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422</a:t>
              </a:r>
            </a:p>
          </p:txBody>
        </p:sp>
        <p:sp>
          <p:nvSpPr>
            <p:cNvPr id="67" name="TextBox 66">
              <a:extLst>
                <a:ext uri="{FF2B5EF4-FFF2-40B4-BE49-F238E27FC236}">
                  <a16:creationId xmlns:a16="http://schemas.microsoft.com/office/drawing/2014/main" id="{A3550C4D-114E-2B51-DBC2-547A79C8ACD7}"/>
                </a:ext>
              </a:extLst>
            </p:cNvPr>
            <p:cNvSpPr txBox="1"/>
            <p:nvPr/>
          </p:nvSpPr>
          <p:spPr>
            <a:xfrm>
              <a:off x="3210131"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388</a:t>
              </a:r>
            </a:p>
          </p:txBody>
        </p:sp>
        <p:sp>
          <p:nvSpPr>
            <p:cNvPr id="68" name="TextBox 67">
              <a:extLst>
                <a:ext uri="{FF2B5EF4-FFF2-40B4-BE49-F238E27FC236}">
                  <a16:creationId xmlns:a16="http://schemas.microsoft.com/office/drawing/2014/main" id="{D71F8650-2785-CD98-EE44-FBB240ABCF0E}"/>
                </a:ext>
              </a:extLst>
            </p:cNvPr>
            <p:cNvSpPr txBox="1"/>
            <p:nvPr/>
          </p:nvSpPr>
          <p:spPr>
            <a:xfrm>
              <a:off x="3524048"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358</a:t>
              </a:r>
            </a:p>
          </p:txBody>
        </p:sp>
        <p:sp>
          <p:nvSpPr>
            <p:cNvPr id="69" name="TextBox 68">
              <a:extLst>
                <a:ext uri="{FF2B5EF4-FFF2-40B4-BE49-F238E27FC236}">
                  <a16:creationId xmlns:a16="http://schemas.microsoft.com/office/drawing/2014/main" id="{0AE6D2B8-C59B-254C-A774-3BD115809DFF}"/>
                </a:ext>
              </a:extLst>
            </p:cNvPr>
            <p:cNvSpPr txBox="1"/>
            <p:nvPr/>
          </p:nvSpPr>
          <p:spPr>
            <a:xfrm>
              <a:off x="3837966"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330</a:t>
              </a:r>
            </a:p>
          </p:txBody>
        </p:sp>
        <p:sp>
          <p:nvSpPr>
            <p:cNvPr id="70" name="TextBox 69">
              <a:extLst>
                <a:ext uri="{FF2B5EF4-FFF2-40B4-BE49-F238E27FC236}">
                  <a16:creationId xmlns:a16="http://schemas.microsoft.com/office/drawing/2014/main" id="{6FA884F4-3C58-A39B-E343-4183A5BF5273}"/>
                </a:ext>
              </a:extLst>
            </p:cNvPr>
            <p:cNvSpPr txBox="1"/>
            <p:nvPr/>
          </p:nvSpPr>
          <p:spPr>
            <a:xfrm>
              <a:off x="4151884"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309</a:t>
              </a:r>
            </a:p>
          </p:txBody>
        </p:sp>
        <p:sp>
          <p:nvSpPr>
            <p:cNvPr id="71" name="TextBox 70">
              <a:extLst>
                <a:ext uri="{FF2B5EF4-FFF2-40B4-BE49-F238E27FC236}">
                  <a16:creationId xmlns:a16="http://schemas.microsoft.com/office/drawing/2014/main" id="{014FB9D7-84B0-FC10-9C09-52B1F6149592}"/>
                </a:ext>
              </a:extLst>
            </p:cNvPr>
            <p:cNvSpPr txBox="1"/>
            <p:nvPr/>
          </p:nvSpPr>
          <p:spPr>
            <a:xfrm>
              <a:off x="4779719"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262</a:t>
              </a:r>
            </a:p>
          </p:txBody>
        </p:sp>
        <p:sp>
          <p:nvSpPr>
            <p:cNvPr id="72" name="TextBox 71">
              <a:extLst>
                <a:ext uri="{FF2B5EF4-FFF2-40B4-BE49-F238E27FC236}">
                  <a16:creationId xmlns:a16="http://schemas.microsoft.com/office/drawing/2014/main" id="{30FC00D9-C825-FD73-5C6A-80487331DBE2}"/>
                </a:ext>
              </a:extLst>
            </p:cNvPr>
            <p:cNvSpPr txBox="1"/>
            <p:nvPr/>
          </p:nvSpPr>
          <p:spPr>
            <a:xfrm>
              <a:off x="5093638"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186</a:t>
              </a:r>
            </a:p>
          </p:txBody>
        </p:sp>
        <p:sp>
          <p:nvSpPr>
            <p:cNvPr id="73" name="TextBox 72">
              <a:extLst>
                <a:ext uri="{FF2B5EF4-FFF2-40B4-BE49-F238E27FC236}">
                  <a16:creationId xmlns:a16="http://schemas.microsoft.com/office/drawing/2014/main" id="{68CF82AD-8151-18F8-0BA4-4B33E039368E}"/>
                </a:ext>
              </a:extLst>
            </p:cNvPr>
            <p:cNvSpPr txBox="1"/>
            <p:nvPr/>
          </p:nvSpPr>
          <p:spPr>
            <a:xfrm>
              <a:off x="5407555"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113</a:t>
              </a:r>
            </a:p>
          </p:txBody>
        </p:sp>
        <p:sp>
          <p:nvSpPr>
            <p:cNvPr id="74" name="TextBox 73">
              <a:extLst>
                <a:ext uri="{FF2B5EF4-FFF2-40B4-BE49-F238E27FC236}">
                  <a16:creationId xmlns:a16="http://schemas.microsoft.com/office/drawing/2014/main" id="{7CF4BB90-DAA3-3982-5311-FB7AC67BE4DF}"/>
                </a:ext>
              </a:extLst>
            </p:cNvPr>
            <p:cNvSpPr txBox="1"/>
            <p:nvPr/>
          </p:nvSpPr>
          <p:spPr>
            <a:xfrm>
              <a:off x="5752531" y="4253346"/>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54</a:t>
              </a:r>
            </a:p>
          </p:txBody>
        </p:sp>
        <p:sp>
          <p:nvSpPr>
            <p:cNvPr id="75" name="TextBox 74">
              <a:extLst>
                <a:ext uri="{FF2B5EF4-FFF2-40B4-BE49-F238E27FC236}">
                  <a16:creationId xmlns:a16="http://schemas.microsoft.com/office/drawing/2014/main" id="{EA729E3C-204C-F76D-A528-A30C40CDD167}"/>
                </a:ext>
              </a:extLst>
            </p:cNvPr>
            <p:cNvSpPr txBox="1"/>
            <p:nvPr/>
          </p:nvSpPr>
          <p:spPr>
            <a:xfrm>
              <a:off x="6097506" y="4253346"/>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9</a:t>
              </a:r>
            </a:p>
          </p:txBody>
        </p:sp>
        <p:sp>
          <p:nvSpPr>
            <p:cNvPr id="76" name="TextBox 75">
              <a:extLst>
                <a:ext uri="{FF2B5EF4-FFF2-40B4-BE49-F238E27FC236}">
                  <a16:creationId xmlns:a16="http://schemas.microsoft.com/office/drawing/2014/main" id="{140F56DC-6FEE-575D-5078-C45C5388F9BE}"/>
                </a:ext>
              </a:extLst>
            </p:cNvPr>
            <p:cNvSpPr txBox="1"/>
            <p:nvPr/>
          </p:nvSpPr>
          <p:spPr>
            <a:xfrm>
              <a:off x="6411425" y="4253346"/>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a:t>
              </a:r>
            </a:p>
          </p:txBody>
        </p:sp>
        <p:sp>
          <p:nvSpPr>
            <p:cNvPr id="77" name="TextBox 76">
              <a:extLst>
                <a:ext uri="{FF2B5EF4-FFF2-40B4-BE49-F238E27FC236}">
                  <a16:creationId xmlns:a16="http://schemas.microsoft.com/office/drawing/2014/main" id="{0B22C9D5-77FE-A13B-ADE0-AF82CB3E55D2}"/>
                </a:ext>
              </a:extLst>
            </p:cNvPr>
            <p:cNvSpPr txBox="1"/>
            <p:nvPr/>
          </p:nvSpPr>
          <p:spPr>
            <a:xfrm>
              <a:off x="6725341" y="4253346"/>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78" name="TextBox 77">
              <a:extLst>
                <a:ext uri="{FF2B5EF4-FFF2-40B4-BE49-F238E27FC236}">
                  <a16:creationId xmlns:a16="http://schemas.microsoft.com/office/drawing/2014/main" id="{539BD1F3-DB8A-45E5-2F27-DD44B75AA5CD}"/>
                </a:ext>
              </a:extLst>
            </p:cNvPr>
            <p:cNvSpPr txBox="1"/>
            <p:nvPr/>
          </p:nvSpPr>
          <p:spPr>
            <a:xfrm>
              <a:off x="1841502" y="4253346"/>
              <a:ext cx="800715" cy="19523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tl val="0"/>
                </a:rPr>
                <a:t>Darolutamide</a:t>
              </a:r>
            </a:p>
          </p:txBody>
        </p:sp>
        <p:sp>
          <p:nvSpPr>
            <p:cNvPr id="79" name="TextBox 78">
              <a:extLst>
                <a:ext uri="{FF2B5EF4-FFF2-40B4-BE49-F238E27FC236}">
                  <a16:creationId xmlns:a16="http://schemas.microsoft.com/office/drawing/2014/main" id="{D2CDBB62-A275-20F6-B1FA-D29DE39AE681}"/>
                </a:ext>
              </a:extLst>
            </p:cNvPr>
            <p:cNvSpPr txBox="1"/>
            <p:nvPr/>
          </p:nvSpPr>
          <p:spPr>
            <a:xfrm>
              <a:off x="4465801"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285</a:t>
              </a:r>
            </a:p>
          </p:txBody>
        </p:sp>
        <p:sp>
          <p:nvSpPr>
            <p:cNvPr id="80" name="TextBox 79">
              <a:extLst>
                <a:ext uri="{FF2B5EF4-FFF2-40B4-BE49-F238E27FC236}">
                  <a16:creationId xmlns:a16="http://schemas.microsoft.com/office/drawing/2014/main" id="{8553E911-F01F-FB82-90BC-A4DDEE09FC3D}"/>
                </a:ext>
              </a:extLst>
            </p:cNvPr>
            <p:cNvSpPr txBox="1"/>
            <p:nvPr/>
          </p:nvSpPr>
          <p:spPr>
            <a:xfrm>
              <a:off x="2582294"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223</a:t>
              </a:r>
            </a:p>
          </p:txBody>
        </p:sp>
        <p:sp>
          <p:nvSpPr>
            <p:cNvPr id="81" name="TextBox 80">
              <a:extLst>
                <a:ext uri="{FF2B5EF4-FFF2-40B4-BE49-F238E27FC236}">
                  <a16:creationId xmlns:a16="http://schemas.microsoft.com/office/drawing/2014/main" id="{4D1CE4CD-BC12-2709-AFC4-71893B496537}"/>
                </a:ext>
              </a:extLst>
            </p:cNvPr>
            <p:cNvSpPr txBox="1"/>
            <p:nvPr/>
          </p:nvSpPr>
          <p:spPr>
            <a:xfrm>
              <a:off x="2896213"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197</a:t>
              </a:r>
            </a:p>
          </p:txBody>
        </p:sp>
        <p:sp>
          <p:nvSpPr>
            <p:cNvPr id="82" name="TextBox 81">
              <a:extLst>
                <a:ext uri="{FF2B5EF4-FFF2-40B4-BE49-F238E27FC236}">
                  <a16:creationId xmlns:a16="http://schemas.microsoft.com/office/drawing/2014/main" id="{51526A0F-243F-068D-975D-482311ACB7AA}"/>
                </a:ext>
              </a:extLst>
            </p:cNvPr>
            <p:cNvSpPr txBox="1"/>
            <p:nvPr/>
          </p:nvSpPr>
          <p:spPr>
            <a:xfrm>
              <a:off x="3210131"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178</a:t>
              </a:r>
            </a:p>
          </p:txBody>
        </p:sp>
        <p:sp>
          <p:nvSpPr>
            <p:cNvPr id="83" name="TextBox 82">
              <a:extLst>
                <a:ext uri="{FF2B5EF4-FFF2-40B4-BE49-F238E27FC236}">
                  <a16:creationId xmlns:a16="http://schemas.microsoft.com/office/drawing/2014/main" id="{EE5F44DC-7354-07B8-6F1B-3C71992DFFBD}"/>
                </a:ext>
              </a:extLst>
            </p:cNvPr>
            <p:cNvSpPr txBox="1"/>
            <p:nvPr/>
          </p:nvSpPr>
          <p:spPr>
            <a:xfrm>
              <a:off x="3524048"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158</a:t>
              </a:r>
            </a:p>
          </p:txBody>
        </p:sp>
        <p:sp>
          <p:nvSpPr>
            <p:cNvPr id="84" name="TextBox 83">
              <a:extLst>
                <a:ext uri="{FF2B5EF4-FFF2-40B4-BE49-F238E27FC236}">
                  <a16:creationId xmlns:a16="http://schemas.microsoft.com/office/drawing/2014/main" id="{9D3919A4-47E2-81E4-D305-C8ED08F3F5C9}"/>
                </a:ext>
              </a:extLst>
            </p:cNvPr>
            <p:cNvSpPr txBox="1"/>
            <p:nvPr/>
          </p:nvSpPr>
          <p:spPr>
            <a:xfrm>
              <a:off x="3837966"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137</a:t>
              </a:r>
            </a:p>
          </p:txBody>
        </p:sp>
        <p:sp>
          <p:nvSpPr>
            <p:cNvPr id="85" name="TextBox 84">
              <a:extLst>
                <a:ext uri="{FF2B5EF4-FFF2-40B4-BE49-F238E27FC236}">
                  <a16:creationId xmlns:a16="http://schemas.microsoft.com/office/drawing/2014/main" id="{5BF62006-00C7-1BA4-7500-1AB47A4D3043}"/>
                </a:ext>
              </a:extLst>
            </p:cNvPr>
            <p:cNvSpPr txBox="1"/>
            <p:nvPr/>
          </p:nvSpPr>
          <p:spPr>
            <a:xfrm>
              <a:off x="4151884"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109</a:t>
              </a:r>
            </a:p>
          </p:txBody>
        </p:sp>
        <p:sp>
          <p:nvSpPr>
            <p:cNvPr id="86" name="TextBox 85">
              <a:extLst>
                <a:ext uri="{FF2B5EF4-FFF2-40B4-BE49-F238E27FC236}">
                  <a16:creationId xmlns:a16="http://schemas.microsoft.com/office/drawing/2014/main" id="{6A1B71C3-608D-9ADE-1342-AF287F1D04BC}"/>
                </a:ext>
              </a:extLst>
            </p:cNvPr>
            <p:cNvSpPr txBox="1"/>
            <p:nvPr/>
          </p:nvSpPr>
          <p:spPr>
            <a:xfrm>
              <a:off x="4810777"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83</a:t>
              </a:r>
            </a:p>
          </p:txBody>
        </p:sp>
        <p:sp>
          <p:nvSpPr>
            <p:cNvPr id="87" name="TextBox 86">
              <a:extLst>
                <a:ext uri="{FF2B5EF4-FFF2-40B4-BE49-F238E27FC236}">
                  <a16:creationId xmlns:a16="http://schemas.microsoft.com/office/drawing/2014/main" id="{78FE055A-C629-925D-4049-688AC06DD114}"/>
                </a:ext>
              </a:extLst>
            </p:cNvPr>
            <p:cNvSpPr txBox="1"/>
            <p:nvPr/>
          </p:nvSpPr>
          <p:spPr>
            <a:xfrm>
              <a:off x="5124695"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58</a:t>
              </a:r>
            </a:p>
          </p:txBody>
        </p:sp>
        <p:sp>
          <p:nvSpPr>
            <p:cNvPr id="88" name="TextBox 87">
              <a:extLst>
                <a:ext uri="{FF2B5EF4-FFF2-40B4-BE49-F238E27FC236}">
                  <a16:creationId xmlns:a16="http://schemas.microsoft.com/office/drawing/2014/main" id="{390739B7-4AA3-D787-3622-7BED12C8315D}"/>
                </a:ext>
              </a:extLst>
            </p:cNvPr>
            <p:cNvSpPr txBox="1"/>
            <p:nvPr/>
          </p:nvSpPr>
          <p:spPr>
            <a:xfrm>
              <a:off x="5438613"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32</a:t>
              </a:r>
            </a:p>
          </p:txBody>
        </p:sp>
        <p:sp>
          <p:nvSpPr>
            <p:cNvPr id="89" name="TextBox 88">
              <a:extLst>
                <a:ext uri="{FF2B5EF4-FFF2-40B4-BE49-F238E27FC236}">
                  <a16:creationId xmlns:a16="http://schemas.microsoft.com/office/drawing/2014/main" id="{8DE4C52D-D514-3C61-C888-44E1F71831AC}"/>
                </a:ext>
              </a:extLst>
            </p:cNvPr>
            <p:cNvSpPr txBox="1"/>
            <p:nvPr/>
          </p:nvSpPr>
          <p:spPr>
            <a:xfrm>
              <a:off x="5752531"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12</a:t>
              </a:r>
            </a:p>
          </p:txBody>
        </p:sp>
        <p:sp>
          <p:nvSpPr>
            <p:cNvPr id="90" name="TextBox 89">
              <a:extLst>
                <a:ext uri="{FF2B5EF4-FFF2-40B4-BE49-F238E27FC236}">
                  <a16:creationId xmlns:a16="http://schemas.microsoft.com/office/drawing/2014/main" id="{344D9E37-7922-9FD9-98AC-120B10DDADE2}"/>
                </a:ext>
              </a:extLst>
            </p:cNvPr>
            <p:cNvSpPr txBox="1"/>
            <p:nvPr/>
          </p:nvSpPr>
          <p:spPr>
            <a:xfrm>
              <a:off x="6097506" y="4394718"/>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a:t>
              </a:r>
            </a:p>
          </p:txBody>
        </p:sp>
        <p:sp>
          <p:nvSpPr>
            <p:cNvPr id="91" name="TextBox 90">
              <a:extLst>
                <a:ext uri="{FF2B5EF4-FFF2-40B4-BE49-F238E27FC236}">
                  <a16:creationId xmlns:a16="http://schemas.microsoft.com/office/drawing/2014/main" id="{C8EA410A-147A-4DF5-4A3A-401DF94A32FA}"/>
                </a:ext>
              </a:extLst>
            </p:cNvPr>
            <p:cNvSpPr txBox="1"/>
            <p:nvPr/>
          </p:nvSpPr>
          <p:spPr>
            <a:xfrm>
              <a:off x="6411425" y="4394718"/>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92" name="TextBox 91">
              <a:extLst>
                <a:ext uri="{FF2B5EF4-FFF2-40B4-BE49-F238E27FC236}">
                  <a16:creationId xmlns:a16="http://schemas.microsoft.com/office/drawing/2014/main" id="{E5A8DA26-C3BE-F89F-BEEE-A57BB6BD2369}"/>
                </a:ext>
              </a:extLst>
            </p:cNvPr>
            <p:cNvSpPr txBox="1"/>
            <p:nvPr/>
          </p:nvSpPr>
          <p:spPr>
            <a:xfrm>
              <a:off x="6725341" y="4394718"/>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93" name="TextBox 92">
              <a:extLst>
                <a:ext uri="{FF2B5EF4-FFF2-40B4-BE49-F238E27FC236}">
                  <a16:creationId xmlns:a16="http://schemas.microsoft.com/office/drawing/2014/main" id="{F6D54373-6DE2-6B92-3644-2349DD4EC2CF}"/>
                </a:ext>
              </a:extLst>
            </p:cNvPr>
            <p:cNvSpPr txBox="1"/>
            <p:nvPr/>
          </p:nvSpPr>
          <p:spPr>
            <a:xfrm>
              <a:off x="1841502" y="4394718"/>
              <a:ext cx="539357" cy="19523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Placebo</a:t>
              </a:r>
            </a:p>
          </p:txBody>
        </p:sp>
        <p:sp>
          <p:nvSpPr>
            <p:cNvPr id="94" name="TextBox 93">
              <a:extLst>
                <a:ext uri="{FF2B5EF4-FFF2-40B4-BE49-F238E27FC236}">
                  <a16:creationId xmlns:a16="http://schemas.microsoft.com/office/drawing/2014/main" id="{CFA1D110-9C49-B037-DDC9-BC57F95E6446}"/>
                </a:ext>
              </a:extLst>
            </p:cNvPr>
            <p:cNvSpPr txBox="1"/>
            <p:nvPr/>
          </p:nvSpPr>
          <p:spPr>
            <a:xfrm>
              <a:off x="4496860"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96</a:t>
              </a:r>
            </a:p>
          </p:txBody>
        </p:sp>
        <p:sp>
          <p:nvSpPr>
            <p:cNvPr id="96" name="Freeform: Shape 95">
              <a:extLst>
                <a:ext uri="{FF2B5EF4-FFF2-40B4-BE49-F238E27FC236}">
                  <a16:creationId xmlns:a16="http://schemas.microsoft.com/office/drawing/2014/main" id="{E2170351-2B46-2B74-9DC5-CDAE46DA2A80}"/>
                </a:ext>
              </a:extLst>
            </p:cNvPr>
            <p:cNvSpPr/>
            <p:nvPr/>
          </p:nvSpPr>
          <p:spPr>
            <a:xfrm>
              <a:off x="2742452" y="1607861"/>
              <a:ext cx="3665505" cy="1169162"/>
            </a:xfrm>
            <a:custGeom>
              <a:avLst/>
              <a:gdLst>
                <a:gd name="connsiteX0" fmla="*/ 4620378 w 4620377"/>
                <a:gd name="connsiteY0" fmla="*/ 1473732 h 1473731"/>
                <a:gd name="connsiteX1" fmla="*/ 3419455 w 4620377"/>
                <a:gd name="connsiteY1" fmla="*/ 1473732 h 1473731"/>
                <a:gd name="connsiteX2" fmla="*/ 3419455 w 4620377"/>
                <a:gd name="connsiteY2" fmla="*/ 1435775 h 1473731"/>
                <a:gd name="connsiteX3" fmla="*/ 3309519 w 4620377"/>
                <a:gd name="connsiteY3" fmla="*/ 1435775 h 1473731"/>
                <a:gd name="connsiteX4" fmla="*/ 3309519 w 4620377"/>
                <a:gd name="connsiteY4" fmla="*/ 1414702 h 1473731"/>
                <a:gd name="connsiteX5" fmla="*/ 3293396 w 4620377"/>
                <a:gd name="connsiteY5" fmla="*/ 1414702 h 1473731"/>
                <a:gd name="connsiteX6" fmla="*/ 3293396 w 4620377"/>
                <a:gd name="connsiteY6" fmla="*/ 1311620 h 1473731"/>
                <a:gd name="connsiteX7" fmla="*/ 3015889 w 4620377"/>
                <a:gd name="connsiteY7" fmla="*/ 1311620 h 1473731"/>
                <a:gd name="connsiteX8" fmla="*/ 3015889 w 4620377"/>
                <a:gd name="connsiteY8" fmla="*/ 1299179 h 1473731"/>
                <a:gd name="connsiteX9" fmla="*/ 3009034 w 4620377"/>
                <a:gd name="connsiteY9" fmla="*/ 1299179 h 1473731"/>
                <a:gd name="connsiteX10" fmla="*/ 3009034 w 4620377"/>
                <a:gd name="connsiteY10" fmla="*/ 1289912 h 1473731"/>
                <a:gd name="connsiteX11" fmla="*/ 2979836 w 4620377"/>
                <a:gd name="connsiteY11" fmla="*/ 1289912 h 1473731"/>
                <a:gd name="connsiteX12" fmla="*/ 2979836 w 4620377"/>
                <a:gd name="connsiteY12" fmla="*/ 1278741 h 1473731"/>
                <a:gd name="connsiteX13" fmla="*/ 2969934 w 4620377"/>
                <a:gd name="connsiteY13" fmla="*/ 1278741 h 1473731"/>
                <a:gd name="connsiteX14" fmla="*/ 2969934 w 4620377"/>
                <a:gd name="connsiteY14" fmla="*/ 1269981 h 1473731"/>
                <a:gd name="connsiteX15" fmla="*/ 2920806 w 4620377"/>
                <a:gd name="connsiteY15" fmla="*/ 1269981 h 1473731"/>
                <a:gd name="connsiteX16" fmla="*/ 2920806 w 4620377"/>
                <a:gd name="connsiteY16" fmla="*/ 1250178 h 1473731"/>
                <a:gd name="connsiteX17" fmla="*/ 2886657 w 4620377"/>
                <a:gd name="connsiteY17" fmla="*/ 1250178 h 1473731"/>
                <a:gd name="connsiteX18" fmla="*/ 2886657 w 4620377"/>
                <a:gd name="connsiteY18" fmla="*/ 1232786 h 1473731"/>
                <a:gd name="connsiteX19" fmla="*/ 2837655 w 4620377"/>
                <a:gd name="connsiteY19" fmla="*/ 1232786 h 1473731"/>
                <a:gd name="connsiteX20" fmla="*/ 2837655 w 4620377"/>
                <a:gd name="connsiteY20" fmla="*/ 1213490 h 1473731"/>
                <a:gd name="connsiteX21" fmla="*/ 2570685 w 4620377"/>
                <a:gd name="connsiteY21" fmla="*/ 1213490 h 1473731"/>
                <a:gd name="connsiteX22" fmla="*/ 2570685 w 4620377"/>
                <a:gd name="connsiteY22" fmla="*/ 1195463 h 1473731"/>
                <a:gd name="connsiteX23" fmla="*/ 2524095 w 4620377"/>
                <a:gd name="connsiteY23" fmla="*/ 1195463 h 1473731"/>
                <a:gd name="connsiteX24" fmla="*/ 2524095 w 4620377"/>
                <a:gd name="connsiteY24" fmla="*/ 1178706 h 1473731"/>
                <a:gd name="connsiteX25" fmla="*/ 2507973 w 4620377"/>
                <a:gd name="connsiteY25" fmla="*/ 1178706 h 1473731"/>
                <a:gd name="connsiteX26" fmla="*/ 2507973 w 4620377"/>
                <a:gd name="connsiteY26" fmla="*/ 1171851 h 1473731"/>
                <a:gd name="connsiteX27" fmla="*/ 2497309 w 4620377"/>
                <a:gd name="connsiteY27" fmla="*/ 1171851 h 1473731"/>
                <a:gd name="connsiteX28" fmla="*/ 2497309 w 4620377"/>
                <a:gd name="connsiteY28" fmla="*/ 1160680 h 1473731"/>
                <a:gd name="connsiteX29" fmla="*/ 2453258 w 4620377"/>
                <a:gd name="connsiteY29" fmla="*/ 1160680 h 1473731"/>
                <a:gd name="connsiteX30" fmla="*/ 2453258 w 4620377"/>
                <a:gd name="connsiteY30" fmla="*/ 1145192 h 1473731"/>
                <a:gd name="connsiteX31" fmla="*/ 2405526 w 4620377"/>
                <a:gd name="connsiteY31" fmla="*/ 1145192 h 1473731"/>
                <a:gd name="connsiteX32" fmla="*/ 2405526 w 4620377"/>
                <a:gd name="connsiteY32" fmla="*/ 1126531 h 1473731"/>
                <a:gd name="connsiteX33" fmla="*/ 2285688 w 4620377"/>
                <a:gd name="connsiteY33" fmla="*/ 1126531 h 1473731"/>
                <a:gd name="connsiteX34" fmla="*/ 2285688 w 4620377"/>
                <a:gd name="connsiteY34" fmla="*/ 1110409 h 1473731"/>
                <a:gd name="connsiteX35" fmla="*/ 2191874 w 4620377"/>
                <a:gd name="connsiteY35" fmla="*/ 1110409 h 1473731"/>
                <a:gd name="connsiteX36" fmla="*/ 2191874 w 4620377"/>
                <a:gd name="connsiteY36" fmla="*/ 1057599 h 1473731"/>
                <a:gd name="connsiteX37" fmla="*/ 2182607 w 4620377"/>
                <a:gd name="connsiteY37" fmla="*/ 1057599 h 1473731"/>
                <a:gd name="connsiteX38" fmla="*/ 2182607 w 4620377"/>
                <a:gd name="connsiteY38" fmla="*/ 1028528 h 1473731"/>
                <a:gd name="connsiteX39" fmla="*/ 2114817 w 4620377"/>
                <a:gd name="connsiteY39" fmla="*/ 1028528 h 1473731"/>
                <a:gd name="connsiteX40" fmla="*/ 2114817 w 4620377"/>
                <a:gd name="connsiteY40" fmla="*/ 1012278 h 1473731"/>
                <a:gd name="connsiteX41" fmla="*/ 1898752 w 4620377"/>
                <a:gd name="connsiteY41" fmla="*/ 1012278 h 1473731"/>
                <a:gd name="connsiteX42" fmla="*/ 1898752 w 4620377"/>
                <a:gd name="connsiteY42" fmla="*/ 996791 h 1473731"/>
                <a:gd name="connsiteX43" fmla="*/ 1872093 w 4620377"/>
                <a:gd name="connsiteY43" fmla="*/ 996791 h 1473731"/>
                <a:gd name="connsiteX44" fmla="*/ 1872093 w 4620377"/>
                <a:gd name="connsiteY44" fmla="*/ 967593 h 1473731"/>
                <a:gd name="connsiteX45" fmla="*/ 1859652 w 4620377"/>
                <a:gd name="connsiteY45" fmla="*/ 967593 h 1473731"/>
                <a:gd name="connsiteX46" fmla="*/ 1859652 w 4620377"/>
                <a:gd name="connsiteY46" fmla="*/ 935983 h 1473731"/>
                <a:gd name="connsiteX47" fmla="*/ 1826138 w 4620377"/>
                <a:gd name="connsiteY47" fmla="*/ 935983 h 1473731"/>
                <a:gd name="connsiteX48" fmla="*/ 1826138 w 4620377"/>
                <a:gd name="connsiteY48" fmla="*/ 906150 h 1473731"/>
                <a:gd name="connsiteX49" fmla="*/ 1819283 w 4620377"/>
                <a:gd name="connsiteY49" fmla="*/ 906150 h 1473731"/>
                <a:gd name="connsiteX50" fmla="*/ 1819283 w 4620377"/>
                <a:gd name="connsiteY50" fmla="*/ 873271 h 1473731"/>
                <a:gd name="connsiteX51" fmla="*/ 1808746 w 4620377"/>
                <a:gd name="connsiteY51" fmla="*/ 873271 h 1473731"/>
                <a:gd name="connsiteX52" fmla="*/ 1808746 w 4620377"/>
                <a:gd name="connsiteY52" fmla="*/ 817414 h 1473731"/>
                <a:gd name="connsiteX53" fmla="*/ 1805065 w 4620377"/>
                <a:gd name="connsiteY53" fmla="*/ 817414 h 1473731"/>
                <a:gd name="connsiteX54" fmla="*/ 1805065 w 4620377"/>
                <a:gd name="connsiteY54" fmla="*/ 797483 h 1473731"/>
                <a:gd name="connsiteX55" fmla="*/ 1796940 w 4620377"/>
                <a:gd name="connsiteY55" fmla="*/ 797483 h 1473731"/>
                <a:gd name="connsiteX56" fmla="*/ 1796940 w 4620377"/>
                <a:gd name="connsiteY56" fmla="*/ 789993 h 1473731"/>
                <a:gd name="connsiteX57" fmla="*/ 1773328 w 4620377"/>
                <a:gd name="connsiteY57" fmla="*/ 789993 h 1473731"/>
                <a:gd name="connsiteX58" fmla="*/ 1773328 w 4620377"/>
                <a:gd name="connsiteY58" fmla="*/ 768920 h 1473731"/>
                <a:gd name="connsiteX59" fmla="*/ 1670882 w 4620377"/>
                <a:gd name="connsiteY59" fmla="*/ 768920 h 1473731"/>
                <a:gd name="connsiteX60" fmla="*/ 1670882 w 4620377"/>
                <a:gd name="connsiteY60" fmla="*/ 752798 h 1473731"/>
                <a:gd name="connsiteX61" fmla="*/ 1636098 w 4620377"/>
                <a:gd name="connsiteY61" fmla="*/ 752798 h 1473731"/>
                <a:gd name="connsiteX62" fmla="*/ 1636098 w 4620377"/>
                <a:gd name="connsiteY62" fmla="*/ 740357 h 1473731"/>
                <a:gd name="connsiteX63" fmla="*/ 1631782 w 4620377"/>
                <a:gd name="connsiteY63" fmla="*/ 740357 h 1473731"/>
                <a:gd name="connsiteX64" fmla="*/ 1631782 w 4620377"/>
                <a:gd name="connsiteY64" fmla="*/ 731090 h 1473731"/>
                <a:gd name="connsiteX65" fmla="*/ 1611343 w 4620377"/>
                <a:gd name="connsiteY65" fmla="*/ 731090 h 1473731"/>
                <a:gd name="connsiteX66" fmla="*/ 1611343 w 4620377"/>
                <a:gd name="connsiteY66" fmla="*/ 708747 h 1473731"/>
                <a:gd name="connsiteX67" fmla="*/ 1576306 w 4620377"/>
                <a:gd name="connsiteY67" fmla="*/ 708747 h 1473731"/>
                <a:gd name="connsiteX68" fmla="*/ 1576306 w 4620377"/>
                <a:gd name="connsiteY68" fmla="*/ 694656 h 1473731"/>
                <a:gd name="connsiteX69" fmla="*/ 1476779 w 4620377"/>
                <a:gd name="connsiteY69" fmla="*/ 694656 h 1473731"/>
                <a:gd name="connsiteX70" fmla="*/ 1476779 w 4620377"/>
                <a:gd name="connsiteY70" fmla="*/ 665077 h 1473731"/>
                <a:gd name="connsiteX71" fmla="*/ 1473224 w 4620377"/>
                <a:gd name="connsiteY71" fmla="*/ 665077 h 1473731"/>
                <a:gd name="connsiteX72" fmla="*/ 1473224 w 4620377"/>
                <a:gd name="connsiteY72" fmla="*/ 641592 h 1473731"/>
                <a:gd name="connsiteX73" fmla="*/ 1458499 w 4620377"/>
                <a:gd name="connsiteY73" fmla="*/ 641592 h 1473731"/>
                <a:gd name="connsiteX74" fmla="*/ 1458499 w 4620377"/>
                <a:gd name="connsiteY74" fmla="*/ 620138 h 1473731"/>
                <a:gd name="connsiteX75" fmla="*/ 1455071 w 4620377"/>
                <a:gd name="connsiteY75" fmla="*/ 620138 h 1473731"/>
                <a:gd name="connsiteX76" fmla="*/ 1455071 w 4620377"/>
                <a:gd name="connsiteY76" fmla="*/ 578245 h 1473731"/>
                <a:gd name="connsiteX77" fmla="*/ 1429555 w 4620377"/>
                <a:gd name="connsiteY77" fmla="*/ 578245 h 1473731"/>
                <a:gd name="connsiteX78" fmla="*/ 1429555 w 4620377"/>
                <a:gd name="connsiteY78" fmla="*/ 565043 h 1473731"/>
                <a:gd name="connsiteX79" fmla="*/ 1363796 w 4620377"/>
                <a:gd name="connsiteY79" fmla="*/ 565043 h 1473731"/>
                <a:gd name="connsiteX80" fmla="*/ 1363796 w 4620377"/>
                <a:gd name="connsiteY80" fmla="*/ 549047 h 1473731"/>
                <a:gd name="connsiteX81" fmla="*/ 1319491 w 4620377"/>
                <a:gd name="connsiteY81" fmla="*/ 549047 h 1473731"/>
                <a:gd name="connsiteX82" fmla="*/ 1319491 w 4620377"/>
                <a:gd name="connsiteY82" fmla="*/ 525562 h 1473731"/>
                <a:gd name="connsiteX83" fmla="*/ 1300195 w 4620377"/>
                <a:gd name="connsiteY83" fmla="*/ 525562 h 1473731"/>
                <a:gd name="connsiteX84" fmla="*/ 1300195 w 4620377"/>
                <a:gd name="connsiteY84" fmla="*/ 506520 h 1473731"/>
                <a:gd name="connsiteX85" fmla="*/ 1283057 w 4620377"/>
                <a:gd name="connsiteY85" fmla="*/ 506520 h 1473731"/>
                <a:gd name="connsiteX86" fmla="*/ 1283057 w 4620377"/>
                <a:gd name="connsiteY86" fmla="*/ 493698 h 1473731"/>
                <a:gd name="connsiteX87" fmla="*/ 1168551 w 4620377"/>
                <a:gd name="connsiteY87" fmla="*/ 493698 h 1473731"/>
                <a:gd name="connsiteX88" fmla="*/ 1168551 w 4620377"/>
                <a:gd name="connsiteY88" fmla="*/ 479734 h 1473731"/>
                <a:gd name="connsiteX89" fmla="*/ 1116756 w 4620377"/>
                <a:gd name="connsiteY89" fmla="*/ 479734 h 1473731"/>
                <a:gd name="connsiteX90" fmla="*/ 1116756 w 4620377"/>
                <a:gd name="connsiteY90" fmla="*/ 427559 h 1473731"/>
                <a:gd name="connsiteX91" fmla="*/ 1103935 w 4620377"/>
                <a:gd name="connsiteY91" fmla="*/ 427559 h 1473731"/>
                <a:gd name="connsiteX92" fmla="*/ 1103935 w 4620377"/>
                <a:gd name="connsiteY92" fmla="*/ 407755 h 1473731"/>
                <a:gd name="connsiteX93" fmla="*/ 1099999 w 4620377"/>
                <a:gd name="connsiteY93" fmla="*/ 407755 h 1473731"/>
                <a:gd name="connsiteX94" fmla="*/ 1099999 w 4620377"/>
                <a:gd name="connsiteY94" fmla="*/ 395949 h 1473731"/>
                <a:gd name="connsiteX95" fmla="*/ 1092128 w 4620377"/>
                <a:gd name="connsiteY95" fmla="*/ 395949 h 1473731"/>
                <a:gd name="connsiteX96" fmla="*/ 1092128 w 4620377"/>
                <a:gd name="connsiteY96" fmla="*/ 377668 h 1473731"/>
                <a:gd name="connsiteX97" fmla="*/ 1089082 w 4620377"/>
                <a:gd name="connsiteY97" fmla="*/ 377668 h 1473731"/>
                <a:gd name="connsiteX98" fmla="*/ 1089082 w 4620377"/>
                <a:gd name="connsiteY98" fmla="*/ 365355 h 1473731"/>
                <a:gd name="connsiteX99" fmla="*/ 1079941 w 4620377"/>
                <a:gd name="connsiteY99" fmla="*/ 365355 h 1473731"/>
                <a:gd name="connsiteX100" fmla="*/ 1079941 w 4620377"/>
                <a:gd name="connsiteY100" fmla="*/ 340473 h 1473731"/>
                <a:gd name="connsiteX101" fmla="*/ 1070293 w 4620377"/>
                <a:gd name="connsiteY101" fmla="*/ 340473 h 1473731"/>
                <a:gd name="connsiteX102" fmla="*/ 1070293 w 4620377"/>
                <a:gd name="connsiteY102" fmla="*/ 326001 h 1473731"/>
                <a:gd name="connsiteX103" fmla="*/ 813860 w 4620377"/>
                <a:gd name="connsiteY103" fmla="*/ 326001 h 1473731"/>
                <a:gd name="connsiteX104" fmla="*/ 813860 w 4620377"/>
                <a:gd name="connsiteY104" fmla="*/ 295914 h 1473731"/>
                <a:gd name="connsiteX105" fmla="*/ 754194 w 4620377"/>
                <a:gd name="connsiteY105" fmla="*/ 295914 h 1473731"/>
                <a:gd name="connsiteX106" fmla="*/ 754194 w 4620377"/>
                <a:gd name="connsiteY106" fmla="*/ 274841 h 1473731"/>
                <a:gd name="connsiteX107" fmla="*/ 747593 w 4620377"/>
                <a:gd name="connsiteY107" fmla="*/ 274841 h 1473731"/>
                <a:gd name="connsiteX108" fmla="*/ 747593 w 4620377"/>
                <a:gd name="connsiteY108" fmla="*/ 263924 h 1473731"/>
                <a:gd name="connsiteX109" fmla="*/ 742388 w 4620377"/>
                <a:gd name="connsiteY109" fmla="*/ 263924 h 1473731"/>
                <a:gd name="connsiteX110" fmla="*/ 742388 w 4620377"/>
                <a:gd name="connsiteY110" fmla="*/ 256053 h 1473731"/>
                <a:gd name="connsiteX111" fmla="*/ 727662 w 4620377"/>
                <a:gd name="connsiteY111" fmla="*/ 256053 h 1473731"/>
                <a:gd name="connsiteX112" fmla="*/ 727662 w 4620377"/>
                <a:gd name="connsiteY112" fmla="*/ 244881 h 1473731"/>
                <a:gd name="connsiteX113" fmla="*/ 724235 w 4620377"/>
                <a:gd name="connsiteY113" fmla="*/ 244881 h 1473731"/>
                <a:gd name="connsiteX114" fmla="*/ 724235 w 4620377"/>
                <a:gd name="connsiteY114" fmla="*/ 230790 h 1473731"/>
                <a:gd name="connsiteX115" fmla="*/ 696433 w 4620377"/>
                <a:gd name="connsiteY115" fmla="*/ 230790 h 1473731"/>
                <a:gd name="connsiteX116" fmla="*/ 696433 w 4620377"/>
                <a:gd name="connsiteY116" fmla="*/ 228759 h 1473731"/>
                <a:gd name="connsiteX117" fmla="*/ 637403 w 4620377"/>
                <a:gd name="connsiteY117" fmla="*/ 228759 h 1473731"/>
                <a:gd name="connsiteX118" fmla="*/ 637403 w 4620377"/>
                <a:gd name="connsiteY118" fmla="*/ 216064 h 1473731"/>
                <a:gd name="connsiteX119" fmla="*/ 445585 w 4620377"/>
                <a:gd name="connsiteY119" fmla="*/ 216064 h 1473731"/>
                <a:gd name="connsiteX120" fmla="*/ 445585 w 4620377"/>
                <a:gd name="connsiteY120" fmla="*/ 203877 h 1473731"/>
                <a:gd name="connsiteX121" fmla="*/ 385539 w 4620377"/>
                <a:gd name="connsiteY121" fmla="*/ 203877 h 1473731"/>
                <a:gd name="connsiteX122" fmla="*/ 385539 w 4620377"/>
                <a:gd name="connsiteY122" fmla="*/ 169348 h 1473731"/>
                <a:gd name="connsiteX123" fmla="*/ 380588 w 4620377"/>
                <a:gd name="connsiteY123" fmla="*/ 169348 h 1473731"/>
                <a:gd name="connsiteX124" fmla="*/ 380588 w 4620377"/>
                <a:gd name="connsiteY124" fmla="*/ 167190 h 1473731"/>
                <a:gd name="connsiteX125" fmla="*/ 371067 w 4620377"/>
                <a:gd name="connsiteY125" fmla="*/ 167190 h 1473731"/>
                <a:gd name="connsiteX126" fmla="*/ 371067 w 4620377"/>
                <a:gd name="connsiteY126" fmla="*/ 163254 h 1473731"/>
                <a:gd name="connsiteX127" fmla="*/ 368782 w 4620377"/>
                <a:gd name="connsiteY127" fmla="*/ 163254 h 1473731"/>
                <a:gd name="connsiteX128" fmla="*/ 368782 w 4620377"/>
                <a:gd name="connsiteY128" fmla="*/ 125424 h 1473731"/>
                <a:gd name="connsiteX129" fmla="*/ 358880 w 4620377"/>
                <a:gd name="connsiteY129" fmla="*/ 125424 h 1473731"/>
                <a:gd name="connsiteX130" fmla="*/ 358880 w 4620377"/>
                <a:gd name="connsiteY130" fmla="*/ 113364 h 1473731"/>
                <a:gd name="connsiteX131" fmla="*/ 355960 w 4620377"/>
                <a:gd name="connsiteY131" fmla="*/ 113364 h 1473731"/>
                <a:gd name="connsiteX132" fmla="*/ 355960 w 4620377"/>
                <a:gd name="connsiteY132" fmla="*/ 88736 h 1473731"/>
                <a:gd name="connsiteX133" fmla="*/ 346059 w 4620377"/>
                <a:gd name="connsiteY133" fmla="*/ 88736 h 1473731"/>
                <a:gd name="connsiteX134" fmla="*/ 346059 w 4620377"/>
                <a:gd name="connsiteY134" fmla="*/ 51795 h 1473731"/>
                <a:gd name="connsiteX135" fmla="*/ 327651 w 4620377"/>
                <a:gd name="connsiteY135" fmla="*/ 51795 h 1473731"/>
                <a:gd name="connsiteX136" fmla="*/ 327651 w 4620377"/>
                <a:gd name="connsiteY136" fmla="*/ 44305 h 1473731"/>
                <a:gd name="connsiteX137" fmla="*/ 324351 w 4620377"/>
                <a:gd name="connsiteY137" fmla="*/ 44305 h 1473731"/>
                <a:gd name="connsiteX138" fmla="*/ 324351 w 4620377"/>
                <a:gd name="connsiteY138" fmla="*/ 40115 h 1473731"/>
                <a:gd name="connsiteX139" fmla="*/ 318511 w 4620377"/>
                <a:gd name="connsiteY139" fmla="*/ 40115 h 1473731"/>
                <a:gd name="connsiteX140" fmla="*/ 318511 w 4620377"/>
                <a:gd name="connsiteY140" fmla="*/ 25643 h 1473731"/>
                <a:gd name="connsiteX141" fmla="*/ 208828 w 4620377"/>
                <a:gd name="connsiteY141" fmla="*/ 25643 h 1473731"/>
                <a:gd name="connsiteX142" fmla="*/ 208828 w 4620377"/>
                <a:gd name="connsiteY142" fmla="*/ 13837 h 1473731"/>
                <a:gd name="connsiteX143" fmla="*/ 164651 w 4620377"/>
                <a:gd name="connsiteY143" fmla="*/ 13837 h 1473731"/>
                <a:gd name="connsiteX144" fmla="*/ 164651 w 4620377"/>
                <a:gd name="connsiteY144" fmla="*/ 7871 h 1473731"/>
                <a:gd name="connsiteX145" fmla="*/ 161223 w 4620377"/>
                <a:gd name="connsiteY145" fmla="*/ 7871 h 1473731"/>
                <a:gd name="connsiteX146" fmla="*/ 161223 w 4620377"/>
                <a:gd name="connsiteY146" fmla="*/ 0 h 1473731"/>
                <a:gd name="connsiteX147" fmla="*/ 0 w 4620377"/>
                <a:gd name="connsiteY147" fmla="*/ 0 h 147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620377" h="1473731">
                  <a:moveTo>
                    <a:pt x="4620378" y="1473732"/>
                  </a:moveTo>
                  <a:lnTo>
                    <a:pt x="3419455" y="1473732"/>
                  </a:lnTo>
                  <a:lnTo>
                    <a:pt x="3419455" y="1435775"/>
                  </a:lnTo>
                  <a:lnTo>
                    <a:pt x="3309519" y="1435775"/>
                  </a:lnTo>
                  <a:lnTo>
                    <a:pt x="3309519" y="1414702"/>
                  </a:lnTo>
                  <a:lnTo>
                    <a:pt x="3293396" y="1414702"/>
                  </a:lnTo>
                  <a:lnTo>
                    <a:pt x="3293396" y="1311620"/>
                  </a:lnTo>
                  <a:lnTo>
                    <a:pt x="3015889" y="1311620"/>
                  </a:lnTo>
                  <a:lnTo>
                    <a:pt x="3015889" y="1299179"/>
                  </a:lnTo>
                  <a:lnTo>
                    <a:pt x="3009034" y="1299179"/>
                  </a:lnTo>
                  <a:lnTo>
                    <a:pt x="3009034" y="1289912"/>
                  </a:lnTo>
                  <a:lnTo>
                    <a:pt x="2979836" y="1289912"/>
                  </a:lnTo>
                  <a:lnTo>
                    <a:pt x="2979836" y="1278741"/>
                  </a:lnTo>
                  <a:lnTo>
                    <a:pt x="2969934" y="1278741"/>
                  </a:lnTo>
                  <a:lnTo>
                    <a:pt x="2969934" y="1269981"/>
                  </a:lnTo>
                  <a:lnTo>
                    <a:pt x="2920806" y="1269981"/>
                  </a:lnTo>
                  <a:lnTo>
                    <a:pt x="2920806" y="1250178"/>
                  </a:lnTo>
                  <a:lnTo>
                    <a:pt x="2886657" y="1250178"/>
                  </a:lnTo>
                  <a:lnTo>
                    <a:pt x="2886657" y="1232786"/>
                  </a:lnTo>
                  <a:lnTo>
                    <a:pt x="2837655" y="1232786"/>
                  </a:lnTo>
                  <a:lnTo>
                    <a:pt x="2837655" y="1213490"/>
                  </a:lnTo>
                  <a:lnTo>
                    <a:pt x="2570685" y="1213490"/>
                  </a:lnTo>
                  <a:lnTo>
                    <a:pt x="2570685" y="1195463"/>
                  </a:lnTo>
                  <a:lnTo>
                    <a:pt x="2524095" y="1195463"/>
                  </a:lnTo>
                  <a:lnTo>
                    <a:pt x="2524095" y="1178706"/>
                  </a:lnTo>
                  <a:lnTo>
                    <a:pt x="2507973" y="1178706"/>
                  </a:lnTo>
                  <a:lnTo>
                    <a:pt x="2507973" y="1171851"/>
                  </a:lnTo>
                  <a:lnTo>
                    <a:pt x="2497309" y="1171851"/>
                  </a:lnTo>
                  <a:lnTo>
                    <a:pt x="2497309" y="1160680"/>
                  </a:lnTo>
                  <a:lnTo>
                    <a:pt x="2453258" y="1160680"/>
                  </a:lnTo>
                  <a:lnTo>
                    <a:pt x="2453258" y="1145192"/>
                  </a:lnTo>
                  <a:lnTo>
                    <a:pt x="2405526" y="1145192"/>
                  </a:lnTo>
                  <a:lnTo>
                    <a:pt x="2405526" y="1126531"/>
                  </a:lnTo>
                  <a:lnTo>
                    <a:pt x="2285688" y="1126531"/>
                  </a:lnTo>
                  <a:lnTo>
                    <a:pt x="2285688" y="1110409"/>
                  </a:lnTo>
                  <a:lnTo>
                    <a:pt x="2191874" y="1110409"/>
                  </a:lnTo>
                  <a:lnTo>
                    <a:pt x="2191874" y="1057599"/>
                  </a:lnTo>
                  <a:lnTo>
                    <a:pt x="2182607" y="1057599"/>
                  </a:lnTo>
                  <a:lnTo>
                    <a:pt x="2182607" y="1028528"/>
                  </a:lnTo>
                  <a:lnTo>
                    <a:pt x="2114817" y="1028528"/>
                  </a:lnTo>
                  <a:lnTo>
                    <a:pt x="2114817" y="1012278"/>
                  </a:lnTo>
                  <a:lnTo>
                    <a:pt x="1898752" y="1012278"/>
                  </a:lnTo>
                  <a:lnTo>
                    <a:pt x="1898752" y="996791"/>
                  </a:lnTo>
                  <a:lnTo>
                    <a:pt x="1872093" y="996791"/>
                  </a:lnTo>
                  <a:lnTo>
                    <a:pt x="1872093" y="967593"/>
                  </a:lnTo>
                  <a:lnTo>
                    <a:pt x="1859652" y="967593"/>
                  </a:lnTo>
                  <a:lnTo>
                    <a:pt x="1859652" y="935983"/>
                  </a:lnTo>
                  <a:lnTo>
                    <a:pt x="1826138" y="935983"/>
                  </a:lnTo>
                  <a:lnTo>
                    <a:pt x="1826138" y="906150"/>
                  </a:lnTo>
                  <a:lnTo>
                    <a:pt x="1819283" y="906150"/>
                  </a:lnTo>
                  <a:lnTo>
                    <a:pt x="1819283" y="873271"/>
                  </a:lnTo>
                  <a:lnTo>
                    <a:pt x="1808746" y="873271"/>
                  </a:lnTo>
                  <a:lnTo>
                    <a:pt x="1808746" y="817414"/>
                  </a:lnTo>
                  <a:lnTo>
                    <a:pt x="1805065" y="817414"/>
                  </a:lnTo>
                  <a:lnTo>
                    <a:pt x="1805065" y="797483"/>
                  </a:lnTo>
                  <a:lnTo>
                    <a:pt x="1796940" y="797483"/>
                  </a:lnTo>
                  <a:lnTo>
                    <a:pt x="1796940" y="789993"/>
                  </a:lnTo>
                  <a:lnTo>
                    <a:pt x="1773328" y="789993"/>
                  </a:lnTo>
                  <a:lnTo>
                    <a:pt x="1773328" y="768920"/>
                  </a:lnTo>
                  <a:lnTo>
                    <a:pt x="1670882" y="768920"/>
                  </a:lnTo>
                  <a:lnTo>
                    <a:pt x="1670882" y="752798"/>
                  </a:lnTo>
                  <a:lnTo>
                    <a:pt x="1636098" y="752798"/>
                  </a:lnTo>
                  <a:lnTo>
                    <a:pt x="1636098" y="740357"/>
                  </a:lnTo>
                  <a:lnTo>
                    <a:pt x="1631782" y="740357"/>
                  </a:lnTo>
                  <a:lnTo>
                    <a:pt x="1631782" y="731090"/>
                  </a:lnTo>
                  <a:lnTo>
                    <a:pt x="1611343" y="731090"/>
                  </a:lnTo>
                  <a:lnTo>
                    <a:pt x="1611343" y="708747"/>
                  </a:lnTo>
                  <a:lnTo>
                    <a:pt x="1576306" y="708747"/>
                  </a:lnTo>
                  <a:lnTo>
                    <a:pt x="1576306" y="694656"/>
                  </a:lnTo>
                  <a:lnTo>
                    <a:pt x="1476779" y="694656"/>
                  </a:lnTo>
                  <a:lnTo>
                    <a:pt x="1476779" y="665077"/>
                  </a:lnTo>
                  <a:lnTo>
                    <a:pt x="1473224" y="665077"/>
                  </a:lnTo>
                  <a:lnTo>
                    <a:pt x="1473224" y="641592"/>
                  </a:lnTo>
                  <a:lnTo>
                    <a:pt x="1458499" y="641592"/>
                  </a:lnTo>
                  <a:lnTo>
                    <a:pt x="1458499" y="620138"/>
                  </a:lnTo>
                  <a:lnTo>
                    <a:pt x="1455071" y="620138"/>
                  </a:lnTo>
                  <a:lnTo>
                    <a:pt x="1455071" y="578245"/>
                  </a:lnTo>
                  <a:lnTo>
                    <a:pt x="1429555" y="578245"/>
                  </a:lnTo>
                  <a:lnTo>
                    <a:pt x="1429555" y="565043"/>
                  </a:lnTo>
                  <a:lnTo>
                    <a:pt x="1363796" y="565043"/>
                  </a:lnTo>
                  <a:lnTo>
                    <a:pt x="1363796" y="549047"/>
                  </a:lnTo>
                  <a:lnTo>
                    <a:pt x="1319491" y="549047"/>
                  </a:lnTo>
                  <a:lnTo>
                    <a:pt x="1319491" y="525562"/>
                  </a:lnTo>
                  <a:lnTo>
                    <a:pt x="1300195" y="525562"/>
                  </a:lnTo>
                  <a:lnTo>
                    <a:pt x="1300195" y="506520"/>
                  </a:lnTo>
                  <a:lnTo>
                    <a:pt x="1283057" y="506520"/>
                  </a:lnTo>
                  <a:lnTo>
                    <a:pt x="1283057" y="493698"/>
                  </a:lnTo>
                  <a:lnTo>
                    <a:pt x="1168551" y="493698"/>
                  </a:lnTo>
                  <a:lnTo>
                    <a:pt x="1168551" y="479734"/>
                  </a:lnTo>
                  <a:lnTo>
                    <a:pt x="1116756" y="479734"/>
                  </a:lnTo>
                  <a:lnTo>
                    <a:pt x="1116756" y="427559"/>
                  </a:lnTo>
                  <a:lnTo>
                    <a:pt x="1103935" y="427559"/>
                  </a:lnTo>
                  <a:lnTo>
                    <a:pt x="1103935" y="407755"/>
                  </a:lnTo>
                  <a:lnTo>
                    <a:pt x="1099999" y="407755"/>
                  </a:lnTo>
                  <a:lnTo>
                    <a:pt x="1099999" y="395949"/>
                  </a:lnTo>
                  <a:lnTo>
                    <a:pt x="1092128" y="395949"/>
                  </a:lnTo>
                  <a:lnTo>
                    <a:pt x="1092128" y="377668"/>
                  </a:lnTo>
                  <a:lnTo>
                    <a:pt x="1089082" y="377668"/>
                  </a:lnTo>
                  <a:lnTo>
                    <a:pt x="1089082" y="365355"/>
                  </a:lnTo>
                  <a:lnTo>
                    <a:pt x="1079941" y="365355"/>
                  </a:lnTo>
                  <a:lnTo>
                    <a:pt x="1079941" y="340473"/>
                  </a:lnTo>
                  <a:lnTo>
                    <a:pt x="1070293" y="340473"/>
                  </a:lnTo>
                  <a:lnTo>
                    <a:pt x="1070293" y="326001"/>
                  </a:lnTo>
                  <a:lnTo>
                    <a:pt x="813860" y="326001"/>
                  </a:lnTo>
                  <a:lnTo>
                    <a:pt x="813860" y="295914"/>
                  </a:lnTo>
                  <a:lnTo>
                    <a:pt x="754194" y="295914"/>
                  </a:lnTo>
                  <a:lnTo>
                    <a:pt x="754194" y="274841"/>
                  </a:lnTo>
                  <a:lnTo>
                    <a:pt x="747593" y="274841"/>
                  </a:lnTo>
                  <a:lnTo>
                    <a:pt x="747593" y="263924"/>
                  </a:lnTo>
                  <a:lnTo>
                    <a:pt x="742388" y="263924"/>
                  </a:lnTo>
                  <a:lnTo>
                    <a:pt x="742388" y="256053"/>
                  </a:lnTo>
                  <a:lnTo>
                    <a:pt x="727662" y="256053"/>
                  </a:lnTo>
                  <a:lnTo>
                    <a:pt x="727662" y="244881"/>
                  </a:lnTo>
                  <a:lnTo>
                    <a:pt x="724235" y="244881"/>
                  </a:lnTo>
                  <a:lnTo>
                    <a:pt x="724235" y="230790"/>
                  </a:lnTo>
                  <a:lnTo>
                    <a:pt x="696433" y="230790"/>
                  </a:lnTo>
                  <a:lnTo>
                    <a:pt x="696433" y="228759"/>
                  </a:lnTo>
                  <a:lnTo>
                    <a:pt x="637403" y="228759"/>
                  </a:lnTo>
                  <a:lnTo>
                    <a:pt x="637403" y="216064"/>
                  </a:lnTo>
                  <a:lnTo>
                    <a:pt x="445585" y="216064"/>
                  </a:lnTo>
                  <a:lnTo>
                    <a:pt x="445585" y="203877"/>
                  </a:lnTo>
                  <a:lnTo>
                    <a:pt x="385539" y="203877"/>
                  </a:lnTo>
                  <a:lnTo>
                    <a:pt x="385539" y="169348"/>
                  </a:lnTo>
                  <a:lnTo>
                    <a:pt x="380588" y="169348"/>
                  </a:lnTo>
                  <a:lnTo>
                    <a:pt x="380588" y="167190"/>
                  </a:lnTo>
                  <a:lnTo>
                    <a:pt x="371067" y="167190"/>
                  </a:lnTo>
                  <a:lnTo>
                    <a:pt x="371067" y="163254"/>
                  </a:lnTo>
                  <a:lnTo>
                    <a:pt x="368782" y="163254"/>
                  </a:lnTo>
                  <a:lnTo>
                    <a:pt x="368782" y="125424"/>
                  </a:lnTo>
                  <a:lnTo>
                    <a:pt x="358880" y="125424"/>
                  </a:lnTo>
                  <a:lnTo>
                    <a:pt x="358880" y="113364"/>
                  </a:lnTo>
                  <a:lnTo>
                    <a:pt x="355960" y="113364"/>
                  </a:lnTo>
                  <a:lnTo>
                    <a:pt x="355960" y="88736"/>
                  </a:lnTo>
                  <a:lnTo>
                    <a:pt x="346059" y="88736"/>
                  </a:lnTo>
                  <a:lnTo>
                    <a:pt x="346059" y="51795"/>
                  </a:lnTo>
                  <a:lnTo>
                    <a:pt x="327651" y="51795"/>
                  </a:lnTo>
                  <a:lnTo>
                    <a:pt x="327651" y="44305"/>
                  </a:lnTo>
                  <a:lnTo>
                    <a:pt x="324351" y="44305"/>
                  </a:lnTo>
                  <a:lnTo>
                    <a:pt x="324351" y="40115"/>
                  </a:lnTo>
                  <a:lnTo>
                    <a:pt x="318511" y="40115"/>
                  </a:lnTo>
                  <a:lnTo>
                    <a:pt x="318511" y="25643"/>
                  </a:lnTo>
                  <a:lnTo>
                    <a:pt x="208828" y="25643"/>
                  </a:lnTo>
                  <a:lnTo>
                    <a:pt x="208828" y="13837"/>
                  </a:lnTo>
                  <a:lnTo>
                    <a:pt x="164651" y="13837"/>
                  </a:lnTo>
                  <a:lnTo>
                    <a:pt x="164651" y="7871"/>
                  </a:lnTo>
                  <a:lnTo>
                    <a:pt x="161223" y="7871"/>
                  </a:lnTo>
                  <a:lnTo>
                    <a:pt x="161223" y="0"/>
                  </a:lnTo>
                  <a:lnTo>
                    <a:pt x="0" y="0"/>
                  </a:lnTo>
                </a:path>
              </a:pathLst>
            </a:custGeom>
            <a:noFill/>
            <a:ln w="1270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Freeform: Shape 96">
              <a:extLst>
                <a:ext uri="{FF2B5EF4-FFF2-40B4-BE49-F238E27FC236}">
                  <a16:creationId xmlns:a16="http://schemas.microsoft.com/office/drawing/2014/main" id="{2700DFC5-D13B-6460-9B6A-1D8BDA491365}"/>
                </a:ext>
              </a:extLst>
            </p:cNvPr>
            <p:cNvSpPr/>
            <p:nvPr/>
          </p:nvSpPr>
          <p:spPr>
            <a:xfrm>
              <a:off x="2742452" y="1607861"/>
              <a:ext cx="3781928" cy="862394"/>
            </a:xfrm>
            <a:custGeom>
              <a:avLst/>
              <a:gdLst>
                <a:gd name="connsiteX0" fmla="*/ 4767129 w 4767128"/>
                <a:gd name="connsiteY0" fmla="*/ 1087050 h 1087050"/>
                <a:gd name="connsiteX1" fmla="*/ 4023471 w 4767128"/>
                <a:gd name="connsiteY1" fmla="*/ 1087050 h 1087050"/>
                <a:gd name="connsiteX2" fmla="*/ 4023471 w 4767128"/>
                <a:gd name="connsiteY2" fmla="*/ 1076133 h 1087050"/>
                <a:gd name="connsiteX3" fmla="*/ 4014330 w 4767128"/>
                <a:gd name="connsiteY3" fmla="*/ 1076133 h 1087050"/>
                <a:gd name="connsiteX4" fmla="*/ 4014330 w 4767128"/>
                <a:gd name="connsiteY4" fmla="*/ 1060138 h 1087050"/>
                <a:gd name="connsiteX5" fmla="*/ 4009506 w 4767128"/>
                <a:gd name="connsiteY5" fmla="*/ 1060138 h 1087050"/>
                <a:gd name="connsiteX6" fmla="*/ 4009506 w 4767128"/>
                <a:gd name="connsiteY6" fmla="*/ 1039064 h 1087050"/>
                <a:gd name="connsiteX7" fmla="*/ 3979547 w 4767128"/>
                <a:gd name="connsiteY7" fmla="*/ 1039064 h 1087050"/>
                <a:gd name="connsiteX8" fmla="*/ 3979547 w 4767128"/>
                <a:gd name="connsiteY8" fmla="*/ 1021419 h 1087050"/>
                <a:gd name="connsiteX9" fmla="*/ 3974850 w 4767128"/>
                <a:gd name="connsiteY9" fmla="*/ 1021419 h 1087050"/>
                <a:gd name="connsiteX10" fmla="*/ 3974850 w 4767128"/>
                <a:gd name="connsiteY10" fmla="*/ 1003646 h 1087050"/>
                <a:gd name="connsiteX11" fmla="*/ 3957966 w 4767128"/>
                <a:gd name="connsiteY11" fmla="*/ 1003646 h 1087050"/>
                <a:gd name="connsiteX12" fmla="*/ 3957966 w 4767128"/>
                <a:gd name="connsiteY12" fmla="*/ 970513 h 1087050"/>
                <a:gd name="connsiteX13" fmla="*/ 3936131 w 4767128"/>
                <a:gd name="connsiteY13" fmla="*/ 970513 h 1087050"/>
                <a:gd name="connsiteX14" fmla="*/ 3936131 w 4767128"/>
                <a:gd name="connsiteY14" fmla="*/ 939411 h 1087050"/>
                <a:gd name="connsiteX15" fmla="*/ 3794965 w 4767128"/>
                <a:gd name="connsiteY15" fmla="*/ 939411 h 1087050"/>
                <a:gd name="connsiteX16" fmla="*/ 3794965 w 4767128"/>
                <a:gd name="connsiteY16" fmla="*/ 929509 h 1087050"/>
                <a:gd name="connsiteX17" fmla="*/ 3792680 w 4767128"/>
                <a:gd name="connsiteY17" fmla="*/ 929509 h 1087050"/>
                <a:gd name="connsiteX18" fmla="*/ 3792680 w 4767128"/>
                <a:gd name="connsiteY18" fmla="*/ 923542 h 1087050"/>
                <a:gd name="connsiteX19" fmla="*/ 3789760 w 4767128"/>
                <a:gd name="connsiteY19" fmla="*/ 923542 h 1087050"/>
                <a:gd name="connsiteX20" fmla="*/ 3789760 w 4767128"/>
                <a:gd name="connsiteY20" fmla="*/ 911990 h 1087050"/>
                <a:gd name="connsiteX21" fmla="*/ 3660782 w 4767128"/>
                <a:gd name="connsiteY21" fmla="*/ 911990 h 1087050"/>
                <a:gd name="connsiteX22" fmla="*/ 3660782 w 4767128"/>
                <a:gd name="connsiteY22" fmla="*/ 902850 h 1087050"/>
                <a:gd name="connsiteX23" fmla="*/ 3652784 w 4767128"/>
                <a:gd name="connsiteY23" fmla="*/ 902850 h 1087050"/>
                <a:gd name="connsiteX24" fmla="*/ 3652784 w 4767128"/>
                <a:gd name="connsiteY24" fmla="*/ 896629 h 1087050"/>
                <a:gd name="connsiteX25" fmla="*/ 3640978 w 4767128"/>
                <a:gd name="connsiteY25" fmla="*/ 896629 h 1087050"/>
                <a:gd name="connsiteX26" fmla="*/ 3640978 w 4767128"/>
                <a:gd name="connsiteY26" fmla="*/ 891805 h 1087050"/>
                <a:gd name="connsiteX27" fmla="*/ 3616350 w 4767128"/>
                <a:gd name="connsiteY27" fmla="*/ 891805 h 1087050"/>
                <a:gd name="connsiteX28" fmla="*/ 3616350 w 4767128"/>
                <a:gd name="connsiteY28" fmla="*/ 889012 h 1087050"/>
                <a:gd name="connsiteX29" fmla="*/ 3613050 w 4767128"/>
                <a:gd name="connsiteY29" fmla="*/ 889012 h 1087050"/>
                <a:gd name="connsiteX30" fmla="*/ 3613050 w 4767128"/>
                <a:gd name="connsiteY30" fmla="*/ 873017 h 1087050"/>
                <a:gd name="connsiteX31" fmla="*/ 3533708 w 4767128"/>
                <a:gd name="connsiteY31" fmla="*/ 873017 h 1087050"/>
                <a:gd name="connsiteX32" fmla="*/ 3533708 w 4767128"/>
                <a:gd name="connsiteY32" fmla="*/ 858291 h 1087050"/>
                <a:gd name="connsiteX33" fmla="*/ 3289461 w 4767128"/>
                <a:gd name="connsiteY33" fmla="*/ 858291 h 1087050"/>
                <a:gd name="connsiteX34" fmla="*/ 3289461 w 4767128"/>
                <a:gd name="connsiteY34" fmla="*/ 853594 h 1087050"/>
                <a:gd name="connsiteX35" fmla="*/ 3278670 w 4767128"/>
                <a:gd name="connsiteY35" fmla="*/ 853594 h 1087050"/>
                <a:gd name="connsiteX36" fmla="*/ 3278670 w 4767128"/>
                <a:gd name="connsiteY36" fmla="*/ 846739 h 1087050"/>
                <a:gd name="connsiteX37" fmla="*/ 3257978 w 4767128"/>
                <a:gd name="connsiteY37" fmla="*/ 846739 h 1087050"/>
                <a:gd name="connsiteX38" fmla="*/ 3257978 w 4767128"/>
                <a:gd name="connsiteY38" fmla="*/ 844454 h 1087050"/>
                <a:gd name="connsiteX39" fmla="*/ 3249980 w 4767128"/>
                <a:gd name="connsiteY39" fmla="*/ 844454 h 1087050"/>
                <a:gd name="connsiteX40" fmla="*/ 3249980 w 4767128"/>
                <a:gd name="connsiteY40" fmla="*/ 833536 h 1087050"/>
                <a:gd name="connsiteX41" fmla="*/ 3237920 w 4767128"/>
                <a:gd name="connsiteY41" fmla="*/ 833536 h 1087050"/>
                <a:gd name="connsiteX42" fmla="*/ 3237920 w 4767128"/>
                <a:gd name="connsiteY42" fmla="*/ 826427 h 1087050"/>
                <a:gd name="connsiteX43" fmla="*/ 3218116 w 4767128"/>
                <a:gd name="connsiteY43" fmla="*/ 826427 h 1087050"/>
                <a:gd name="connsiteX44" fmla="*/ 3218116 w 4767128"/>
                <a:gd name="connsiteY44" fmla="*/ 813606 h 1087050"/>
                <a:gd name="connsiteX45" fmla="*/ 3092058 w 4767128"/>
                <a:gd name="connsiteY45" fmla="*/ 813606 h 1087050"/>
                <a:gd name="connsiteX46" fmla="*/ 3092058 w 4767128"/>
                <a:gd name="connsiteY46" fmla="*/ 801673 h 1087050"/>
                <a:gd name="connsiteX47" fmla="*/ 3073016 w 4767128"/>
                <a:gd name="connsiteY47" fmla="*/ 801673 h 1087050"/>
                <a:gd name="connsiteX48" fmla="*/ 3073016 w 4767128"/>
                <a:gd name="connsiteY48" fmla="*/ 796087 h 1087050"/>
                <a:gd name="connsiteX49" fmla="*/ 2987072 w 4767128"/>
                <a:gd name="connsiteY49" fmla="*/ 796087 h 1087050"/>
                <a:gd name="connsiteX50" fmla="*/ 2987072 w 4767128"/>
                <a:gd name="connsiteY50" fmla="*/ 788851 h 1087050"/>
                <a:gd name="connsiteX51" fmla="*/ 2979075 w 4767128"/>
                <a:gd name="connsiteY51" fmla="*/ 788851 h 1087050"/>
                <a:gd name="connsiteX52" fmla="*/ 2979075 w 4767128"/>
                <a:gd name="connsiteY52" fmla="*/ 773871 h 1087050"/>
                <a:gd name="connsiteX53" fmla="*/ 2960794 w 4767128"/>
                <a:gd name="connsiteY53" fmla="*/ 773871 h 1087050"/>
                <a:gd name="connsiteX54" fmla="*/ 2960794 w 4767128"/>
                <a:gd name="connsiteY54" fmla="*/ 765366 h 1087050"/>
                <a:gd name="connsiteX55" fmla="*/ 2951654 w 4767128"/>
                <a:gd name="connsiteY55" fmla="*/ 765366 h 1087050"/>
                <a:gd name="connsiteX56" fmla="*/ 2951654 w 4767128"/>
                <a:gd name="connsiteY56" fmla="*/ 760288 h 1087050"/>
                <a:gd name="connsiteX57" fmla="*/ 2941117 w 4767128"/>
                <a:gd name="connsiteY57" fmla="*/ 760288 h 1087050"/>
                <a:gd name="connsiteX58" fmla="*/ 2941117 w 4767128"/>
                <a:gd name="connsiteY58" fmla="*/ 757114 h 1087050"/>
                <a:gd name="connsiteX59" fmla="*/ 2925249 w 4767128"/>
                <a:gd name="connsiteY59" fmla="*/ 757114 h 1087050"/>
                <a:gd name="connsiteX60" fmla="*/ 2925249 w 4767128"/>
                <a:gd name="connsiteY60" fmla="*/ 752798 h 1087050"/>
                <a:gd name="connsiteX61" fmla="*/ 2915474 w 4767128"/>
                <a:gd name="connsiteY61" fmla="*/ 752798 h 1087050"/>
                <a:gd name="connsiteX62" fmla="*/ 2915474 w 4767128"/>
                <a:gd name="connsiteY62" fmla="*/ 748228 h 1087050"/>
                <a:gd name="connsiteX63" fmla="*/ 2899098 w 4767128"/>
                <a:gd name="connsiteY63" fmla="*/ 748228 h 1087050"/>
                <a:gd name="connsiteX64" fmla="*/ 2899098 w 4767128"/>
                <a:gd name="connsiteY64" fmla="*/ 743277 h 1087050"/>
                <a:gd name="connsiteX65" fmla="*/ 2882721 w 4767128"/>
                <a:gd name="connsiteY65" fmla="*/ 743277 h 1087050"/>
                <a:gd name="connsiteX66" fmla="*/ 2882721 w 4767128"/>
                <a:gd name="connsiteY66" fmla="*/ 734518 h 1087050"/>
                <a:gd name="connsiteX67" fmla="*/ 2877643 w 4767128"/>
                <a:gd name="connsiteY67" fmla="*/ 734518 h 1087050"/>
                <a:gd name="connsiteX68" fmla="*/ 2877643 w 4767128"/>
                <a:gd name="connsiteY68" fmla="*/ 729567 h 1087050"/>
                <a:gd name="connsiteX69" fmla="*/ 2693824 w 4767128"/>
                <a:gd name="connsiteY69" fmla="*/ 729567 h 1087050"/>
                <a:gd name="connsiteX70" fmla="*/ 2693824 w 4767128"/>
                <a:gd name="connsiteY70" fmla="*/ 723981 h 1087050"/>
                <a:gd name="connsiteX71" fmla="*/ 2683668 w 4767128"/>
                <a:gd name="connsiteY71" fmla="*/ 723981 h 1087050"/>
                <a:gd name="connsiteX72" fmla="*/ 2683668 w 4767128"/>
                <a:gd name="connsiteY72" fmla="*/ 717633 h 1087050"/>
                <a:gd name="connsiteX73" fmla="*/ 2614735 w 4767128"/>
                <a:gd name="connsiteY73" fmla="*/ 717633 h 1087050"/>
                <a:gd name="connsiteX74" fmla="*/ 2614735 w 4767128"/>
                <a:gd name="connsiteY74" fmla="*/ 704177 h 1087050"/>
                <a:gd name="connsiteX75" fmla="*/ 2608134 w 4767128"/>
                <a:gd name="connsiteY75" fmla="*/ 704177 h 1087050"/>
                <a:gd name="connsiteX76" fmla="*/ 2608134 w 4767128"/>
                <a:gd name="connsiteY76" fmla="*/ 689070 h 1087050"/>
                <a:gd name="connsiteX77" fmla="*/ 2601025 w 4767128"/>
                <a:gd name="connsiteY77" fmla="*/ 689070 h 1087050"/>
                <a:gd name="connsiteX78" fmla="*/ 2601025 w 4767128"/>
                <a:gd name="connsiteY78" fmla="*/ 680565 h 1087050"/>
                <a:gd name="connsiteX79" fmla="*/ 2591123 w 4767128"/>
                <a:gd name="connsiteY79" fmla="*/ 680565 h 1087050"/>
                <a:gd name="connsiteX80" fmla="*/ 2591123 w 4767128"/>
                <a:gd name="connsiteY80" fmla="*/ 678661 h 1087050"/>
                <a:gd name="connsiteX81" fmla="*/ 2581602 w 4767128"/>
                <a:gd name="connsiteY81" fmla="*/ 678661 h 1087050"/>
                <a:gd name="connsiteX82" fmla="*/ 2581602 w 4767128"/>
                <a:gd name="connsiteY82" fmla="*/ 673075 h 1087050"/>
                <a:gd name="connsiteX83" fmla="*/ 2568780 w 4767128"/>
                <a:gd name="connsiteY83" fmla="*/ 673075 h 1087050"/>
                <a:gd name="connsiteX84" fmla="*/ 2568780 w 4767128"/>
                <a:gd name="connsiteY84" fmla="*/ 670790 h 1087050"/>
                <a:gd name="connsiteX85" fmla="*/ 2565226 w 4767128"/>
                <a:gd name="connsiteY85" fmla="*/ 670790 h 1087050"/>
                <a:gd name="connsiteX86" fmla="*/ 2565226 w 4767128"/>
                <a:gd name="connsiteY86" fmla="*/ 665204 h 1087050"/>
                <a:gd name="connsiteX87" fmla="*/ 2560656 w 4767128"/>
                <a:gd name="connsiteY87" fmla="*/ 665204 h 1087050"/>
                <a:gd name="connsiteX88" fmla="*/ 2560656 w 4767128"/>
                <a:gd name="connsiteY88" fmla="*/ 659619 h 1087050"/>
                <a:gd name="connsiteX89" fmla="*/ 2548342 w 4767128"/>
                <a:gd name="connsiteY89" fmla="*/ 659619 h 1087050"/>
                <a:gd name="connsiteX90" fmla="*/ 2548342 w 4767128"/>
                <a:gd name="connsiteY90" fmla="*/ 656318 h 1087050"/>
                <a:gd name="connsiteX91" fmla="*/ 2546057 w 4767128"/>
                <a:gd name="connsiteY91" fmla="*/ 656318 h 1087050"/>
                <a:gd name="connsiteX92" fmla="*/ 2546057 w 4767128"/>
                <a:gd name="connsiteY92" fmla="*/ 640449 h 1087050"/>
                <a:gd name="connsiteX93" fmla="*/ 2539963 w 4767128"/>
                <a:gd name="connsiteY93" fmla="*/ 640449 h 1087050"/>
                <a:gd name="connsiteX94" fmla="*/ 2539963 w 4767128"/>
                <a:gd name="connsiteY94" fmla="*/ 635626 h 1087050"/>
                <a:gd name="connsiteX95" fmla="*/ 2505688 w 4767128"/>
                <a:gd name="connsiteY95" fmla="*/ 635626 h 1087050"/>
                <a:gd name="connsiteX96" fmla="*/ 2505688 w 4767128"/>
                <a:gd name="connsiteY96" fmla="*/ 625850 h 1087050"/>
                <a:gd name="connsiteX97" fmla="*/ 2407811 w 4767128"/>
                <a:gd name="connsiteY97" fmla="*/ 625850 h 1087050"/>
                <a:gd name="connsiteX98" fmla="*/ 2407811 w 4767128"/>
                <a:gd name="connsiteY98" fmla="*/ 618615 h 1087050"/>
                <a:gd name="connsiteX99" fmla="*/ 2333420 w 4767128"/>
                <a:gd name="connsiteY99" fmla="*/ 618615 h 1087050"/>
                <a:gd name="connsiteX100" fmla="*/ 2333420 w 4767128"/>
                <a:gd name="connsiteY100" fmla="*/ 612013 h 1087050"/>
                <a:gd name="connsiteX101" fmla="*/ 2291273 w 4767128"/>
                <a:gd name="connsiteY101" fmla="*/ 612013 h 1087050"/>
                <a:gd name="connsiteX102" fmla="*/ 2291273 w 4767128"/>
                <a:gd name="connsiteY102" fmla="*/ 608332 h 1087050"/>
                <a:gd name="connsiteX103" fmla="*/ 2284799 w 4767128"/>
                <a:gd name="connsiteY103" fmla="*/ 608332 h 1087050"/>
                <a:gd name="connsiteX104" fmla="*/ 2284799 w 4767128"/>
                <a:gd name="connsiteY104" fmla="*/ 602111 h 1087050"/>
                <a:gd name="connsiteX105" fmla="*/ 2231227 w 4767128"/>
                <a:gd name="connsiteY105" fmla="*/ 602111 h 1087050"/>
                <a:gd name="connsiteX106" fmla="*/ 2231227 w 4767128"/>
                <a:gd name="connsiteY106" fmla="*/ 597922 h 1087050"/>
                <a:gd name="connsiteX107" fmla="*/ 2221833 w 4767128"/>
                <a:gd name="connsiteY107" fmla="*/ 597922 h 1087050"/>
                <a:gd name="connsiteX108" fmla="*/ 2221833 w 4767128"/>
                <a:gd name="connsiteY108" fmla="*/ 595256 h 1087050"/>
                <a:gd name="connsiteX109" fmla="*/ 2212820 w 4767128"/>
                <a:gd name="connsiteY109" fmla="*/ 595256 h 1087050"/>
                <a:gd name="connsiteX110" fmla="*/ 2212820 w 4767128"/>
                <a:gd name="connsiteY110" fmla="*/ 589290 h 1087050"/>
                <a:gd name="connsiteX111" fmla="*/ 2188827 w 4767128"/>
                <a:gd name="connsiteY111" fmla="*/ 589290 h 1087050"/>
                <a:gd name="connsiteX112" fmla="*/ 2188827 w 4767128"/>
                <a:gd name="connsiteY112" fmla="*/ 582435 h 1087050"/>
                <a:gd name="connsiteX113" fmla="*/ 2183622 w 4767128"/>
                <a:gd name="connsiteY113" fmla="*/ 582435 h 1087050"/>
                <a:gd name="connsiteX114" fmla="*/ 2183622 w 4767128"/>
                <a:gd name="connsiteY114" fmla="*/ 575199 h 1087050"/>
                <a:gd name="connsiteX115" fmla="*/ 2151504 w 4767128"/>
                <a:gd name="connsiteY115" fmla="*/ 575199 h 1087050"/>
                <a:gd name="connsiteX116" fmla="*/ 2151504 w 4767128"/>
                <a:gd name="connsiteY116" fmla="*/ 568978 h 1087050"/>
                <a:gd name="connsiteX117" fmla="*/ 2145665 w 4767128"/>
                <a:gd name="connsiteY117" fmla="*/ 568978 h 1087050"/>
                <a:gd name="connsiteX118" fmla="*/ 2145665 w 4767128"/>
                <a:gd name="connsiteY118" fmla="*/ 566312 h 1087050"/>
                <a:gd name="connsiteX119" fmla="*/ 2101360 w 4767128"/>
                <a:gd name="connsiteY119" fmla="*/ 566312 h 1087050"/>
                <a:gd name="connsiteX120" fmla="*/ 2101360 w 4767128"/>
                <a:gd name="connsiteY120" fmla="*/ 559838 h 1087050"/>
                <a:gd name="connsiteX121" fmla="*/ 2095267 w 4767128"/>
                <a:gd name="connsiteY121" fmla="*/ 559838 h 1087050"/>
                <a:gd name="connsiteX122" fmla="*/ 2095267 w 4767128"/>
                <a:gd name="connsiteY122" fmla="*/ 553618 h 1087050"/>
                <a:gd name="connsiteX123" fmla="*/ 2031412 w 4767128"/>
                <a:gd name="connsiteY123" fmla="*/ 553618 h 1087050"/>
                <a:gd name="connsiteX124" fmla="*/ 2031412 w 4767128"/>
                <a:gd name="connsiteY124" fmla="*/ 547270 h 1087050"/>
                <a:gd name="connsiteX125" fmla="*/ 1999421 w 4767128"/>
                <a:gd name="connsiteY125" fmla="*/ 547270 h 1087050"/>
                <a:gd name="connsiteX126" fmla="*/ 1999421 w 4767128"/>
                <a:gd name="connsiteY126" fmla="*/ 540669 h 1087050"/>
                <a:gd name="connsiteX127" fmla="*/ 1962480 w 4767128"/>
                <a:gd name="connsiteY127" fmla="*/ 540669 h 1087050"/>
                <a:gd name="connsiteX128" fmla="*/ 1962480 w 4767128"/>
                <a:gd name="connsiteY128" fmla="*/ 532163 h 1087050"/>
                <a:gd name="connsiteX129" fmla="*/ 1952959 w 4767128"/>
                <a:gd name="connsiteY129" fmla="*/ 532163 h 1087050"/>
                <a:gd name="connsiteX130" fmla="*/ 1952959 w 4767128"/>
                <a:gd name="connsiteY130" fmla="*/ 524927 h 1087050"/>
                <a:gd name="connsiteX131" fmla="*/ 1883645 w 4767128"/>
                <a:gd name="connsiteY131" fmla="*/ 524927 h 1087050"/>
                <a:gd name="connsiteX132" fmla="*/ 1883645 w 4767128"/>
                <a:gd name="connsiteY132" fmla="*/ 515787 h 1087050"/>
                <a:gd name="connsiteX133" fmla="*/ 1859018 w 4767128"/>
                <a:gd name="connsiteY133" fmla="*/ 515787 h 1087050"/>
                <a:gd name="connsiteX134" fmla="*/ 1859018 w 4767128"/>
                <a:gd name="connsiteY134" fmla="*/ 510836 h 1087050"/>
                <a:gd name="connsiteX135" fmla="*/ 1838198 w 4767128"/>
                <a:gd name="connsiteY135" fmla="*/ 510836 h 1087050"/>
                <a:gd name="connsiteX136" fmla="*/ 1838198 w 4767128"/>
                <a:gd name="connsiteY136" fmla="*/ 506520 h 1087050"/>
                <a:gd name="connsiteX137" fmla="*/ 1833628 w 4767128"/>
                <a:gd name="connsiteY137" fmla="*/ 506520 h 1087050"/>
                <a:gd name="connsiteX138" fmla="*/ 1833628 w 4767128"/>
                <a:gd name="connsiteY138" fmla="*/ 502331 h 1087050"/>
                <a:gd name="connsiteX139" fmla="*/ 1825884 w 4767128"/>
                <a:gd name="connsiteY139" fmla="*/ 502331 h 1087050"/>
                <a:gd name="connsiteX140" fmla="*/ 1825884 w 4767128"/>
                <a:gd name="connsiteY140" fmla="*/ 497761 h 1087050"/>
                <a:gd name="connsiteX141" fmla="*/ 1818648 w 4767128"/>
                <a:gd name="connsiteY141" fmla="*/ 497761 h 1087050"/>
                <a:gd name="connsiteX142" fmla="*/ 1818648 w 4767128"/>
                <a:gd name="connsiteY142" fmla="*/ 490778 h 1087050"/>
                <a:gd name="connsiteX143" fmla="*/ 1796306 w 4767128"/>
                <a:gd name="connsiteY143" fmla="*/ 490778 h 1087050"/>
                <a:gd name="connsiteX144" fmla="*/ 1796306 w 4767128"/>
                <a:gd name="connsiteY144" fmla="*/ 485320 h 1087050"/>
                <a:gd name="connsiteX145" fmla="*/ 1788689 w 4767128"/>
                <a:gd name="connsiteY145" fmla="*/ 485320 h 1087050"/>
                <a:gd name="connsiteX146" fmla="*/ 1788689 w 4767128"/>
                <a:gd name="connsiteY146" fmla="*/ 483035 h 1087050"/>
                <a:gd name="connsiteX147" fmla="*/ 1774217 w 4767128"/>
                <a:gd name="connsiteY147" fmla="*/ 483035 h 1087050"/>
                <a:gd name="connsiteX148" fmla="*/ 1774217 w 4767128"/>
                <a:gd name="connsiteY148" fmla="*/ 475418 h 1087050"/>
                <a:gd name="connsiteX149" fmla="*/ 1733847 w 4767128"/>
                <a:gd name="connsiteY149" fmla="*/ 475418 h 1087050"/>
                <a:gd name="connsiteX150" fmla="*/ 1733847 w 4767128"/>
                <a:gd name="connsiteY150" fmla="*/ 468817 h 1087050"/>
                <a:gd name="connsiteX151" fmla="*/ 1635717 w 4767128"/>
                <a:gd name="connsiteY151" fmla="*/ 468817 h 1087050"/>
                <a:gd name="connsiteX152" fmla="*/ 1635717 w 4767128"/>
                <a:gd name="connsiteY152" fmla="*/ 465516 h 1087050"/>
                <a:gd name="connsiteX153" fmla="*/ 1624165 w 4767128"/>
                <a:gd name="connsiteY153" fmla="*/ 465516 h 1087050"/>
                <a:gd name="connsiteX154" fmla="*/ 1624165 w 4767128"/>
                <a:gd name="connsiteY154" fmla="*/ 462215 h 1087050"/>
                <a:gd name="connsiteX155" fmla="*/ 1525019 w 4767128"/>
                <a:gd name="connsiteY155" fmla="*/ 462215 h 1087050"/>
                <a:gd name="connsiteX156" fmla="*/ 1525019 w 4767128"/>
                <a:gd name="connsiteY156" fmla="*/ 456122 h 1087050"/>
                <a:gd name="connsiteX157" fmla="*/ 1498487 w 4767128"/>
                <a:gd name="connsiteY157" fmla="*/ 456122 h 1087050"/>
                <a:gd name="connsiteX158" fmla="*/ 1498487 w 4767128"/>
                <a:gd name="connsiteY158" fmla="*/ 448886 h 1087050"/>
                <a:gd name="connsiteX159" fmla="*/ 1489855 w 4767128"/>
                <a:gd name="connsiteY159" fmla="*/ 448886 h 1087050"/>
                <a:gd name="connsiteX160" fmla="*/ 1489855 w 4767128"/>
                <a:gd name="connsiteY160" fmla="*/ 439238 h 1087050"/>
                <a:gd name="connsiteX161" fmla="*/ 1485031 w 4767128"/>
                <a:gd name="connsiteY161" fmla="*/ 439238 h 1087050"/>
                <a:gd name="connsiteX162" fmla="*/ 1485031 w 4767128"/>
                <a:gd name="connsiteY162" fmla="*/ 435937 h 1087050"/>
                <a:gd name="connsiteX163" fmla="*/ 1480461 w 4767128"/>
                <a:gd name="connsiteY163" fmla="*/ 435937 h 1087050"/>
                <a:gd name="connsiteX164" fmla="*/ 1480461 w 4767128"/>
                <a:gd name="connsiteY164" fmla="*/ 427559 h 1087050"/>
                <a:gd name="connsiteX165" fmla="*/ 1475764 w 4767128"/>
                <a:gd name="connsiteY165" fmla="*/ 427559 h 1087050"/>
                <a:gd name="connsiteX166" fmla="*/ 1475764 w 4767128"/>
                <a:gd name="connsiteY166" fmla="*/ 421846 h 1087050"/>
                <a:gd name="connsiteX167" fmla="*/ 1468908 w 4767128"/>
                <a:gd name="connsiteY167" fmla="*/ 421846 h 1087050"/>
                <a:gd name="connsiteX168" fmla="*/ 1468908 w 4767128"/>
                <a:gd name="connsiteY168" fmla="*/ 414610 h 1087050"/>
                <a:gd name="connsiteX169" fmla="*/ 1461418 w 4767128"/>
                <a:gd name="connsiteY169" fmla="*/ 414610 h 1087050"/>
                <a:gd name="connsiteX170" fmla="*/ 1461418 w 4767128"/>
                <a:gd name="connsiteY170" fmla="*/ 407501 h 1087050"/>
                <a:gd name="connsiteX171" fmla="*/ 1457356 w 4767128"/>
                <a:gd name="connsiteY171" fmla="*/ 407501 h 1087050"/>
                <a:gd name="connsiteX172" fmla="*/ 1457356 w 4767128"/>
                <a:gd name="connsiteY172" fmla="*/ 384524 h 1087050"/>
                <a:gd name="connsiteX173" fmla="*/ 1455706 w 4767128"/>
                <a:gd name="connsiteY173" fmla="*/ 384524 h 1087050"/>
                <a:gd name="connsiteX174" fmla="*/ 1455706 w 4767128"/>
                <a:gd name="connsiteY174" fmla="*/ 361165 h 1087050"/>
                <a:gd name="connsiteX175" fmla="*/ 1444915 w 4767128"/>
                <a:gd name="connsiteY175" fmla="*/ 361165 h 1087050"/>
                <a:gd name="connsiteX176" fmla="*/ 1444915 w 4767128"/>
                <a:gd name="connsiteY176" fmla="*/ 352025 h 1087050"/>
                <a:gd name="connsiteX177" fmla="*/ 1424223 w 4767128"/>
                <a:gd name="connsiteY177" fmla="*/ 352025 h 1087050"/>
                <a:gd name="connsiteX178" fmla="*/ 1424223 w 4767128"/>
                <a:gd name="connsiteY178" fmla="*/ 346312 h 1087050"/>
                <a:gd name="connsiteX179" fmla="*/ 1380934 w 4767128"/>
                <a:gd name="connsiteY179" fmla="*/ 346312 h 1087050"/>
                <a:gd name="connsiteX180" fmla="*/ 1380934 w 4767128"/>
                <a:gd name="connsiteY180" fmla="*/ 339457 h 1087050"/>
                <a:gd name="connsiteX181" fmla="*/ 1302734 w 4767128"/>
                <a:gd name="connsiteY181" fmla="*/ 339457 h 1087050"/>
                <a:gd name="connsiteX182" fmla="*/ 1302734 w 4767128"/>
                <a:gd name="connsiteY182" fmla="*/ 331840 h 1087050"/>
                <a:gd name="connsiteX183" fmla="*/ 1213871 w 4767128"/>
                <a:gd name="connsiteY183" fmla="*/ 331840 h 1087050"/>
                <a:gd name="connsiteX184" fmla="*/ 1213871 w 4767128"/>
                <a:gd name="connsiteY184" fmla="*/ 325112 h 1087050"/>
                <a:gd name="connsiteX185" fmla="*/ 1181626 w 4767128"/>
                <a:gd name="connsiteY185" fmla="*/ 325112 h 1087050"/>
                <a:gd name="connsiteX186" fmla="*/ 1181626 w 4767128"/>
                <a:gd name="connsiteY186" fmla="*/ 321431 h 1087050"/>
                <a:gd name="connsiteX187" fmla="*/ 1177056 w 4767128"/>
                <a:gd name="connsiteY187" fmla="*/ 321431 h 1087050"/>
                <a:gd name="connsiteX188" fmla="*/ 1177056 w 4767128"/>
                <a:gd name="connsiteY188" fmla="*/ 316099 h 1087050"/>
                <a:gd name="connsiteX189" fmla="*/ 1173883 w 4767128"/>
                <a:gd name="connsiteY189" fmla="*/ 316099 h 1087050"/>
                <a:gd name="connsiteX190" fmla="*/ 1173883 w 4767128"/>
                <a:gd name="connsiteY190" fmla="*/ 312925 h 1087050"/>
                <a:gd name="connsiteX191" fmla="*/ 1135798 w 4767128"/>
                <a:gd name="connsiteY191" fmla="*/ 312925 h 1087050"/>
                <a:gd name="connsiteX192" fmla="*/ 1135798 w 4767128"/>
                <a:gd name="connsiteY192" fmla="*/ 304293 h 1087050"/>
                <a:gd name="connsiteX193" fmla="*/ 1117645 w 4767128"/>
                <a:gd name="connsiteY193" fmla="*/ 304293 h 1087050"/>
                <a:gd name="connsiteX194" fmla="*/ 1117645 w 4767128"/>
                <a:gd name="connsiteY194" fmla="*/ 298834 h 1087050"/>
                <a:gd name="connsiteX195" fmla="*/ 1105204 w 4767128"/>
                <a:gd name="connsiteY195" fmla="*/ 298834 h 1087050"/>
                <a:gd name="connsiteX196" fmla="*/ 1105204 w 4767128"/>
                <a:gd name="connsiteY196" fmla="*/ 290329 h 1087050"/>
                <a:gd name="connsiteX197" fmla="*/ 1099618 w 4767128"/>
                <a:gd name="connsiteY197" fmla="*/ 290329 h 1087050"/>
                <a:gd name="connsiteX198" fmla="*/ 1099618 w 4767128"/>
                <a:gd name="connsiteY198" fmla="*/ 283981 h 1087050"/>
                <a:gd name="connsiteX199" fmla="*/ 1089336 w 4767128"/>
                <a:gd name="connsiteY199" fmla="*/ 283981 h 1087050"/>
                <a:gd name="connsiteX200" fmla="*/ 1089336 w 4767128"/>
                <a:gd name="connsiteY200" fmla="*/ 258465 h 1087050"/>
                <a:gd name="connsiteX201" fmla="*/ 1072705 w 4767128"/>
                <a:gd name="connsiteY201" fmla="*/ 258465 h 1087050"/>
                <a:gd name="connsiteX202" fmla="*/ 1072705 w 4767128"/>
                <a:gd name="connsiteY202" fmla="*/ 250594 h 1087050"/>
                <a:gd name="connsiteX203" fmla="*/ 1066739 w 4767128"/>
                <a:gd name="connsiteY203" fmla="*/ 250594 h 1087050"/>
                <a:gd name="connsiteX204" fmla="*/ 1066739 w 4767128"/>
                <a:gd name="connsiteY204" fmla="*/ 243612 h 1087050"/>
                <a:gd name="connsiteX205" fmla="*/ 1063057 w 4767128"/>
                <a:gd name="connsiteY205" fmla="*/ 243612 h 1087050"/>
                <a:gd name="connsiteX206" fmla="*/ 1063057 w 4767128"/>
                <a:gd name="connsiteY206" fmla="*/ 234472 h 1087050"/>
                <a:gd name="connsiteX207" fmla="*/ 1030686 w 4767128"/>
                <a:gd name="connsiteY207" fmla="*/ 234472 h 1087050"/>
                <a:gd name="connsiteX208" fmla="*/ 1030686 w 4767128"/>
                <a:gd name="connsiteY208" fmla="*/ 227490 h 1087050"/>
                <a:gd name="connsiteX209" fmla="*/ 1017229 w 4767128"/>
                <a:gd name="connsiteY209" fmla="*/ 227490 h 1087050"/>
                <a:gd name="connsiteX210" fmla="*/ 1017229 w 4767128"/>
                <a:gd name="connsiteY210" fmla="*/ 219365 h 1087050"/>
                <a:gd name="connsiteX211" fmla="*/ 1013548 w 4767128"/>
                <a:gd name="connsiteY211" fmla="*/ 219365 h 1087050"/>
                <a:gd name="connsiteX212" fmla="*/ 1013548 w 4767128"/>
                <a:gd name="connsiteY212" fmla="*/ 213779 h 1087050"/>
                <a:gd name="connsiteX213" fmla="*/ 862227 w 4767128"/>
                <a:gd name="connsiteY213" fmla="*/ 213779 h 1087050"/>
                <a:gd name="connsiteX214" fmla="*/ 862227 w 4767128"/>
                <a:gd name="connsiteY214" fmla="*/ 206289 h 1087050"/>
                <a:gd name="connsiteX215" fmla="*/ 840265 w 4767128"/>
                <a:gd name="connsiteY215" fmla="*/ 206289 h 1087050"/>
                <a:gd name="connsiteX216" fmla="*/ 840265 w 4767128"/>
                <a:gd name="connsiteY216" fmla="*/ 200323 h 1087050"/>
                <a:gd name="connsiteX217" fmla="*/ 796468 w 4767128"/>
                <a:gd name="connsiteY217" fmla="*/ 200323 h 1087050"/>
                <a:gd name="connsiteX218" fmla="*/ 796468 w 4767128"/>
                <a:gd name="connsiteY218" fmla="*/ 193341 h 1087050"/>
                <a:gd name="connsiteX219" fmla="*/ 776791 w 4767128"/>
                <a:gd name="connsiteY219" fmla="*/ 193341 h 1087050"/>
                <a:gd name="connsiteX220" fmla="*/ 776791 w 4767128"/>
                <a:gd name="connsiteY220" fmla="*/ 185851 h 1087050"/>
                <a:gd name="connsiteX221" fmla="*/ 771840 w 4767128"/>
                <a:gd name="connsiteY221" fmla="*/ 185851 h 1087050"/>
                <a:gd name="connsiteX222" fmla="*/ 771840 w 4767128"/>
                <a:gd name="connsiteY222" fmla="*/ 179250 h 1087050"/>
                <a:gd name="connsiteX223" fmla="*/ 762827 w 4767128"/>
                <a:gd name="connsiteY223" fmla="*/ 179250 h 1087050"/>
                <a:gd name="connsiteX224" fmla="*/ 762827 w 4767128"/>
                <a:gd name="connsiteY224" fmla="*/ 175695 h 1087050"/>
                <a:gd name="connsiteX225" fmla="*/ 759145 w 4767128"/>
                <a:gd name="connsiteY225" fmla="*/ 175695 h 1087050"/>
                <a:gd name="connsiteX226" fmla="*/ 759145 w 4767128"/>
                <a:gd name="connsiteY226" fmla="*/ 171760 h 1087050"/>
                <a:gd name="connsiteX227" fmla="*/ 737691 w 4767128"/>
                <a:gd name="connsiteY227" fmla="*/ 171760 h 1087050"/>
                <a:gd name="connsiteX228" fmla="*/ 737691 w 4767128"/>
                <a:gd name="connsiteY228" fmla="*/ 155257 h 1087050"/>
                <a:gd name="connsiteX229" fmla="*/ 730963 w 4767128"/>
                <a:gd name="connsiteY229" fmla="*/ 155257 h 1087050"/>
                <a:gd name="connsiteX230" fmla="*/ 730963 w 4767128"/>
                <a:gd name="connsiteY230" fmla="*/ 138880 h 1087050"/>
                <a:gd name="connsiteX231" fmla="*/ 725250 w 4767128"/>
                <a:gd name="connsiteY231" fmla="*/ 138880 h 1087050"/>
                <a:gd name="connsiteX232" fmla="*/ 725250 w 4767128"/>
                <a:gd name="connsiteY232" fmla="*/ 134310 h 1087050"/>
                <a:gd name="connsiteX233" fmla="*/ 722077 w 4767128"/>
                <a:gd name="connsiteY233" fmla="*/ 134310 h 1087050"/>
                <a:gd name="connsiteX234" fmla="*/ 722077 w 4767128"/>
                <a:gd name="connsiteY234" fmla="*/ 120092 h 1087050"/>
                <a:gd name="connsiteX235" fmla="*/ 719030 w 4767128"/>
                <a:gd name="connsiteY235" fmla="*/ 120092 h 1087050"/>
                <a:gd name="connsiteX236" fmla="*/ 719030 w 4767128"/>
                <a:gd name="connsiteY236" fmla="*/ 113872 h 1087050"/>
                <a:gd name="connsiteX237" fmla="*/ 709890 w 4767128"/>
                <a:gd name="connsiteY237" fmla="*/ 113872 h 1087050"/>
                <a:gd name="connsiteX238" fmla="*/ 709890 w 4767128"/>
                <a:gd name="connsiteY238" fmla="*/ 108921 h 1087050"/>
                <a:gd name="connsiteX239" fmla="*/ 691863 w 4767128"/>
                <a:gd name="connsiteY239" fmla="*/ 108921 h 1087050"/>
                <a:gd name="connsiteX240" fmla="*/ 691863 w 4767128"/>
                <a:gd name="connsiteY240" fmla="*/ 102193 h 1087050"/>
                <a:gd name="connsiteX241" fmla="*/ 575960 w 4767128"/>
                <a:gd name="connsiteY241" fmla="*/ 102193 h 1087050"/>
                <a:gd name="connsiteX242" fmla="*/ 575960 w 4767128"/>
                <a:gd name="connsiteY242" fmla="*/ 97242 h 1087050"/>
                <a:gd name="connsiteX243" fmla="*/ 464881 w 4767128"/>
                <a:gd name="connsiteY243" fmla="*/ 97242 h 1087050"/>
                <a:gd name="connsiteX244" fmla="*/ 464881 w 4767128"/>
                <a:gd name="connsiteY244" fmla="*/ 90387 h 1087050"/>
                <a:gd name="connsiteX245" fmla="*/ 428194 w 4767128"/>
                <a:gd name="connsiteY245" fmla="*/ 90387 h 1087050"/>
                <a:gd name="connsiteX246" fmla="*/ 428194 w 4767128"/>
                <a:gd name="connsiteY246" fmla="*/ 83785 h 1087050"/>
                <a:gd name="connsiteX247" fmla="*/ 420958 w 4767128"/>
                <a:gd name="connsiteY247" fmla="*/ 83785 h 1087050"/>
                <a:gd name="connsiteX248" fmla="*/ 420958 w 4767128"/>
                <a:gd name="connsiteY248" fmla="*/ 69694 h 1087050"/>
                <a:gd name="connsiteX249" fmla="*/ 415118 w 4767128"/>
                <a:gd name="connsiteY249" fmla="*/ 69694 h 1087050"/>
                <a:gd name="connsiteX250" fmla="*/ 415118 w 4767128"/>
                <a:gd name="connsiteY250" fmla="*/ 44305 h 1087050"/>
                <a:gd name="connsiteX251" fmla="*/ 386809 w 4767128"/>
                <a:gd name="connsiteY251" fmla="*/ 44305 h 1087050"/>
                <a:gd name="connsiteX252" fmla="*/ 386809 w 4767128"/>
                <a:gd name="connsiteY252" fmla="*/ 39988 h 1087050"/>
                <a:gd name="connsiteX253" fmla="*/ 378684 w 4767128"/>
                <a:gd name="connsiteY253" fmla="*/ 39988 h 1087050"/>
                <a:gd name="connsiteX254" fmla="*/ 378684 w 4767128"/>
                <a:gd name="connsiteY254" fmla="*/ 36815 h 1087050"/>
                <a:gd name="connsiteX255" fmla="*/ 375003 w 4767128"/>
                <a:gd name="connsiteY255" fmla="*/ 36815 h 1087050"/>
                <a:gd name="connsiteX256" fmla="*/ 375003 w 4767128"/>
                <a:gd name="connsiteY256" fmla="*/ 30213 h 1087050"/>
                <a:gd name="connsiteX257" fmla="*/ 369163 w 4767128"/>
                <a:gd name="connsiteY257" fmla="*/ 30213 h 1087050"/>
                <a:gd name="connsiteX258" fmla="*/ 369163 w 4767128"/>
                <a:gd name="connsiteY258" fmla="*/ 24247 h 1087050"/>
                <a:gd name="connsiteX259" fmla="*/ 352279 w 4767128"/>
                <a:gd name="connsiteY259" fmla="*/ 24247 h 1087050"/>
                <a:gd name="connsiteX260" fmla="*/ 352279 w 4767128"/>
                <a:gd name="connsiteY260" fmla="*/ 19296 h 1087050"/>
                <a:gd name="connsiteX261" fmla="*/ 345170 w 4767128"/>
                <a:gd name="connsiteY261" fmla="*/ 19296 h 1087050"/>
                <a:gd name="connsiteX262" fmla="*/ 345170 w 4767128"/>
                <a:gd name="connsiteY262" fmla="*/ 13456 h 1087050"/>
                <a:gd name="connsiteX263" fmla="*/ 286774 w 4767128"/>
                <a:gd name="connsiteY263" fmla="*/ 13456 h 1087050"/>
                <a:gd name="connsiteX264" fmla="*/ 286774 w 4767128"/>
                <a:gd name="connsiteY264" fmla="*/ 7871 h 1087050"/>
                <a:gd name="connsiteX265" fmla="*/ 164651 w 4767128"/>
                <a:gd name="connsiteY265" fmla="*/ 7871 h 1087050"/>
                <a:gd name="connsiteX266" fmla="*/ 164651 w 4767128"/>
                <a:gd name="connsiteY266" fmla="*/ 4697 h 1087050"/>
                <a:gd name="connsiteX267" fmla="*/ 161223 w 4767128"/>
                <a:gd name="connsiteY267" fmla="*/ 4697 h 1087050"/>
                <a:gd name="connsiteX268" fmla="*/ 161223 w 4767128"/>
                <a:gd name="connsiteY268" fmla="*/ 0 h 1087050"/>
                <a:gd name="connsiteX269" fmla="*/ 0 w 4767128"/>
                <a:gd name="connsiteY269" fmla="*/ 0 h 10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767128" h="1087050">
                  <a:moveTo>
                    <a:pt x="4767129" y="1087050"/>
                  </a:moveTo>
                  <a:lnTo>
                    <a:pt x="4023471" y="1087050"/>
                  </a:lnTo>
                  <a:lnTo>
                    <a:pt x="4023471" y="1076133"/>
                  </a:lnTo>
                  <a:lnTo>
                    <a:pt x="4014330" y="1076133"/>
                  </a:lnTo>
                  <a:lnTo>
                    <a:pt x="4014330" y="1060138"/>
                  </a:lnTo>
                  <a:lnTo>
                    <a:pt x="4009506" y="1060138"/>
                  </a:lnTo>
                  <a:lnTo>
                    <a:pt x="4009506" y="1039064"/>
                  </a:lnTo>
                  <a:lnTo>
                    <a:pt x="3979547" y="1039064"/>
                  </a:lnTo>
                  <a:lnTo>
                    <a:pt x="3979547" y="1021419"/>
                  </a:lnTo>
                  <a:lnTo>
                    <a:pt x="3974850" y="1021419"/>
                  </a:lnTo>
                  <a:lnTo>
                    <a:pt x="3974850" y="1003646"/>
                  </a:lnTo>
                  <a:lnTo>
                    <a:pt x="3957966" y="1003646"/>
                  </a:lnTo>
                  <a:lnTo>
                    <a:pt x="3957966" y="970513"/>
                  </a:lnTo>
                  <a:lnTo>
                    <a:pt x="3936131" y="970513"/>
                  </a:lnTo>
                  <a:lnTo>
                    <a:pt x="3936131" y="939411"/>
                  </a:lnTo>
                  <a:lnTo>
                    <a:pt x="3794965" y="939411"/>
                  </a:lnTo>
                  <a:lnTo>
                    <a:pt x="3794965" y="929509"/>
                  </a:lnTo>
                  <a:lnTo>
                    <a:pt x="3792680" y="929509"/>
                  </a:lnTo>
                  <a:lnTo>
                    <a:pt x="3792680" y="923542"/>
                  </a:lnTo>
                  <a:lnTo>
                    <a:pt x="3789760" y="923542"/>
                  </a:lnTo>
                  <a:lnTo>
                    <a:pt x="3789760" y="911990"/>
                  </a:lnTo>
                  <a:lnTo>
                    <a:pt x="3660782" y="911990"/>
                  </a:lnTo>
                  <a:lnTo>
                    <a:pt x="3660782" y="902850"/>
                  </a:lnTo>
                  <a:lnTo>
                    <a:pt x="3652784" y="902850"/>
                  </a:lnTo>
                  <a:lnTo>
                    <a:pt x="3652784" y="896629"/>
                  </a:lnTo>
                  <a:lnTo>
                    <a:pt x="3640978" y="896629"/>
                  </a:lnTo>
                  <a:lnTo>
                    <a:pt x="3640978" y="891805"/>
                  </a:lnTo>
                  <a:lnTo>
                    <a:pt x="3616350" y="891805"/>
                  </a:lnTo>
                  <a:lnTo>
                    <a:pt x="3616350" y="889012"/>
                  </a:lnTo>
                  <a:lnTo>
                    <a:pt x="3613050" y="889012"/>
                  </a:lnTo>
                  <a:lnTo>
                    <a:pt x="3613050" y="873017"/>
                  </a:lnTo>
                  <a:lnTo>
                    <a:pt x="3533708" y="873017"/>
                  </a:lnTo>
                  <a:lnTo>
                    <a:pt x="3533708" y="858291"/>
                  </a:lnTo>
                  <a:lnTo>
                    <a:pt x="3289461" y="858291"/>
                  </a:lnTo>
                  <a:lnTo>
                    <a:pt x="3289461" y="853594"/>
                  </a:lnTo>
                  <a:lnTo>
                    <a:pt x="3278670" y="853594"/>
                  </a:lnTo>
                  <a:lnTo>
                    <a:pt x="3278670" y="846739"/>
                  </a:lnTo>
                  <a:lnTo>
                    <a:pt x="3257978" y="846739"/>
                  </a:lnTo>
                  <a:lnTo>
                    <a:pt x="3257978" y="844454"/>
                  </a:lnTo>
                  <a:lnTo>
                    <a:pt x="3249980" y="844454"/>
                  </a:lnTo>
                  <a:lnTo>
                    <a:pt x="3249980" y="833536"/>
                  </a:lnTo>
                  <a:lnTo>
                    <a:pt x="3237920" y="833536"/>
                  </a:lnTo>
                  <a:lnTo>
                    <a:pt x="3237920" y="826427"/>
                  </a:lnTo>
                  <a:lnTo>
                    <a:pt x="3218116" y="826427"/>
                  </a:lnTo>
                  <a:lnTo>
                    <a:pt x="3218116" y="813606"/>
                  </a:lnTo>
                  <a:lnTo>
                    <a:pt x="3092058" y="813606"/>
                  </a:lnTo>
                  <a:lnTo>
                    <a:pt x="3092058" y="801673"/>
                  </a:lnTo>
                  <a:lnTo>
                    <a:pt x="3073016" y="801673"/>
                  </a:lnTo>
                  <a:lnTo>
                    <a:pt x="3073016" y="796087"/>
                  </a:lnTo>
                  <a:lnTo>
                    <a:pt x="2987072" y="796087"/>
                  </a:lnTo>
                  <a:lnTo>
                    <a:pt x="2987072" y="788851"/>
                  </a:lnTo>
                  <a:lnTo>
                    <a:pt x="2979075" y="788851"/>
                  </a:lnTo>
                  <a:lnTo>
                    <a:pt x="2979075" y="773871"/>
                  </a:lnTo>
                  <a:lnTo>
                    <a:pt x="2960794" y="773871"/>
                  </a:lnTo>
                  <a:lnTo>
                    <a:pt x="2960794" y="765366"/>
                  </a:lnTo>
                  <a:lnTo>
                    <a:pt x="2951654" y="765366"/>
                  </a:lnTo>
                  <a:lnTo>
                    <a:pt x="2951654" y="760288"/>
                  </a:lnTo>
                  <a:lnTo>
                    <a:pt x="2941117" y="760288"/>
                  </a:lnTo>
                  <a:lnTo>
                    <a:pt x="2941117" y="757114"/>
                  </a:lnTo>
                  <a:lnTo>
                    <a:pt x="2925249" y="757114"/>
                  </a:lnTo>
                  <a:lnTo>
                    <a:pt x="2925249" y="752798"/>
                  </a:lnTo>
                  <a:lnTo>
                    <a:pt x="2915474" y="752798"/>
                  </a:lnTo>
                  <a:lnTo>
                    <a:pt x="2915474" y="748228"/>
                  </a:lnTo>
                  <a:lnTo>
                    <a:pt x="2899098" y="748228"/>
                  </a:lnTo>
                  <a:lnTo>
                    <a:pt x="2899098" y="743277"/>
                  </a:lnTo>
                  <a:lnTo>
                    <a:pt x="2882721" y="743277"/>
                  </a:lnTo>
                  <a:lnTo>
                    <a:pt x="2882721" y="734518"/>
                  </a:lnTo>
                  <a:lnTo>
                    <a:pt x="2877643" y="734518"/>
                  </a:lnTo>
                  <a:lnTo>
                    <a:pt x="2877643" y="729567"/>
                  </a:lnTo>
                  <a:lnTo>
                    <a:pt x="2693824" y="729567"/>
                  </a:lnTo>
                  <a:lnTo>
                    <a:pt x="2693824" y="723981"/>
                  </a:lnTo>
                  <a:lnTo>
                    <a:pt x="2683668" y="723981"/>
                  </a:lnTo>
                  <a:lnTo>
                    <a:pt x="2683668" y="717633"/>
                  </a:lnTo>
                  <a:lnTo>
                    <a:pt x="2614735" y="717633"/>
                  </a:lnTo>
                  <a:lnTo>
                    <a:pt x="2614735" y="704177"/>
                  </a:lnTo>
                  <a:lnTo>
                    <a:pt x="2608134" y="704177"/>
                  </a:lnTo>
                  <a:lnTo>
                    <a:pt x="2608134" y="689070"/>
                  </a:lnTo>
                  <a:lnTo>
                    <a:pt x="2601025" y="689070"/>
                  </a:lnTo>
                  <a:lnTo>
                    <a:pt x="2601025" y="680565"/>
                  </a:lnTo>
                  <a:lnTo>
                    <a:pt x="2591123" y="680565"/>
                  </a:lnTo>
                  <a:lnTo>
                    <a:pt x="2591123" y="678661"/>
                  </a:lnTo>
                  <a:lnTo>
                    <a:pt x="2581602" y="678661"/>
                  </a:lnTo>
                  <a:lnTo>
                    <a:pt x="2581602" y="673075"/>
                  </a:lnTo>
                  <a:lnTo>
                    <a:pt x="2568780" y="673075"/>
                  </a:lnTo>
                  <a:lnTo>
                    <a:pt x="2568780" y="670790"/>
                  </a:lnTo>
                  <a:lnTo>
                    <a:pt x="2565226" y="670790"/>
                  </a:lnTo>
                  <a:lnTo>
                    <a:pt x="2565226" y="665204"/>
                  </a:lnTo>
                  <a:lnTo>
                    <a:pt x="2560656" y="665204"/>
                  </a:lnTo>
                  <a:lnTo>
                    <a:pt x="2560656" y="659619"/>
                  </a:lnTo>
                  <a:lnTo>
                    <a:pt x="2548342" y="659619"/>
                  </a:lnTo>
                  <a:lnTo>
                    <a:pt x="2548342" y="656318"/>
                  </a:lnTo>
                  <a:lnTo>
                    <a:pt x="2546057" y="656318"/>
                  </a:lnTo>
                  <a:lnTo>
                    <a:pt x="2546057" y="640449"/>
                  </a:lnTo>
                  <a:lnTo>
                    <a:pt x="2539963" y="640449"/>
                  </a:lnTo>
                  <a:lnTo>
                    <a:pt x="2539963" y="635626"/>
                  </a:lnTo>
                  <a:lnTo>
                    <a:pt x="2505688" y="635626"/>
                  </a:lnTo>
                  <a:lnTo>
                    <a:pt x="2505688" y="625850"/>
                  </a:lnTo>
                  <a:lnTo>
                    <a:pt x="2407811" y="625850"/>
                  </a:lnTo>
                  <a:lnTo>
                    <a:pt x="2407811" y="618615"/>
                  </a:lnTo>
                  <a:lnTo>
                    <a:pt x="2333420" y="618615"/>
                  </a:lnTo>
                  <a:lnTo>
                    <a:pt x="2333420" y="612013"/>
                  </a:lnTo>
                  <a:lnTo>
                    <a:pt x="2291273" y="612013"/>
                  </a:lnTo>
                  <a:lnTo>
                    <a:pt x="2291273" y="608332"/>
                  </a:lnTo>
                  <a:lnTo>
                    <a:pt x="2284799" y="608332"/>
                  </a:lnTo>
                  <a:lnTo>
                    <a:pt x="2284799" y="602111"/>
                  </a:lnTo>
                  <a:lnTo>
                    <a:pt x="2231227" y="602111"/>
                  </a:lnTo>
                  <a:lnTo>
                    <a:pt x="2231227" y="597922"/>
                  </a:lnTo>
                  <a:lnTo>
                    <a:pt x="2221833" y="597922"/>
                  </a:lnTo>
                  <a:lnTo>
                    <a:pt x="2221833" y="595256"/>
                  </a:lnTo>
                  <a:lnTo>
                    <a:pt x="2212820" y="595256"/>
                  </a:lnTo>
                  <a:lnTo>
                    <a:pt x="2212820" y="589290"/>
                  </a:lnTo>
                  <a:lnTo>
                    <a:pt x="2188827" y="589290"/>
                  </a:lnTo>
                  <a:lnTo>
                    <a:pt x="2188827" y="582435"/>
                  </a:lnTo>
                  <a:lnTo>
                    <a:pt x="2183622" y="582435"/>
                  </a:lnTo>
                  <a:lnTo>
                    <a:pt x="2183622" y="575199"/>
                  </a:lnTo>
                  <a:lnTo>
                    <a:pt x="2151504" y="575199"/>
                  </a:lnTo>
                  <a:lnTo>
                    <a:pt x="2151504" y="568978"/>
                  </a:lnTo>
                  <a:lnTo>
                    <a:pt x="2145665" y="568978"/>
                  </a:lnTo>
                  <a:lnTo>
                    <a:pt x="2145665" y="566312"/>
                  </a:lnTo>
                  <a:lnTo>
                    <a:pt x="2101360" y="566312"/>
                  </a:lnTo>
                  <a:lnTo>
                    <a:pt x="2101360" y="559838"/>
                  </a:lnTo>
                  <a:lnTo>
                    <a:pt x="2095267" y="559838"/>
                  </a:lnTo>
                  <a:lnTo>
                    <a:pt x="2095267" y="553618"/>
                  </a:lnTo>
                  <a:lnTo>
                    <a:pt x="2031412" y="553618"/>
                  </a:lnTo>
                  <a:lnTo>
                    <a:pt x="2031412" y="547270"/>
                  </a:lnTo>
                  <a:lnTo>
                    <a:pt x="1999421" y="547270"/>
                  </a:lnTo>
                  <a:lnTo>
                    <a:pt x="1999421" y="540669"/>
                  </a:lnTo>
                  <a:lnTo>
                    <a:pt x="1962480" y="540669"/>
                  </a:lnTo>
                  <a:lnTo>
                    <a:pt x="1962480" y="532163"/>
                  </a:lnTo>
                  <a:lnTo>
                    <a:pt x="1952959" y="532163"/>
                  </a:lnTo>
                  <a:lnTo>
                    <a:pt x="1952959" y="524927"/>
                  </a:lnTo>
                  <a:lnTo>
                    <a:pt x="1883645" y="524927"/>
                  </a:lnTo>
                  <a:lnTo>
                    <a:pt x="1883645" y="515787"/>
                  </a:lnTo>
                  <a:lnTo>
                    <a:pt x="1859018" y="515787"/>
                  </a:lnTo>
                  <a:lnTo>
                    <a:pt x="1859018" y="510836"/>
                  </a:lnTo>
                  <a:lnTo>
                    <a:pt x="1838198" y="510836"/>
                  </a:lnTo>
                  <a:lnTo>
                    <a:pt x="1838198" y="506520"/>
                  </a:lnTo>
                  <a:lnTo>
                    <a:pt x="1833628" y="506520"/>
                  </a:lnTo>
                  <a:lnTo>
                    <a:pt x="1833628" y="502331"/>
                  </a:lnTo>
                  <a:lnTo>
                    <a:pt x="1825884" y="502331"/>
                  </a:lnTo>
                  <a:lnTo>
                    <a:pt x="1825884" y="497761"/>
                  </a:lnTo>
                  <a:lnTo>
                    <a:pt x="1818648" y="497761"/>
                  </a:lnTo>
                  <a:lnTo>
                    <a:pt x="1818648" y="490778"/>
                  </a:lnTo>
                  <a:lnTo>
                    <a:pt x="1796306" y="490778"/>
                  </a:lnTo>
                  <a:lnTo>
                    <a:pt x="1796306" y="485320"/>
                  </a:lnTo>
                  <a:lnTo>
                    <a:pt x="1788689" y="485320"/>
                  </a:lnTo>
                  <a:lnTo>
                    <a:pt x="1788689" y="483035"/>
                  </a:lnTo>
                  <a:lnTo>
                    <a:pt x="1774217" y="483035"/>
                  </a:lnTo>
                  <a:lnTo>
                    <a:pt x="1774217" y="475418"/>
                  </a:lnTo>
                  <a:lnTo>
                    <a:pt x="1733847" y="475418"/>
                  </a:lnTo>
                  <a:lnTo>
                    <a:pt x="1733847" y="468817"/>
                  </a:lnTo>
                  <a:lnTo>
                    <a:pt x="1635717" y="468817"/>
                  </a:lnTo>
                  <a:lnTo>
                    <a:pt x="1635717" y="465516"/>
                  </a:lnTo>
                  <a:lnTo>
                    <a:pt x="1624165" y="465516"/>
                  </a:lnTo>
                  <a:lnTo>
                    <a:pt x="1624165" y="462215"/>
                  </a:lnTo>
                  <a:lnTo>
                    <a:pt x="1525019" y="462215"/>
                  </a:lnTo>
                  <a:lnTo>
                    <a:pt x="1525019" y="456122"/>
                  </a:lnTo>
                  <a:lnTo>
                    <a:pt x="1498487" y="456122"/>
                  </a:lnTo>
                  <a:lnTo>
                    <a:pt x="1498487" y="448886"/>
                  </a:lnTo>
                  <a:lnTo>
                    <a:pt x="1489855" y="448886"/>
                  </a:lnTo>
                  <a:lnTo>
                    <a:pt x="1489855" y="439238"/>
                  </a:lnTo>
                  <a:lnTo>
                    <a:pt x="1485031" y="439238"/>
                  </a:lnTo>
                  <a:lnTo>
                    <a:pt x="1485031" y="435937"/>
                  </a:lnTo>
                  <a:lnTo>
                    <a:pt x="1480461" y="435937"/>
                  </a:lnTo>
                  <a:lnTo>
                    <a:pt x="1480461" y="427559"/>
                  </a:lnTo>
                  <a:lnTo>
                    <a:pt x="1475764" y="427559"/>
                  </a:lnTo>
                  <a:lnTo>
                    <a:pt x="1475764" y="421846"/>
                  </a:lnTo>
                  <a:lnTo>
                    <a:pt x="1468908" y="421846"/>
                  </a:lnTo>
                  <a:lnTo>
                    <a:pt x="1468908" y="414610"/>
                  </a:lnTo>
                  <a:lnTo>
                    <a:pt x="1461418" y="414610"/>
                  </a:lnTo>
                  <a:lnTo>
                    <a:pt x="1461418" y="407501"/>
                  </a:lnTo>
                  <a:lnTo>
                    <a:pt x="1457356" y="407501"/>
                  </a:lnTo>
                  <a:lnTo>
                    <a:pt x="1457356" y="384524"/>
                  </a:lnTo>
                  <a:lnTo>
                    <a:pt x="1455706" y="384524"/>
                  </a:lnTo>
                  <a:lnTo>
                    <a:pt x="1455706" y="361165"/>
                  </a:lnTo>
                  <a:lnTo>
                    <a:pt x="1444915" y="361165"/>
                  </a:lnTo>
                  <a:lnTo>
                    <a:pt x="1444915" y="352025"/>
                  </a:lnTo>
                  <a:lnTo>
                    <a:pt x="1424223" y="352025"/>
                  </a:lnTo>
                  <a:lnTo>
                    <a:pt x="1424223" y="346312"/>
                  </a:lnTo>
                  <a:lnTo>
                    <a:pt x="1380934" y="346312"/>
                  </a:lnTo>
                  <a:lnTo>
                    <a:pt x="1380934" y="339457"/>
                  </a:lnTo>
                  <a:lnTo>
                    <a:pt x="1302734" y="339457"/>
                  </a:lnTo>
                  <a:lnTo>
                    <a:pt x="1302734" y="331840"/>
                  </a:lnTo>
                  <a:lnTo>
                    <a:pt x="1213871" y="331840"/>
                  </a:lnTo>
                  <a:lnTo>
                    <a:pt x="1213871" y="325112"/>
                  </a:lnTo>
                  <a:lnTo>
                    <a:pt x="1181626" y="325112"/>
                  </a:lnTo>
                  <a:lnTo>
                    <a:pt x="1181626" y="321431"/>
                  </a:lnTo>
                  <a:lnTo>
                    <a:pt x="1177056" y="321431"/>
                  </a:lnTo>
                  <a:lnTo>
                    <a:pt x="1177056" y="316099"/>
                  </a:lnTo>
                  <a:lnTo>
                    <a:pt x="1173883" y="316099"/>
                  </a:lnTo>
                  <a:lnTo>
                    <a:pt x="1173883" y="312925"/>
                  </a:lnTo>
                  <a:lnTo>
                    <a:pt x="1135798" y="312925"/>
                  </a:lnTo>
                  <a:lnTo>
                    <a:pt x="1135798" y="304293"/>
                  </a:lnTo>
                  <a:lnTo>
                    <a:pt x="1117645" y="304293"/>
                  </a:lnTo>
                  <a:lnTo>
                    <a:pt x="1117645" y="298834"/>
                  </a:lnTo>
                  <a:lnTo>
                    <a:pt x="1105204" y="298834"/>
                  </a:lnTo>
                  <a:lnTo>
                    <a:pt x="1105204" y="290329"/>
                  </a:lnTo>
                  <a:lnTo>
                    <a:pt x="1099618" y="290329"/>
                  </a:lnTo>
                  <a:lnTo>
                    <a:pt x="1099618" y="283981"/>
                  </a:lnTo>
                  <a:lnTo>
                    <a:pt x="1089336" y="283981"/>
                  </a:lnTo>
                  <a:lnTo>
                    <a:pt x="1089336" y="258465"/>
                  </a:lnTo>
                  <a:lnTo>
                    <a:pt x="1072705" y="258465"/>
                  </a:lnTo>
                  <a:lnTo>
                    <a:pt x="1072705" y="250594"/>
                  </a:lnTo>
                  <a:lnTo>
                    <a:pt x="1066739" y="250594"/>
                  </a:lnTo>
                  <a:lnTo>
                    <a:pt x="1066739" y="243612"/>
                  </a:lnTo>
                  <a:lnTo>
                    <a:pt x="1063057" y="243612"/>
                  </a:lnTo>
                  <a:lnTo>
                    <a:pt x="1063057" y="234472"/>
                  </a:lnTo>
                  <a:lnTo>
                    <a:pt x="1030686" y="234472"/>
                  </a:lnTo>
                  <a:lnTo>
                    <a:pt x="1030686" y="227490"/>
                  </a:lnTo>
                  <a:lnTo>
                    <a:pt x="1017229" y="227490"/>
                  </a:lnTo>
                  <a:lnTo>
                    <a:pt x="1017229" y="219365"/>
                  </a:lnTo>
                  <a:lnTo>
                    <a:pt x="1013548" y="219365"/>
                  </a:lnTo>
                  <a:lnTo>
                    <a:pt x="1013548" y="213779"/>
                  </a:lnTo>
                  <a:lnTo>
                    <a:pt x="862227" y="213779"/>
                  </a:lnTo>
                  <a:lnTo>
                    <a:pt x="862227" y="206289"/>
                  </a:lnTo>
                  <a:lnTo>
                    <a:pt x="840265" y="206289"/>
                  </a:lnTo>
                  <a:lnTo>
                    <a:pt x="840265" y="200323"/>
                  </a:lnTo>
                  <a:lnTo>
                    <a:pt x="796468" y="200323"/>
                  </a:lnTo>
                  <a:lnTo>
                    <a:pt x="796468" y="193341"/>
                  </a:lnTo>
                  <a:lnTo>
                    <a:pt x="776791" y="193341"/>
                  </a:lnTo>
                  <a:lnTo>
                    <a:pt x="776791" y="185851"/>
                  </a:lnTo>
                  <a:lnTo>
                    <a:pt x="771840" y="185851"/>
                  </a:lnTo>
                  <a:lnTo>
                    <a:pt x="771840" y="179250"/>
                  </a:lnTo>
                  <a:lnTo>
                    <a:pt x="762827" y="179250"/>
                  </a:lnTo>
                  <a:lnTo>
                    <a:pt x="762827" y="175695"/>
                  </a:lnTo>
                  <a:lnTo>
                    <a:pt x="759145" y="175695"/>
                  </a:lnTo>
                  <a:lnTo>
                    <a:pt x="759145" y="171760"/>
                  </a:lnTo>
                  <a:lnTo>
                    <a:pt x="737691" y="171760"/>
                  </a:lnTo>
                  <a:lnTo>
                    <a:pt x="737691" y="155257"/>
                  </a:lnTo>
                  <a:lnTo>
                    <a:pt x="730963" y="155257"/>
                  </a:lnTo>
                  <a:lnTo>
                    <a:pt x="730963" y="138880"/>
                  </a:lnTo>
                  <a:lnTo>
                    <a:pt x="725250" y="138880"/>
                  </a:lnTo>
                  <a:lnTo>
                    <a:pt x="725250" y="134310"/>
                  </a:lnTo>
                  <a:lnTo>
                    <a:pt x="722077" y="134310"/>
                  </a:lnTo>
                  <a:lnTo>
                    <a:pt x="722077" y="120092"/>
                  </a:lnTo>
                  <a:lnTo>
                    <a:pt x="719030" y="120092"/>
                  </a:lnTo>
                  <a:lnTo>
                    <a:pt x="719030" y="113872"/>
                  </a:lnTo>
                  <a:lnTo>
                    <a:pt x="709890" y="113872"/>
                  </a:lnTo>
                  <a:lnTo>
                    <a:pt x="709890" y="108921"/>
                  </a:lnTo>
                  <a:lnTo>
                    <a:pt x="691863" y="108921"/>
                  </a:lnTo>
                  <a:lnTo>
                    <a:pt x="691863" y="102193"/>
                  </a:lnTo>
                  <a:lnTo>
                    <a:pt x="575960" y="102193"/>
                  </a:lnTo>
                  <a:lnTo>
                    <a:pt x="575960" y="97242"/>
                  </a:lnTo>
                  <a:lnTo>
                    <a:pt x="464881" y="97242"/>
                  </a:lnTo>
                  <a:lnTo>
                    <a:pt x="464881" y="90387"/>
                  </a:lnTo>
                  <a:lnTo>
                    <a:pt x="428194" y="90387"/>
                  </a:lnTo>
                  <a:lnTo>
                    <a:pt x="428194" y="83785"/>
                  </a:lnTo>
                  <a:lnTo>
                    <a:pt x="420958" y="83785"/>
                  </a:lnTo>
                  <a:lnTo>
                    <a:pt x="420958" y="69694"/>
                  </a:lnTo>
                  <a:lnTo>
                    <a:pt x="415118" y="69694"/>
                  </a:lnTo>
                  <a:lnTo>
                    <a:pt x="415118" y="44305"/>
                  </a:lnTo>
                  <a:lnTo>
                    <a:pt x="386809" y="44305"/>
                  </a:lnTo>
                  <a:lnTo>
                    <a:pt x="386809" y="39988"/>
                  </a:lnTo>
                  <a:lnTo>
                    <a:pt x="378684" y="39988"/>
                  </a:lnTo>
                  <a:lnTo>
                    <a:pt x="378684" y="36815"/>
                  </a:lnTo>
                  <a:lnTo>
                    <a:pt x="375003" y="36815"/>
                  </a:lnTo>
                  <a:lnTo>
                    <a:pt x="375003" y="30213"/>
                  </a:lnTo>
                  <a:lnTo>
                    <a:pt x="369163" y="30213"/>
                  </a:lnTo>
                  <a:lnTo>
                    <a:pt x="369163" y="24247"/>
                  </a:lnTo>
                  <a:lnTo>
                    <a:pt x="352279" y="24247"/>
                  </a:lnTo>
                  <a:lnTo>
                    <a:pt x="352279" y="19296"/>
                  </a:lnTo>
                  <a:lnTo>
                    <a:pt x="345170" y="19296"/>
                  </a:lnTo>
                  <a:lnTo>
                    <a:pt x="345170" y="13456"/>
                  </a:lnTo>
                  <a:lnTo>
                    <a:pt x="286774" y="13456"/>
                  </a:lnTo>
                  <a:lnTo>
                    <a:pt x="286774" y="7871"/>
                  </a:lnTo>
                  <a:lnTo>
                    <a:pt x="164651" y="7871"/>
                  </a:lnTo>
                  <a:lnTo>
                    <a:pt x="164651" y="4697"/>
                  </a:lnTo>
                  <a:lnTo>
                    <a:pt x="161223" y="4697"/>
                  </a:lnTo>
                  <a:lnTo>
                    <a:pt x="161223" y="0"/>
                  </a:lnTo>
                  <a:lnTo>
                    <a:pt x="0" y="0"/>
                  </a:lnTo>
                </a:path>
              </a:pathLst>
            </a:custGeom>
            <a:noFill/>
            <a:ln w="1270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Freeform: Shape 155">
              <a:extLst>
                <a:ext uri="{FF2B5EF4-FFF2-40B4-BE49-F238E27FC236}">
                  <a16:creationId xmlns:a16="http://schemas.microsoft.com/office/drawing/2014/main" id="{D3D4D606-1E75-B532-E003-BA105A236678}"/>
                </a:ext>
              </a:extLst>
            </p:cNvPr>
            <p:cNvSpPr/>
            <p:nvPr/>
          </p:nvSpPr>
          <p:spPr>
            <a:xfrm>
              <a:off x="5107467" y="261155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Freeform: Shape 156">
              <a:extLst>
                <a:ext uri="{FF2B5EF4-FFF2-40B4-BE49-F238E27FC236}">
                  <a16:creationId xmlns:a16="http://schemas.microsoft.com/office/drawing/2014/main" id="{5BD8ED1A-4044-6741-222E-063C37960496}"/>
                </a:ext>
              </a:extLst>
            </p:cNvPr>
            <p:cNvSpPr/>
            <p:nvPr/>
          </p:nvSpPr>
          <p:spPr>
            <a:xfrm>
              <a:off x="5102028" y="261155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Freeform: Shape 157">
              <a:extLst>
                <a:ext uri="{FF2B5EF4-FFF2-40B4-BE49-F238E27FC236}">
                  <a16:creationId xmlns:a16="http://schemas.microsoft.com/office/drawing/2014/main" id="{C29551CB-A7F8-0C57-08EB-4C35D9BD93EA}"/>
                </a:ext>
              </a:extLst>
            </p:cNvPr>
            <p:cNvSpPr/>
            <p:nvPr/>
          </p:nvSpPr>
          <p:spPr>
            <a:xfrm>
              <a:off x="5097093" y="261155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Freeform: Shape 158">
              <a:extLst>
                <a:ext uri="{FF2B5EF4-FFF2-40B4-BE49-F238E27FC236}">
                  <a16:creationId xmlns:a16="http://schemas.microsoft.com/office/drawing/2014/main" id="{84563E5D-D1F3-1C80-5D37-FBB526D25FDC}"/>
                </a:ext>
              </a:extLst>
            </p:cNvPr>
            <p:cNvSpPr/>
            <p:nvPr/>
          </p:nvSpPr>
          <p:spPr>
            <a:xfrm>
              <a:off x="5083397"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Freeform: Shape 159">
              <a:extLst>
                <a:ext uri="{FF2B5EF4-FFF2-40B4-BE49-F238E27FC236}">
                  <a16:creationId xmlns:a16="http://schemas.microsoft.com/office/drawing/2014/main" id="{58C30E09-0E43-B367-E35B-D18DAF08189D}"/>
                </a:ext>
              </a:extLst>
            </p:cNvPr>
            <p:cNvSpPr/>
            <p:nvPr/>
          </p:nvSpPr>
          <p:spPr>
            <a:xfrm>
              <a:off x="5071110"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Freeform: Shape 160">
              <a:extLst>
                <a:ext uri="{FF2B5EF4-FFF2-40B4-BE49-F238E27FC236}">
                  <a16:creationId xmlns:a16="http://schemas.microsoft.com/office/drawing/2014/main" id="{1346B341-D9FD-BC73-CEDA-080784DF98CC}"/>
                </a:ext>
              </a:extLst>
            </p:cNvPr>
            <p:cNvSpPr/>
            <p:nvPr/>
          </p:nvSpPr>
          <p:spPr>
            <a:xfrm>
              <a:off x="5062650"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Freeform: Shape 161">
              <a:extLst>
                <a:ext uri="{FF2B5EF4-FFF2-40B4-BE49-F238E27FC236}">
                  <a16:creationId xmlns:a16="http://schemas.microsoft.com/office/drawing/2014/main" id="{1B9CA20F-6336-4272-3018-B55E324015FE}"/>
                </a:ext>
              </a:extLst>
            </p:cNvPr>
            <p:cNvSpPr/>
            <p:nvPr/>
          </p:nvSpPr>
          <p:spPr>
            <a:xfrm>
              <a:off x="5058521"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Freeform: Shape 162">
              <a:extLst>
                <a:ext uri="{FF2B5EF4-FFF2-40B4-BE49-F238E27FC236}">
                  <a16:creationId xmlns:a16="http://schemas.microsoft.com/office/drawing/2014/main" id="{95081825-E66B-83D8-354D-2B71366157CF}"/>
                </a:ext>
              </a:extLst>
            </p:cNvPr>
            <p:cNvSpPr/>
            <p:nvPr/>
          </p:nvSpPr>
          <p:spPr>
            <a:xfrm>
              <a:off x="5056506"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Freeform: Shape 163">
              <a:extLst>
                <a:ext uri="{FF2B5EF4-FFF2-40B4-BE49-F238E27FC236}">
                  <a16:creationId xmlns:a16="http://schemas.microsoft.com/office/drawing/2014/main" id="{F74FE17D-D8B8-BEEA-B4BB-332B0A59C571}"/>
                </a:ext>
              </a:extLst>
            </p:cNvPr>
            <p:cNvSpPr/>
            <p:nvPr/>
          </p:nvSpPr>
          <p:spPr>
            <a:xfrm>
              <a:off x="5034149" y="257993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Freeform: Shape 164">
              <a:extLst>
                <a:ext uri="{FF2B5EF4-FFF2-40B4-BE49-F238E27FC236}">
                  <a16:creationId xmlns:a16="http://schemas.microsoft.com/office/drawing/2014/main" id="{E5CDE283-3B53-4CB1-1315-D84DC38740B1}"/>
                </a:ext>
              </a:extLst>
            </p:cNvPr>
            <p:cNvSpPr/>
            <p:nvPr/>
          </p:nvSpPr>
          <p:spPr>
            <a:xfrm>
              <a:off x="5030120" y="257993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roup 468">
              <a:extLst>
                <a:ext uri="{FF2B5EF4-FFF2-40B4-BE49-F238E27FC236}">
                  <a16:creationId xmlns:a16="http://schemas.microsoft.com/office/drawing/2014/main" id="{51F0538F-173A-3AEA-BB32-41D25B0E8D3C}"/>
                </a:ext>
              </a:extLst>
            </p:cNvPr>
            <p:cNvGrpSpPr/>
            <p:nvPr/>
          </p:nvGrpSpPr>
          <p:grpSpPr>
            <a:xfrm>
              <a:off x="2987786" y="1599301"/>
              <a:ext cx="3556334" cy="890694"/>
              <a:chOff x="2987786" y="1675501"/>
              <a:chExt cx="3556334" cy="890694"/>
            </a:xfrm>
          </p:grpSpPr>
          <p:sp>
            <p:nvSpPr>
              <p:cNvPr id="207" name="Freeform: Shape 206">
                <a:extLst>
                  <a:ext uri="{FF2B5EF4-FFF2-40B4-BE49-F238E27FC236}">
                    <a16:creationId xmlns:a16="http://schemas.microsoft.com/office/drawing/2014/main" id="{D88C49C2-2A76-45AE-08FA-F62174D70D48}"/>
                  </a:ext>
                </a:extLst>
              </p:cNvPr>
              <p:cNvSpPr/>
              <p:nvPr/>
            </p:nvSpPr>
            <p:spPr>
              <a:xfrm>
                <a:off x="2987786" y="167550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Freeform: Shape 207">
                <a:extLst>
                  <a:ext uri="{FF2B5EF4-FFF2-40B4-BE49-F238E27FC236}">
                    <a16:creationId xmlns:a16="http://schemas.microsoft.com/office/drawing/2014/main" id="{5D561D32-7032-C133-CD8D-C22D88A363BC}"/>
                  </a:ext>
                </a:extLst>
              </p:cNvPr>
              <p:cNvSpPr/>
              <p:nvPr/>
            </p:nvSpPr>
            <p:spPr>
              <a:xfrm>
                <a:off x="3000980" y="167983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Freeform: Shape 208">
                <a:extLst>
                  <a:ext uri="{FF2B5EF4-FFF2-40B4-BE49-F238E27FC236}">
                    <a16:creationId xmlns:a16="http://schemas.microsoft.com/office/drawing/2014/main" id="{00EDCBB5-5FAB-54E4-E59F-DCAC9E15EE0B}"/>
                  </a:ext>
                </a:extLst>
              </p:cNvPr>
              <p:cNvSpPr/>
              <p:nvPr/>
            </p:nvSpPr>
            <p:spPr>
              <a:xfrm>
                <a:off x="3011252" y="16840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Freeform: Shape 209">
                <a:extLst>
                  <a:ext uri="{FF2B5EF4-FFF2-40B4-BE49-F238E27FC236}">
                    <a16:creationId xmlns:a16="http://schemas.microsoft.com/office/drawing/2014/main" id="{A1CAEECE-E75F-FDDF-BEE8-814C7EFAFBB9}"/>
                  </a:ext>
                </a:extLst>
              </p:cNvPr>
              <p:cNvSpPr/>
              <p:nvPr/>
            </p:nvSpPr>
            <p:spPr>
              <a:xfrm>
                <a:off x="3015683" y="16852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Freeform: Shape 210">
                <a:extLst>
                  <a:ext uri="{FF2B5EF4-FFF2-40B4-BE49-F238E27FC236}">
                    <a16:creationId xmlns:a16="http://schemas.microsoft.com/office/drawing/2014/main" id="{68939648-FA13-FB09-FE1B-CBCB10ED8D3D}"/>
                  </a:ext>
                </a:extLst>
              </p:cNvPr>
              <p:cNvSpPr/>
              <p:nvPr/>
            </p:nvSpPr>
            <p:spPr>
              <a:xfrm>
                <a:off x="3020719" y="168919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Freeform: Shape 211">
                <a:extLst>
                  <a:ext uri="{FF2B5EF4-FFF2-40B4-BE49-F238E27FC236}">
                    <a16:creationId xmlns:a16="http://schemas.microsoft.com/office/drawing/2014/main" id="{1E44899E-62CB-ABA1-ED62-3029601A2936}"/>
                  </a:ext>
                </a:extLst>
              </p:cNvPr>
              <p:cNvSpPr/>
              <p:nvPr/>
            </p:nvSpPr>
            <p:spPr>
              <a:xfrm>
                <a:off x="3087491" y="173461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Freeform: Shape 212">
                <a:extLst>
                  <a:ext uri="{FF2B5EF4-FFF2-40B4-BE49-F238E27FC236}">
                    <a16:creationId xmlns:a16="http://schemas.microsoft.com/office/drawing/2014/main" id="{58067A3D-978F-1714-8EC1-8CBB51DA888F}"/>
                  </a:ext>
                </a:extLst>
              </p:cNvPr>
              <p:cNvSpPr/>
              <p:nvPr/>
            </p:nvSpPr>
            <p:spPr>
              <a:xfrm>
                <a:off x="3115287" y="174076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Freeform: Shape 213">
                <a:extLst>
                  <a:ext uri="{FF2B5EF4-FFF2-40B4-BE49-F238E27FC236}">
                    <a16:creationId xmlns:a16="http://schemas.microsoft.com/office/drawing/2014/main" id="{B059F6F0-9296-4D21-0857-A04BF010C161}"/>
                  </a:ext>
                </a:extLst>
              </p:cNvPr>
              <p:cNvSpPr/>
              <p:nvPr/>
            </p:nvSpPr>
            <p:spPr>
              <a:xfrm>
                <a:off x="3283979" y="17562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Freeform: Shape 214">
                <a:extLst>
                  <a:ext uri="{FF2B5EF4-FFF2-40B4-BE49-F238E27FC236}">
                    <a16:creationId xmlns:a16="http://schemas.microsoft.com/office/drawing/2014/main" id="{9D09378E-A34E-9E64-58DB-7136D52F1A22}"/>
                  </a:ext>
                </a:extLst>
              </p:cNvPr>
              <p:cNvSpPr/>
              <p:nvPr/>
            </p:nvSpPr>
            <p:spPr>
              <a:xfrm>
                <a:off x="3298281" y="1767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Freeform: Shape 215">
                <a:extLst>
                  <a:ext uri="{FF2B5EF4-FFF2-40B4-BE49-F238E27FC236}">
                    <a16:creationId xmlns:a16="http://schemas.microsoft.com/office/drawing/2014/main" id="{0D2D9726-1806-D5D4-3ECC-983E60B453D0}"/>
                  </a:ext>
                </a:extLst>
              </p:cNvPr>
              <p:cNvSpPr/>
              <p:nvPr/>
            </p:nvSpPr>
            <p:spPr>
              <a:xfrm>
                <a:off x="3303316" y="179273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Freeform: Shape 216">
                <a:extLst>
                  <a:ext uri="{FF2B5EF4-FFF2-40B4-BE49-F238E27FC236}">
                    <a16:creationId xmlns:a16="http://schemas.microsoft.com/office/drawing/2014/main" id="{541CBCF2-AA81-FB04-F969-DF4173555D42}"/>
                  </a:ext>
                </a:extLst>
              </p:cNvPr>
              <p:cNvSpPr/>
              <p:nvPr/>
            </p:nvSpPr>
            <p:spPr>
              <a:xfrm>
                <a:off x="3307143" y="180088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Freeform: Shape 217">
                <a:extLst>
                  <a:ext uri="{FF2B5EF4-FFF2-40B4-BE49-F238E27FC236}">
                    <a16:creationId xmlns:a16="http://schemas.microsoft.com/office/drawing/2014/main" id="{99E86463-DF28-1870-42BA-CFB2D6C8C3F5}"/>
                  </a:ext>
                </a:extLst>
              </p:cNvPr>
              <p:cNvSpPr/>
              <p:nvPr/>
            </p:nvSpPr>
            <p:spPr>
              <a:xfrm>
                <a:off x="3318020" y="180088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Freeform: Shape 218">
                <a:extLst>
                  <a:ext uri="{FF2B5EF4-FFF2-40B4-BE49-F238E27FC236}">
                    <a16:creationId xmlns:a16="http://schemas.microsoft.com/office/drawing/2014/main" id="{041E42E3-6287-695C-AE0A-978026463FFA}"/>
                  </a:ext>
                </a:extLst>
              </p:cNvPr>
              <p:cNvSpPr/>
              <p:nvPr/>
            </p:nvSpPr>
            <p:spPr>
              <a:xfrm>
                <a:off x="3344608" y="181750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Freeform: Shape 219">
                <a:extLst>
                  <a:ext uri="{FF2B5EF4-FFF2-40B4-BE49-F238E27FC236}">
                    <a16:creationId xmlns:a16="http://schemas.microsoft.com/office/drawing/2014/main" id="{4B9FB676-5053-D9AC-668E-761BF78B5462}"/>
                  </a:ext>
                </a:extLst>
              </p:cNvPr>
              <p:cNvSpPr/>
              <p:nvPr/>
            </p:nvSpPr>
            <p:spPr>
              <a:xfrm>
                <a:off x="3444112" y="183371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8" name="Group 467">
                <a:extLst>
                  <a:ext uri="{FF2B5EF4-FFF2-40B4-BE49-F238E27FC236}">
                    <a16:creationId xmlns:a16="http://schemas.microsoft.com/office/drawing/2014/main" id="{D9CF65B0-4B60-4A3C-D507-CF30E1E445DC}"/>
                  </a:ext>
                </a:extLst>
              </p:cNvPr>
              <p:cNvGrpSpPr/>
              <p:nvPr/>
            </p:nvGrpSpPr>
            <p:grpSpPr>
              <a:xfrm>
                <a:off x="3576346" y="1868464"/>
                <a:ext cx="2967774" cy="697731"/>
                <a:chOff x="3576346" y="1868464"/>
                <a:chExt cx="2967774" cy="697731"/>
              </a:xfrm>
            </p:grpSpPr>
            <p:sp>
              <p:nvSpPr>
                <p:cNvPr id="221" name="Freeform: Shape 220">
                  <a:extLst>
                    <a:ext uri="{FF2B5EF4-FFF2-40B4-BE49-F238E27FC236}">
                      <a16:creationId xmlns:a16="http://schemas.microsoft.com/office/drawing/2014/main" id="{C6FDCB6C-354E-967A-4C58-3FF5C037DF3B}"/>
                    </a:ext>
                  </a:extLst>
                </p:cNvPr>
                <p:cNvSpPr/>
                <p:nvPr/>
              </p:nvSpPr>
              <p:spPr>
                <a:xfrm>
                  <a:off x="3576346" y="186846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Freeform: Shape 221">
                  <a:extLst>
                    <a:ext uri="{FF2B5EF4-FFF2-40B4-BE49-F238E27FC236}">
                      <a16:creationId xmlns:a16="http://schemas.microsoft.com/office/drawing/2014/main" id="{D7392C6D-363D-B2BE-2F26-D0BA837A982E}"/>
                    </a:ext>
                  </a:extLst>
                </p:cNvPr>
                <p:cNvSpPr/>
                <p:nvPr/>
              </p:nvSpPr>
              <p:spPr>
                <a:xfrm>
                  <a:off x="3586417" y="186846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Freeform: Shape 222">
                  <a:extLst>
                    <a:ext uri="{FF2B5EF4-FFF2-40B4-BE49-F238E27FC236}">
                      <a16:creationId xmlns:a16="http://schemas.microsoft.com/office/drawing/2014/main" id="{B82BABF5-55DE-41B0-A185-1E56B8262C09}"/>
                    </a:ext>
                  </a:extLst>
                </p:cNvPr>
                <p:cNvSpPr/>
                <p:nvPr/>
              </p:nvSpPr>
              <p:spPr>
                <a:xfrm>
                  <a:off x="3600718" y="189928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Freeform: Shape 223">
                  <a:extLst>
                    <a:ext uri="{FF2B5EF4-FFF2-40B4-BE49-F238E27FC236}">
                      <a16:creationId xmlns:a16="http://schemas.microsoft.com/office/drawing/2014/main" id="{C741C361-52F0-834C-675C-2276DB274ED4}"/>
                    </a:ext>
                  </a:extLst>
                </p:cNvPr>
                <p:cNvSpPr/>
                <p:nvPr/>
              </p:nvSpPr>
              <p:spPr>
                <a:xfrm>
                  <a:off x="3603840" y="190250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Freeform: Shape 224">
                  <a:extLst>
                    <a:ext uri="{FF2B5EF4-FFF2-40B4-BE49-F238E27FC236}">
                      <a16:creationId xmlns:a16="http://schemas.microsoft.com/office/drawing/2014/main" id="{51D7C38A-130E-9CF3-FDBA-296B34288CE3}"/>
                    </a:ext>
                  </a:extLst>
                </p:cNvPr>
                <p:cNvSpPr/>
                <p:nvPr/>
              </p:nvSpPr>
              <p:spPr>
                <a:xfrm>
                  <a:off x="3610487" y="190784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Freeform: Shape 225">
                  <a:extLst>
                    <a:ext uri="{FF2B5EF4-FFF2-40B4-BE49-F238E27FC236}">
                      <a16:creationId xmlns:a16="http://schemas.microsoft.com/office/drawing/2014/main" id="{C87952C6-4EC5-7846-EA93-BA45420B4115}"/>
                    </a:ext>
                  </a:extLst>
                </p:cNvPr>
                <p:cNvSpPr/>
                <p:nvPr/>
              </p:nvSpPr>
              <p:spPr>
                <a:xfrm>
                  <a:off x="3607768" y="190562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Freeform: Shape 226">
                  <a:extLst>
                    <a:ext uri="{FF2B5EF4-FFF2-40B4-BE49-F238E27FC236}">
                      <a16:creationId xmlns:a16="http://schemas.microsoft.com/office/drawing/2014/main" id="{A1AB31AE-BF32-90FF-D139-4402CD8151E9}"/>
                    </a:ext>
                  </a:extLst>
                </p:cNvPr>
                <p:cNvSpPr/>
                <p:nvPr/>
              </p:nvSpPr>
              <p:spPr>
                <a:xfrm>
                  <a:off x="3636773" y="1913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Freeform: Shape 227">
                  <a:extLst>
                    <a:ext uri="{FF2B5EF4-FFF2-40B4-BE49-F238E27FC236}">
                      <a16:creationId xmlns:a16="http://schemas.microsoft.com/office/drawing/2014/main" id="{C6E7EB0B-8243-4E3B-A348-23836462CBCC}"/>
                    </a:ext>
                  </a:extLst>
                </p:cNvPr>
                <p:cNvSpPr/>
                <p:nvPr/>
              </p:nvSpPr>
              <p:spPr>
                <a:xfrm>
                  <a:off x="3658124" y="19189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Freeform: Shape 228">
                  <a:extLst>
                    <a:ext uri="{FF2B5EF4-FFF2-40B4-BE49-F238E27FC236}">
                      <a16:creationId xmlns:a16="http://schemas.microsoft.com/office/drawing/2014/main" id="{10E63BFB-66EE-5888-3CC3-812BE3281291}"/>
                    </a:ext>
                  </a:extLst>
                </p:cNvPr>
                <p:cNvSpPr/>
                <p:nvPr/>
              </p:nvSpPr>
              <p:spPr>
                <a:xfrm>
                  <a:off x="3672626" y="19222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Freeform: Shape 229">
                  <a:extLst>
                    <a:ext uri="{FF2B5EF4-FFF2-40B4-BE49-F238E27FC236}">
                      <a16:creationId xmlns:a16="http://schemas.microsoft.com/office/drawing/2014/main" id="{74DE69D0-6DB6-A488-7F2B-7EAE598B4719}"/>
                    </a:ext>
                  </a:extLst>
                </p:cNvPr>
                <p:cNvSpPr/>
                <p:nvPr/>
              </p:nvSpPr>
              <p:spPr>
                <a:xfrm>
                  <a:off x="3756117" y="193302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Freeform: Shape 230">
                  <a:extLst>
                    <a:ext uri="{FF2B5EF4-FFF2-40B4-BE49-F238E27FC236}">
                      <a16:creationId xmlns:a16="http://schemas.microsoft.com/office/drawing/2014/main" id="{664D69E9-41E4-2BC6-7B0A-78540AE32D4F}"/>
                    </a:ext>
                  </a:extLst>
                </p:cNvPr>
                <p:cNvSpPr/>
                <p:nvPr/>
              </p:nvSpPr>
              <p:spPr>
                <a:xfrm>
                  <a:off x="3837189" y="193866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Freeform: Shape 231">
                  <a:extLst>
                    <a:ext uri="{FF2B5EF4-FFF2-40B4-BE49-F238E27FC236}">
                      <a16:creationId xmlns:a16="http://schemas.microsoft.com/office/drawing/2014/main" id="{6841AFEA-A8DF-34CC-CCBB-30A566F58B9A}"/>
                    </a:ext>
                  </a:extLst>
                </p:cNvPr>
                <p:cNvSpPr/>
                <p:nvPr/>
              </p:nvSpPr>
              <p:spPr>
                <a:xfrm>
                  <a:off x="3850987" y="194198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Freeform: Shape 232">
                  <a:extLst>
                    <a:ext uri="{FF2B5EF4-FFF2-40B4-BE49-F238E27FC236}">
                      <a16:creationId xmlns:a16="http://schemas.microsoft.com/office/drawing/2014/main" id="{BEDAC5C5-A6ED-550C-B93F-C874CF2DC2D4}"/>
                    </a:ext>
                  </a:extLst>
                </p:cNvPr>
                <p:cNvSpPr/>
                <p:nvPr/>
              </p:nvSpPr>
              <p:spPr>
                <a:xfrm>
                  <a:off x="3870727" y="194933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Freeform: Shape 233">
                  <a:extLst>
                    <a:ext uri="{FF2B5EF4-FFF2-40B4-BE49-F238E27FC236}">
                      <a16:creationId xmlns:a16="http://schemas.microsoft.com/office/drawing/2014/main" id="{EA7EF03C-612B-B3A5-786B-63D3C353B5A7}"/>
                    </a:ext>
                  </a:extLst>
                </p:cNvPr>
                <p:cNvSpPr/>
                <p:nvPr/>
              </p:nvSpPr>
              <p:spPr>
                <a:xfrm>
                  <a:off x="3877776" y="196907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Freeform: Shape 234">
                  <a:extLst>
                    <a:ext uri="{FF2B5EF4-FFF2-40B4-BE49-F238E27FC236}">
                      <a16:creationId xmlns:a16="http://schemas.microsoft.com/office/drawing/2014/main" id="{61D56B41-5AE9-9D68-8983-A2BBED503A71}"/>
                    </a:ext>
                  </a:extLst>
                </p:cNvPr>
                <p:cNvSpPr/>
                <p:nvPr/>
              </p:nvSpPr>
              <p:spPr>
                <a:xfrm>
                  <a:off x="3890365" y="19966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Freeform: Shape 235">
                  <a:extLst>
                    <a:ext uri="{FF2B5EF4-FFF2-40B4-BE49-F238E27FC236}">
                      <a16:creationId xmlns:a16="http://schemas.microsoft.com/office/drawing/2014/main" id="{62A339BC-FA81-6D5B-764D-796672844890}"/>
                    </a:ext>
                  </a:extLst>
                </p:cNvPr>
                <p:cNvSpPr/>
                <p:nvPr/>
              </p:nvSpPr>
              <p:spPr>
                <a:xfrm>
                  <a:off x="3997019" y="203111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Freeform: Shape 236">
                  <a:extLst>
                    <a:ext uri="{FF2B5EF4-FFF2-40B4-BE49-F238E27FC236}">
                      <a16:creationId xmlns:a16="http://schemas.microsoft.com/office/drawing/2014/main" id="{EF2D6C97-EACC-3FE6-ECC2-B50DF511774D}"/>
                    </a:ext>
                  </a:extLst>
                </p:cNvPr>
                <p:cNvSpPr/>
                <p:nvPr/>
              </p:nvSpPr>
              <p:spPr>
                <a:xfrm>
                  <a:off x="4042138" y="203604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Freeform: Shape 237">
                  <a:extLst>
                    <a:ext uri="{FF2B5EF4-FFF2-40B4-BE49-F238E27FC236}">
                      <a16:creationId xmlns:a16="http://schemas.microsoft.com/office/drawing/2014/main" id="{A2AAC0E7-5B2B-D5D3-F7EC-9870419F400F}"/>
                    </a:ext>
                  </a:extLst>
                </p:cNvPr>
                <p:cNvSpPr/>
                <p:nvPr/>
              </p:nvSpPr>
              <p:spPr>
                <a:xfrm>
                  <a:off x="4079804" y="203604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Freeform: Shape 238">
                  <a:extLst>
                    <a:ext uri="{FF2B5EF4-FFF2-40B4-BE49-F238E27FC236}">
                      <a16:creationId xmlns:a16="http://schemas.microsoft.com/office/drawing/2014/main" id="{92E14274-1451-88BD-4300-7E6BD823153C}"/>
                    </a:ext>
                  </a:extLst>
                </p:cNvPr>
                <p:cNvSpPr/>
                <p:nvPr/>
              </p:nvSpPr>
              <p:spPr>
                <a:xfrm>
                  <a:off x="4130966" y="20473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Freeform: Shape 239">
                  <a:extLst>
                    <a:ext uri="{FF2B5EF4-FFF2-40B4-BE49-F238E27FC236}">
                      <a16:creationId xmlns:a16="http://schemas.microsoft.com/office/drawing/2014/main" id="{3299871B-1EB5-7ACF-3DC0-90B4A89FB20D}"/>
                    </a:ext>
                  </a:extLst>
                </p:cNvPr>
                <p:cNvSpPr/>
                <p:nvPr/>
              </p:nvSpPr>
              <p:spPr>
                <a:xfrm>
                  <a:off x="4157755" y="205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Freeform: Shape 240">
                  <a:extLst>
                    <a:ext uri="{FF2B5EF4-FFF2-40B4-BE49-F238E27FC236}">
                      <a16:creationId xmlns:a16="http://schemas.microsoft.com/office/drawing/2014/main" id="{C318B8BD-701B-F015-E426-BA8C2CCE9803}"/>
                    </a:ext>
                  </a:extLst>
                </p:cNvPr>
                <p:cNvSpPr/>
                <p:nvPr/>
              </p:nvSpPr>
              <p:spPr>
                <a:xfrm>
                  <a:off x="4197234" y="207542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Freeform: Shape 241">
                  <a:extLst>
                    <a:ext uri="{FF2B5EF4-FFF2-40B4-BE49-F238E27FC236}">
                      <a16:creationId xmlns:a16="http://schemas.microsoft.com/office/drawing/2014/main" id="{5EFC0DB1-D4E0-E24D-3A5E-6F31B2BB1ADA}"/>
                    </a:ext>
                  </a:extLst>
                </p:cNvPr>
                <p:cNvSpPr/>
                <p:nvPr/>
              </p:nvSpPr>
              <p:spPr>
                <a:xfrm>
                  <a:off x="4226743" y="208086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Freeform: Shape 242">
                  <a:extLst>
                    <a:ext uri="{FF2B5EF4-FFF2-40B4-BE49-F238E27FC236}">
                      <a16:creationId xmlns:a16="http://schemas.microsoft.com/office/drawing/2014/main" id="{70D24393-E469-87FA-BBAB-5A0095BD4A31}"/>
                    </a:ext>
                  </a:extLst>
                </p:cNvPr>
                <p:cNvSpPr/>
                <p:nvPr/>
              </p:nvSpPr>
              <p:spPr>
                <a:xfrm>
                  <a:off x="4222311" y="208086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Freeform: Shape 243">
                  <a:extLst>
                    <a:ext uri="{FF2B5EF4-FFF2-40B4-BE49-F238E27FC236}">
                      <a16:creationId xmlns:a16="http://schemas.microsoft.com/office/drawing/2014/main" id="{4A9CB0BB-ED59-B98B-C27C-0338D4A95070}"/>
                    </a:ext>
                  </a:extLst>
                </p:cNvPr>
                <p:cNvSpPr/>
                <p:nvPr/>
              </p:nvSpPr>
              <p:spPr>
                <a:xfrm>
                  <a:off x="4385464" y="210926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Freeform: Shape 244">
                  <a:extLst>
                    <a:ext uri="{FF2B5EF4-FFF2-40B4-BE49-F238E27FC236}">
                      <a16:creationId xmlns:a16="http://schemas.microsoft.com/office/drawing/2014/main" id="{420D730C-276D-CD92-9574-21419F60BE7B}"/>
                    </a:ext>
                  </a:extLst>
                </p:cNvPr>
                <p:cNvSpPr/>
                <p:nvPr/>
              </p:nvSpPr>
              <p:spPr>
                <a:xfrm>
                  <a:off x="4445589" y="212135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Freeform: Shape 245">
                  <a:extLst>
                    <a:ext uri="{FF2B5EF4-FFF2-40B4-BE49-F238E27FC236}">
                      <a16:creationId xmlns:a16="http://schemas.microsoft.com/office/drawing/2014/main" id="{79B34E5D-9DD2-C2CE-A7F5-316D216D2474}"/>
                    </a:ext>
                  </a:extLst>
                </p:cNvPr>
                <p:cNvSpPr/>
                <p:nvPr/>
              </p:nvSpPr>
              <p:spPr>
                <a:xfrm>
                  <a:off x="4447805" y="212135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Freeform: Shape 246">
                  <a:extLst>
                    <a:ext uri="{FF2B5EF4-FFF2-40B4-BE49-F238E27FC236}">
                      <a16:creationId xmlns:a16="http://schemas.microsoft.com/office/drawing/2014/main" id="{331B33E9-B9EB-AC61-02CC-68F0898C38A3}"/>
                    </a:ext>
                  </a:extLst>
                </p:cNvPr>
                <p:cNvSpPr/>
                <p:nvPr/>
              </p:nvSpPr>
              <p:spPr>
                <a:xfrm>
                  <a:off x="4472680" y="2132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Freeform: Shape 247">
                  <a:extLst>
                    <a:ext uri="{FF2B5EF4-FFF2-40B4-BE49-F238E27FC236}">
                      <a16:creationId xmlns:a16="http://schemas.microsoft.com/office/drawing/2014/main" id="{2D0C21EF-998C-D6E6-694D-A245F6B8DE04}"/>
                    </a:ext>
                  </a:extLst>
                </p:cNvPr>
                <p:cNvSpPr/>
                <p:nvPr/>
              </p:nvSpPr>
              <p:spPr>
                <a:xfrm>
                  <a:off x="4475400" y="2132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Freeform: Shape 248">
                  <a:extLst>
                    <a:ext uri="{FF2B5EF4-FFF2-40B4-BE49-F238E27FC236}">
                      <a16:creationId xmlns:a16="http://schemas.microsoft.com/office/drawing/2014/main" id="{DC416D46-0A7D-685E-B583-150F57EEE6CB}"/>
                    </a:ext>
                  </a:extLst>
                </p:cNvPr>
                <p:cNvSpPr/>
                <p:nvPr/>
              </p:nvSpPr>
              <p:spPr>
                <a:xfrm>
                  <a:off x="4499570"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Freeform: Shape 249">
                  <a:extLst>
                    <a:ext uri="{FF2B5EF4-FFF2-40B4-BE49-F238E27FC236}">
                      <a16:creationId xmlns:a16="http://schemas.microsoft.com/office/drawing/2014/main" id="{B284012D-0074-5F66-DD08-CCAFB8B39C46}"/>
                    </a:ext>
                  </a:extLst>
                </p:cNvPr>
                <p:cNvSpPr/>
                <p:nvPr/>
              </p:nvSpPr>
              <p:spPr>
                <a:xfrm>
                  <a:off x="4503095"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Freeform: Shape 250">
                  <a:extLst>
                    <a:ext uri="{FF2B5EF4-FFF2-40B4-BE49-F238E27FC236}">
                      <a16:creationId xmlns:a16="http://schemas.microsoft.com/office/drawing/2014/main" id="{5880D21C-B864-195A-3D51-035A1AFE5E3E}"/>
                    </a:ext>
                  </a:extLst>
                </p:cNvPr>
                <p:cNvSpPr/>
                <p:nvPr/>
              </p:nvSpPr>
              <p:spPr>
                <a:xfrm>
                  <a:off x="4531899"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Freeform: Shape 251">
                  <a:extLst>
                    <a:ext uri="{FF2B5EF4-FFF2-40B4-BE49-F238E27FC236}">
                      <a16:creationId xmlns:a16="http://schemas.microsoft.com/office/drawing/2014/main" id="{9BD13096-99CD-C9C6-4EF9-D264443731B8}"/>
                    </a:ext>
                  </a:extLst>
                </p:cNvPr>
                <p:cNvSpPr/>
                <p:nvPr/>
              </p:nvSpPr>
              <p:spPr>
                <a:xfrm>
                  <a:off x="4560803" y="21486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Freeform: Shape 252">
                  <a:extLst>
                    <a:ext uri="{FF2B5EF4-FFF2-40B4-BE49-F238E27FC236}">
                      <a16:creationId xmlns:a16="http://schemas.microsoft.com/office/drawing/2014/main" id="{FAAA652F-19CC-3F6A-C674-85F58F7D5C86}"/>
                    </a:ext>
                  </a:extLst>
                </p:cNvPr>
                <p:cNvSpPr/>
                <p:nvPr/>
              </p:nvSpPr>
              <p:spPr>
                <a:xfrm>
                  <a:off x="4738660" y="217342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Freeform: Shape 253">
                  <a:extLst>
                    <a:ext uri="{FF2B5EF4-FFF2-40B4-BE49-F238E27FC236}">
                      <a16:creationId xmlns:a16="http://schemas.microsoft.com/office/drawing/2014/main" id="{4FC9E899-55C1-22A3-26CE-DB95514DFFBF}"/>
                    </a:ext>
                  </a:extLst>
                </p:cNvPr>
                <p:cNvSpPr/>
                <p:nvPr/>
              </p:nvSpPr>
              <p:spPr>
                <a:xfrm>
                  <a:off x="4794052" y="222740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Freeform: Shape 254">
                  <a:extLst>
                    <a:ext uri="{FF2B5EF4-FFF2-40B4-BE49-F238E27FC236}">
                      <a16:creationId xmlns:a16="http://schemas.microsoft.com/office/drawing/2014/main" id="{1A4F27B8-57B2-ED6B-8CD6-66CB53CAAB35}"/>
                    </a:ext>
                  </a:extLst>
                </p:cNvPr>
                <p:cNvSpPr/>
                <p:nvPr/>
              </p:nvSpPr>
              <p:spPr>
                <a:xfrm>
                  <a:off x="4762328" y="220232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Freeform: Shape 255">
                  <a:extLst>
                    <a:ext uri="{FF2B5EF4-FFF2-40B4-BE49-F238E27FC236}">
                      <a16:creationId xmlns:a16="http://schemas.microsoft.com/office/drawing/2014/main" id="{84A72672-5A99-F01F-DE3C-1535F3966CE2}"/>
                    </a:ext>
                  </a:extLst>
                </p:cNvPr>
                <p:cNvSpPr/>
                <p:nvPr/>
              </p:nvSpPr>
              <p:spPr>
                <a:xfrm>
                  <a:off x="4767766" y="220232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Freeform: Shape 256">
                  <a:extLst>
                    <a:ext uri="{FF2B5EF4-FFF2-40B4-BE49-F238E27FC236}">
                      <a16:creationId xmlns:a16="http://schemas.microsoft.com/office/drawing/2014/main" id="{9936C7D3-01B8-9C74-8D30-80A18E388007}"/>
                    </a:ext>
                  </a:extLst>
                </p:cNvPr>
                <p:cNvSpPr/>
                <p:nvPr/>
              </p:nvSpPr>
              <p:spPr>
                <a:xfrm>
                  <a:off x="4778140" y="220947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Freeform: Shape 257">
                  <a:extLst>
                    <a:ext uri="{FF2B5EF4-FFF2-40B4-BE49-F238E27FC236}">
                      <a16:creationId xmlns:a16="http://schemas.microsoft.com/office/drawing/2014/main" id="{E1BCDC8E-01A3-4585-3184-41CED01DF950}"/>
                    </a:ext>
                  </a:extLst>
                </p:cNvPr>
                <p:cNvSpPr/>
                <p:nvPr/>
              </p:nvSpPr>
              <p:spPr>
                <a:xfrm>
                  <a:off x="4789218" y="220947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Freeform: Shape 258">
                  <a:extLst>
                    <a:ext uri="{FF2B5EF4-FFF2-40B4-BE49-F238E27FC236}">
                      <a16:creationId xmlns:a16="http://schemas.microsoft.com/office/drawing/2014/main" id="{009494F4-A7F7-F26B-4B12-3B60D6D7A37C}"/>
                    </a:ext>
                  </a:extLst>
                </p:cNvPr>
                <p:cNvSpPr/>
                <p:nvPr/>
              </p:nvSpPr>
              <p:spPr>
                <a:xfrm>
                  <a:off x="4892447"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Freeform: Shape 259">
                  <a:extLst>
                    <a:ext uri="{FF2B5EF4-FFF2-40B4-BE49-F238E27FC236}">
                      <a16:creationId xmlns:a16="http://schemas.microsoft.com/office/drawing/2014/main" id="{1E227675-F1B3-9990-CA9B-07D1C7389DA9}"/>
                    </a:ext>
                  </a:extLst>
                </p:cNvPr>
                <p:cNvSpPr/>
                <p:nvPr/>
              </p:nvSpPr>
              <p:spPr>
                <a:xfrm>
                  <a:off x="4934343"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Freeform: Shape 260">
                  <a:extLst>
                    <a:ext uri="{FF2B5EF4-FFF2-40B4-BE49-F238E27FC236}">
                      <a16:creationId xmlns:a16="http://schemas.microsoft.com/office/drawing/2014/main" id="{E0317C73-377A-407A-2ADD-676814F510D5}"/>
                    </a:ext>
                  </a:extLst>
                </p:cNvPr>
                <p:cNvSpPr/>
                <p:nvPr/>
              </p:nvSpPr>
              <p:spPr>
                <a:xfrm>
                  <a:off x="4946328"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Freeform: Shape 261">
                  <a:extLst>
                    <a:ext uri="{FF2B5EF4-FFF2-40B4-BE49-F238E27FC236}">
                      <a16:creationId xmlns:a16="http://schemas.microsoft.com/office/drawing/2014/main" id="{D2C0A15E-F5C4-362D-4CD4-2B3D2B0DF5AF}"/>
                    </a:ext>
                  </a:extLst>
                </p:cNvPr>
                <p:cNvSpPr/>
                <p:nvPr/>
              </p:nvSpPr>
              <p:spPr>
                <a:xfrm>
                  <a:off x="4961334"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Freeform: Shape 262">
                  <a:extLst>
                    <a:ext uri="{FF2B5EF4-FFF2-40B4-BE49-F238E27FC236}">
                      <a16:creationId xmlns:a16="http://schemas.microsoft.com/office/drawing/2014/main" id="{B0244FD7-05FC-91E4-4965-98BCC20AF01E}"/>
                    </a:ext>
                  </a:extLst>
                </p:cNvPr>
                <p:cNvSpPr/>
                <p:nvPr/>
              </p:nvSpPr>
              <p:spPr>
                <a:xfrm>
                  <a:off x="4984095"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Freeform: Shape 263">
                  <a:extLst>
                    <a:ext uri="{FF2B5EF4-FFF2-40B4-BE49-F238E27FC236}">
                      <a16:creationId xmlns:a16="http://schemas.microsoft.com/office/drawing/2014/main" id="{D106A972-22DC-AB69-0767-698B32F855A3}"/>
                    </a:ext>
                  </a:extLst>
                </p:cNvPr>
                <p:cNvSpPr/>
                <p:nvPr/>
              </p:nvSpPr>
              <p:spPr>
                <a:xfrm>
                  <a:off x="4998698"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Freeform: Shape 264">
                  <a:extLst>
                    <a:ext uri="{FF2B5EF4-FFF2-40B4-BE49-F238E27FC236}">
                      <a16:creationId xmlns:a16="http://schemas.microsoft.com/office/drawing/2014/main" id="{B7E7B649-623C-2E1B-6DCF-53F30A15A66C}"/>
                    </a:ext>
                  </a:extLst>
                </p:cNvPr>
                <p:cNvSpPr/>
                <p:nvPr/>
              </p:nvSpPr>
              <p:spPr>
                <a:xfrm>
                  <a:off x="5003835"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Freeform: Shape 265">
                  <a:extLst>
                    <a:ext uri="{FF2B5EF4-FFF2-40B4-BE49-F238E27FC236}">
                      <a16:creationId xmlns:a16="http://schemas.microsoft.com/office/drawing/2014/main" id="{BA41FEB2-353C-A1F6-A260-0AAA3E0EA033}"/>
                    </a:ext>
                  </a:extLst>
                </p:cNvPr>
                <p:cNvSpPr/>
                <p:nvPr/>
              </p:nvSpPr>
              <p:spPr>
                <a:xfrm>
                  <a:off x="5005244"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Freeform: Shape 266">
                  <a:extLst>
                    <a:ext uri="{FF2B5EF4-FFF2-40B4-BE49-F238E27FC236}">
                      <a16:creationId xmlns:a16="http://schemas.microsoft.com/office/drawing/2014/main" id="{1DB1638A-FF96-B127-BF6B-A998A076ADAF}"/>
                    </a:ext>
                  </a:extLst>
                </p:cNvPr>
                <p:cNvSpPr/>
                <p:nvPr/>
              </p:nvSpPr>
              <p:spPr>
                <a:xfrm>
                  <a:off x="5011186"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Freeform: Shape 267">
                  <a:extLst>
                    <a:ext uri="{FF2B5EF4-FFF2-40B4-BE49-F238E27FC236}">
                      <a16:creationId xmlns:a16="http://schemas.microsoft.com/office/drawing/2014/main" id="{E06C601C-BBDB-3265-5931-0EF27B53B042}"/>
                    </a:ext>
                  </a:extLst>
                </p:cNvPr>
                <p:cNvSpPr/>
                <p:nvPr/>
              </p:nvSpPr>
              <p:spPr>
                <a:xfrm>
                  <a:off x="5015215"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Freeform: Shape 268">
                  <a:extLst>
                    <a:ext uri="{FF2B5EF4-FFF2-40B4-BE49-F238E27FC236}">
                      <a16:creationId xmlns:a16="http://schemas.microsoft.com/office/drawing/2014/main" id="{AAA32B03-34CA-D5A0-3B88-305901993866}"/>
                    </a:ext>
                  </a:extLst>
                </p:cNvPr>
                <p:cNvSpPr/>
                <p:nvPr/>
              </p:nvSpPr>
              <p:spPr>
                <a:xfrm>
                  <a:off x="5018337"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Freeform: Shape 269">
                  <a:extLst>
                    <a:ext uri="{FF2B5EF4-FFF2-40B4-BE49-F238E27FC236}">
                      <a16:creationId xmlns:a16="http://schemas.microsoft.com/office/drawing/2014/main" id="{435ABE0F-2B84-8A5E-7C59-520355E92ABA}"/>
                    </a:ext>
                  </a:extLst>
                </p:cNvPr>
                <p:cNvSpPr/>
                <p:nvPr/>
              </p:nvSpPr>
              <p:spPr>
                <a:xfrm>
                  <a:off x="5023574" y="225197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Freeform: Shape 270">
                  <a:extLst>
                    <a:ext uri="{FF2B5EF4-FFF2-40B4-BE49-F238E27FC236}">
                      <a16:creationId xmlns:a16="http://schemas.microsoft.com/office/drawing/2014/main" id="{AE75F289-DF53-3CF0-E0CB-FC42C51B1BC6}"/>
                    </a:ext>
                  </a:extLst>
                </p:cNvPr>
                <p:cNvSpPr/>
                <p:nvPr/>
              </p:nvSpPr>
              <p:spPr>
                <a:xfrm>
                  <a:off x="5024883" y="22547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Freeform: Shape 271">
                  <a:extLst>
                    <a:ext uri="{FF2B5EF4-FFF2-40B4-BE49-F238E27FC236}">
                      <a16:creationId xmlns:a16="http://schemas.microsoft.com/office/drawing/2014/main" id="{7E7A4707-D718-A085-91C1-04326250872A}"/>
                    </a:ext>
                  </a:extLst>
                </p:cNvPr>
                <p:cNvSpPr/>
                <p:nvPr/>
              </p:nvSpPr>
              <p:spPr>
                <a:xfrm>
                  <a:off x="5029214" y="225751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Freeform: Shape 272">
                  <a:extLst>
                    <a:ext uri="{FF2B5EF4-FFF2-40B4-BE49-F238E27FC236}">
                      <a16:creationId xmlns:a16="http://schemas.microsoft.com/office/drawing/2014/main" id="{F3A9811C-7449-B133-2EF4-4F04FED75766}"/>
                    </a:ext>
                  </a:extLst>
                </p:cNvPr>
                <p:cNvSpPr/>
                <p:nvPr/>
              </p:nvSpPr>
              <p:spPr>
                <a:xfrm>
                  <a:off x="5030825" y="225932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Freeform: Shape 273">
                  <a:extLst>
                    <a:ext uri="{FF2B5EF4-FFF2-40B4-BE49-F238E27FC236}">
                      <a16:creationId xmlns:a16="http://schemas.microsoft.com/office/drawing/2014/main" id="{A4FE5881-68A7-5DCE-A978-276735C45BB1}"/>
                    </a:ext>
                  </a:extLst>
                </p:cNvPr>
                <p:cNvSpPr/>
                <p:nvPr/>
              </p:nvSpPr>
              <p:spPr>
                <a:xfrm>
                  <a:off x="5034955" y="226063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Freeform: Shape 274">
                  <a:extLst>
                    <a:ext uri="{FF2B5EF4-FFF2-40B4-BE49-F238E27FC236}">
                      <a16:creationId xmlns:a16="http://schemas.microsoft.com/office/drawing/2014/main" id="{FCFF698A-1B3B-0072-BAEF-ACF0CDEB7FAF}"/>
                    </a:ext>
                  </a:extLst>
                </p:cNvPr>
                <p:cNvSpPr/>
                <p:nvPr/>
              </p:nvSpPr>
              <p:spPr>
                <a:xfrm>
                  <a:off x="5034955" y="226184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Freeform: Shape 275">
                  <a:extLst>
                    <a:ext uri="{FF2B5EF4-FFF2-40B4-BE49-F238E27FC236}">
                      <a16:creationId xmlns:a16="http://schemas.microsoft.com/office/drawing/2014/main" id="{E45FF955-0343-34B3-CF6A-D58750C794B7}"/>
                    </a:ext>
                  </a:extLst>
                </p:cNvPr>
                <p:cNvSpPr/>
                <p:nvPr/>
              </p:nvSpPr>
              <p:spPr>
                <a:xfrm>
                  <a:off x="5039386"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Freeform: Shape 276">
                  <a:extLst>
                    <a:ext uri="{FF2B5EF4-FFF2-40B4-BE49-F238E27FC236}">
                      <a16:creationId xmlns:a16="http://schemas.microsoft.com/office/drawing/2014/main" id="{887E2686-BAD8-0EE6-D5CF-79652353F451}"/>
                    </a:ext>
                  </a:extLst>
                </p:cNvPr>
                <p:cNvSpPr/>
                <p:nvPr/>
              </p:nvSpPr>
              <p:spPr>
                <a:xfrm>
                  <a:off x="5043213"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Freeform: Shape 277">
                  <a:extLst>
                    <a:ext uri="{FF2B5EF4-FFF2-40B4-BE49-F238E27FC236}">
                      <a16:creationId xmlns:a16="http://schemas.microsoft.com/office/drawing/2014/main" id="{49BF10E7-57E6-98BF-8D16-9E84A36C89A2}"/>
                    </a:ext>
                  </a:extLst>
                </p:cNvPr>
                <p:cNvSpPr/>
                <p:nvPr/>
              </p:nvSpPr>
              <p:spPr>
                <a:xfrm>
                  <a:off x="5046134"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Freeform: Shape 278">
                  <a:extLst>
                    <a:ext uri="{FF2B5EF4-FFF2-40B4-BE49-F238E27FC236}">
                      <a16:creationId xmlns:a16="http://schemas.microsoft.com/office/drawing/2014/main" id="{945666A3-EB33-DB30-8F2A-FE161F0F85C7}"/>
                    </a:ext>
                  </a:extLst>
                </p:cNvPr>
                <p:cNvSpPr/>
                <p:nvPr/>
              </p:nvSpPr>
              <p:spPr>
                <a:xfrm>
                  <a:off x="5048852"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Freeform: Shape 279">
                  <a:extLst>
                    <a:ext uri="{FF2B5EF4-FFF2-40B4-BE49-F238E27FC236}">
                      <a16:creationId xmlns:a16="http://schemas.microsoft.com/office/drawing/2014/main" id="{B76D681E-3640-848B-B4C3-00D850C3C01D}"/>
                    </a:ext>
                  </a:extLst>
                </p:cNvPr>
                <p:cNvSpPr/>
                <p:nvPr/>
              </p:nvSpPr>
              <p:spPr>
                <a:xfrm>
                  <a:off x="5051874"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Freeform: Shape 280">
                  <a:extLst>
                    <a:ext uri="{FF2B5EF4-FFF2-40B4-BE49-F238E27FC236}">
                      <a16:creationId xmlns:a16="http://schemas.microsoft.com/office/drawing/2014/main" id="{E7E5CA62-AB4F-8CFC-8993-F2B0D9D0ED72}"/>
                    </a:ext>
                  </a:extLst>
                </p:cNvPr>
                <p:cNvSpPr/>
                <p:nvPr/>
              </p:nvSpPr>
              <p:spPr>
                <a:xfrm>
                  <a:off x="5054593" y="22653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Freeform: Shape 281">
                  <a:extLst>
                    <a:ext uri="{FF2B5EF4-FFF2-40B4-BE49-F238E27FC236}">
                      <a16:creationId xmlns:a16="http://schemas.microsoft.com/office/drawing/2014/main" id="{3A07FC2B-220C-F67E-40DC-3F7BC514E6B4}"/>
                    </a:ext>
                  </a:extLst>
                </p:cNvPr>
                <p:cNvSpPr/>
                <p:nvPr/>
              </p:nvSpPr>
              <p:spPr>
                <a:xfrm>
                  <a:off x="5057816" y="22653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Freeform: Shape 282">
                  <a:extLst>
                    <a:ext uri="{FF2B5EF4-FFF2-40B4-BE49-F238E27FC236}">
                      <a16:creationId xmlns:a16="http://schemas.microsoft.com/office/drawing/2014/main" id="{9F0B8645-E44F-7689-CB8E-4A0820DCE2B1}"/>
                    </a:ext>
                  </a:extLst>
                </p:cNvPr>
                <p:cNvSpPr/>
                <p:nvPr/>
              </p:nvSpPr>
              <p:spPr>
                <a:xfrm>
                  <a:off x="5068592"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Freeform: Shape 283">
                  <a:extLst>
                    <a:ext uri="{FF2B5EF4-FFF2-40B4-BE49-F238E27FC236}">
                      <a16:creationId xmlns:a16="http://schemas.microsoft.com/office/drawing/2014/main" id="{24063C94-FB74-2B48-162E-0A221A74F018}"/>
                    </a:ext>
                  </a:extLst>
                </p:cNvPr>
                <p:cNvSpPr/>
                <p:nvPr/>
              </p:nvSpPr>
              <p:spPr>
                <a:xfrm>
                  <a:off x="5075843"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Freeform: Shape 284">
                  <a:extLst>
                    <a:ext uri="{FF2B5EF4-FFF2-40B4-BE49-F238E27FC236}">
                      <a16:creationId xmlns:a16="http://schemas.microsoft.com/office/drawing/2014/main" id="{EB2E5759-CFDF-CD18-9001-4DC2AEBEF7E9}"/>
                    </a:ext>
                  </a:extLst>
                </p:cNvPr>
                <p:cNvSpPr/>
                <p:nvPr/>
              </p:nvSpPr>
              <p:spPr>
                <a:xfrm>
                  <a:off x="5078764"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Freeform: Shape 285">
                  <a:extLst>
                    <a:ext uri="{FF2B5EF4-FFF2-40B4-BE49-F238E27FC236}">
                      <a16:creationId xmlns:a16="http://schemas.microsoft.com/office/drawing/2014/main" id="{34C6DA36-F6FB-B225-FEF1-6C139A697D8F}"/>
                    </a:ext>
                  </a:extLst>
                </p:cNvPr>
                <p:cNvSpPr/>
                <p:nvPr/>
              </p:nvSpPr>
              <p:spPr>
                <a:xfrm>
                  <a:off x="5071613"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Freeform: Shape 286">
                  <a:extLst>
                    <a:ext uri="{FF2B5EF4-FFF2-40B4-BE49-F238E27FC236}">
                      <a16:creationId xmlns:a16="http://schemas.microsoft.com/office/drawing/2014/main" id="{B8CB02D3-FF9B-3CAE-EAF3-4EF287D17C46}"/>
                    </a:ext>
                  </a:extLst>
                </p:cNvPr>
                <p:cNvSpPr/>
                <p:nvPr/>
              </p:nvSpPr>
              <p:spPr>
                <a:xfrm>
                  <a:off x="5080476"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Freeform: Shape 287">
                  <a:extLst>
                    <a:ext uri="{FF2B5EF4-FFF2-40B4-BE49-F238E27FC236}">
                      <a16:creationId xmlns:a16="http://schemas.microsoft.com/office/drawing/2014/main" id="{529B9BAB-AD09-19E6-FB87-EE86768EE89F}"/>
                    </a:ext>
                  </a:extLst>
                </p:cNvPr>
                <p:cNvSpPr/>
                <p:nvPr/>
              </p:nvSpPr>
              <p:spPr>
                <a:xfrm>
                  <a:off x="5085612"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Freeform: Shape 288">
                  <a:extLst>
                    <a:ext uri="{FF2B5EF4-FFF2-40B4-BE49-F238E27FC236}">
                      <a16:creationId xmlns:a16="http://schemas.microsoft.com/office/drawing/2014/main" id="{54836346-5339-2B54-8FF0-EF23BF1C7346}"/>
                    </a:ext>
                  </a:extLst>
                </p:cNvPr>
                <p:cNvSpPr/>
                <p:nvPr/>
              </p:nvSpPr>
              <p:spPr>
                <a:xfrm>
                  <a:off x="5091252"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Freeform: Shape 289">
                  <a:extLst>
                    <a:ext uri="{FF2B5EF4-FFF2-40B4-BE49-F238E27FC236}">
                      <a16:creationId xmlns:a16="http://schemas.microsoft.com/office/drawing/2014/main" id="{E124DF7A-2C05-38C3-A837-C5707FB343E2}"/>
                    </a:ext>
                  </a:extLst>
                </p:cNvPr>
                <p:cNvSpPr/>
                <p:nvPr/>
              </p:nvSpPr>
              <p:spPr>
                <a:xfrm>
                  <a:off x="5101928"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Freeform: Shape 290">
                  <a:extLst>
                    <a:ext uri="{FF2B5EF4-FFF2-40B4-BE49-F238E27FC236}">
                      <a16:creationId xmlns:a16="http://schemas.microsoft.com/office/drawing/2014/main" id="{E6AAD9FC-02AD-1132-70D6-CCF0DC473046}"/>
                    </a:ext>
                  </a:extLst>
                </p:cNvPr>
                <p:cNvSpPr/>
                <p:nvPr/>
              </p:nvSpPr>
              <p:spPr>
                <a:xfrm>
                  <a:off x="5106560"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Freeform: Shape 291">
                  <a:extLst>
                    <a:ext uri="{FF2B5EF4-FFF2-40B4-BE49-F238E27FC236}">
                      <a16:creationId xmlns:a16="http://schemas.microsoft.com/office/drawing/2014/main" id="{5874DD54-C58D-C1F9-FB86-3E9D37C9D2E4}"/>
                    </a:ext>
                  </a:extLst>
                </p:cNvPr>
                <p:cNvSpPr/>
                <p:nvPr/>
              </p:nvSpPr>
              <p:spPr>
                <a:xfrm>
                  <a:off x="5110992"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Freeform: Shape 292">
                  <a:extLst>
                    <a:ext uri="{FF2B5EF4-FFF2-40B4-BE49-F238E27FC236}">
                      <a16:creationId xmlns:a16="http://schemas.microsoft.com/office/drawing/2014/main" id="{A8C735F3-DDFD-BB4E-5705-E8DB7A73A2E5}"/>
                    </a:ext>
                  </a:extLst>
                </p:cNvPr>
                <p:cNvSpPr/>
                <p:nvPr/>
              </p:nvSpPr>
              <p:spPr>
                <a:xfrm>
                  <a:off x="5115423"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Freeform: Shape 293">
                  <a:extLst>
                    <a:ext uri="{FF2B5EF4-FFF2-40B4-BE49-F238E27FC236}">
                      <a16:creationId xmlns:a16="http://schemas.microsoft.com/office/drawing/2014/main" id="{53708C2E-AC12-3FAA-91CC-EC03499A3C9E}"/>
                    </a:ext>
                  </a:extLst>
                </p:cNvPr>
                <p:cNvSpPr/>
                <p:nvPr/>
              </p:nvSpPr>
              <p:spPr>
                <a:xfrm>
                  <a:off x="5119854"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Freeform: Shape 294">
                  <a:extLst>
                    <a:ext uri="{FF2B5EF4-FFF2-40B4-BE49-F238E27FC236}">
                      <a16:creationId xmlns:a16="http://schemas.microsoft.com/office/drawing/2014/main" id="{AAD4FD5C-0DB2-1211-EF23-A3AF28688073}"/>
                    </a:ext>
                  </a:extLst>
                </p:cNvPr>
                <p:cNvSpPr/>
                <p:nvPr/>
              </p:nvSpPr>
              <p:spPr>
                <a:xfrm>
                  <a:off x="5124387"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Freeform: Shape 295">
                  <a:extLst>
                    <a:ext uri="{FF2B5EF4-FFF2-40B4-BE49-F238E27FC236}">
                      <a16:creationId xmlns:a16="http://schemas.microsoft.com/office/drawing/2014/main" id="{A309B4AE-D250-039C-A157-9C6928CC5EBC}"/>
                    </a:ext>
                  </a:extLst>
                </p:cNvPr>
                <p:cNvSpPr/>
                <p:nvPr/>
              </p:nvSpPr>
              <p:spPr>
                <a:xfrm>
                  <a:off x="5128817" y="2294172"/>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1" y="49763"/>
                      </a:cubicBezTo>
                      <a:cubicBezTo>
                        <a:pt x="11140" y="49763"/>
                        <a:pt x="0" y="38623"/>
                        <a:pt x="0" y="24882"/>
                      </a:cubicBezTo>
                      <a:cubicBezTo>
                        <a:pt x="0" y="11140"/>
                        <a:pt x="11140" y="0"/>
                        <a:pt x="24881"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Freeform: Shape 296">
                  <a:extLst>
                    <a:ext uri="{FF2B5EF4-FFF2-40B4-BE49-F238E27FC236}">
                      <a16:creationId xmlns:a16="http://schemas.microsoft.com/office/drawing/2014/main" id="{4D4E4208-2F8F-2C60-6A71-2F43D6A684EA}"/>
                    </a:ext>
                  </a:extLst>
                </p:cNvPr>
                <p:cNvSpPr/>
                <p:nvPr/>
              </p:nvSpPr>
              <p:spPr>
                <a:xfrm>
                  <a:off x="5133249" y="2294172"/>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1" y="49763"/>
                      </a:cubicBezTo>
                      <a:cubicBezTo>
                        <a:pt x="11140" y="49763"/>
                        <a:pt x="0" y="38623"/>
                        <a:pt x="0" y="24882"/>
                      </a:cubicBezTo>
                      <a:cubicBezTo>
                        <a:pt x="0" y="11140"/>
                        <a:pt x="11140" y="0"/>
                        <a:pt x="24881"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Freeform: Shape 297">
                  <a:extLst>
                    <a:ext uri="{FF2B5EF4-FFF2-40B4-BE49-F238E27FC236}">
                      <a16:creationId xmlns:a16="http://schemas.microsoft.com/office/drawing/2014/main" id="{B318CD19-0D17-7167-E145-8258DF53D986}"/>
                    </a:ext>
                  </a:extLst>
                </p:cNvPr>
                <p:cNvSpPr/>
                <p:nvPr/>
              </p:nvSpPr>
              <p:spPr>
                <a:xfrm>
                  <a:off x="5137680" y="2294172"/>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1" y="49763"/>
                      </a:cubicBezTo>
                      <a:cubicBezTo>
                        <a:pt x="11140" y="49763"/>
                        <a:pt x="0" y="38623"/>
                        <a:pt x="0" y="24882"/>
                      </a:cubicBezTo>
                      <a:cubicBezTo>
                        <a:pt x="0" y="11140"/>
                        <a:pt x="11140" y="0"/>
                        <a:pt x="24881"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Freeform: Shape 298">
                  <a:extLst>
                    <a:ext uri="{FF2B5EF4-FFF2-40B4-BE49-F238E27FC236}">
                      <a16:creationId xmlns:a16="http://schemas.microsoft.com/office/drawing/2014/main" id="{2389881F-6072-DD31-9810-BD61A675BCE5}"/>
                    </a:ext>
                  </a:extLst>
                </p:cNvPr>
                <p:cNvSpPr/>
                <p:nvPr/>
              </p:nvSpPr>
              <p:spPr>
                <a:xfrm>
                  <a:off x="5142112"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Freeform: Shape 299">
                  <a:extLst>
                    <a:ext uri="{FF2B5EF4-FFF2-40B4-BE49-F238E27FC236}">
                      <a16:creationId xmlns:a16="http://schemas.microsoft.com/office/drawing/2014/main" id="{3AA0760F-0A8F-FF2E-260C-5F18315FAD3A}"/>
                    </a:ext>
                  </a:extLst>
                </p:cNvPr>
                <p:cNvSpPr/>
                <p:nvPr/>
              </p:nvSpPr>
              <p:spPr>
                <a:xfrm>
                  <a:off x="5146543"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Freeform: Shape 300">
                  <a:extLst>
                    <a:ext uri="{FF2B5EF4-FFF2-40B4-BE49-F238E27FC236}">
                      <a16:creationId xmlns:a16="http://schemas.microsoft.com/office/drawing/2014/main" id="{C3F0994D-A906-9AE6-46CC-C4F72F548787}"/>
                    </a:ext>
                  </a:extLst>
                </p:cNvPr>
                <p:cNvSpPr/>
                <p:nvPr/>
              </p:nvSpPr>
              <p:spPr>
                <a:xfrm>
                  <a:off x="5186022" y="230938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Freeform: Shape 301">
                  <a:extLst>
                    <a:ext uri="{FF2B5EF4-FFF2-40B4-BE49-F238E27FC236}">
                      <a16:creationId xmlns:a16="http://schemas.microsoft.com/office/drawing/2014/main" id="{A3B7BE36-699C-0EE8-93EE-FE94AB72103A}"/>
                    </a:ext>
                  </a:extLst>
                </p:cNvPr>
                <p:cNvSpPr/>
                <p:nvPr/>
              </p:nvSpPr>
              <p:spPr>
                <a:xfrm>
                  <a:off x="5198812"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Freeform: Shape 302">
                  <a:extLst>
                    <a:ext uri="{FF2B5EF4-FFF2-40B4-BE49-F238E27FC236}">
                      <a16:creationId xmlns:a16="http://schemas.microsoft.com/office/drawing/2014/main" id="{559B9512-6C6A-5140-FAD1-0775C20A05CF}"/>
                    </a:ext>
                  </a:extLst>
                </p:cNvPr>
                <p:cNvSpPr/>
                <p:nvPr/>
              </p:nvSpPr>
              <p:spPr>
                <a:xfrm>
                  <a:off x="5222681"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Freeform: Shape 303">
                  <a:extLst>
                    <a:ext uri="{FF2B5EF4-FFF2-40B4-BE49-F238E27FC236}">
                      <a16:creationId xmlns:a16="http://schemas.microsoft.com/office/drawing/2014/main" id="{7F0D7471-E472-8571-425B-72D2EFD5E1A7}"/>
                    </a:ext>
                  </a:extLst>
                </p:cNvPr>
                <p:cNvSpPr/>
                <p:nvPr/>
              </p:nvSpPr>
              <p:spPr>
                <a:xfrm>
                  <a:off x="5232752"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Freeform: Shape 304">
                  <a:extLst>
                    <a:ext uri="{FF2B5EF4-FFF2-40B4-BE49-F238E27FC236}">
                      <a16:creationId xmlns:a16="http://schemas.microsoft.com/office/drawing/2014/main" id="{335499FD-04BD-8187-C4F1-464DA0B11517}"/>
                    </a:ext>
                  </a:extLst>
                </p:cNvPr>
                <p:cNvSpPr/>
                <p:nvPr/>
              </p:nvSpPr>
              <p:spPr>
                <a:xfrm>
                  <a:off x="5234968"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Freeform: Shape 305">
                  <a:extLst>
                    <a:ext uri="{FF2B5EF4-FFF2-40B4-BE49-F238E27FC236}">
                      <a16:creationId xmlns:a16="http://schemas.microsoft.com/office/drawing/2014/main" id="{CBAF1F53-F0DB-FA56-1F07-3342E7212C4E}"/>
                    </a:ext>
                  </a:extLst>
                </p:cNvPr>
                <p:cNvSpPr/>
                <p:nvPr/>
              </p:nvSpPr>
              <p:spPr>
                <a:xfrm>
                  <a:off x="5262059"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Freeform: Shape 306">
                  <a:extLst>
                    <a:ext uri="{FF2B5EF4-FFF2-40B4-BE49-F238E27FC236}">
                      <a16:creationId xmlns:a16="http://schemas.microsoft.com/office/drawing/2014/main" id="{8DFC66BF-E165-1DD2-FD46-0D7D5B285AA2}"/>
                    </a:ext>
                  </a:extLst>
                </p:cNvPr>
                <p:cNvSpPr/>
                <p:nvPr/>
              </p:nvSpPr>
              <p:spPr>
                <a:xfrm>
                  <a:off x="5264578"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Freeform: Shape 307">
                  <a:extLst>
                    <a:ext uri="{FF2B5EF4-FFF2-40B4-BE49-F238E27FC236}">
                      <a16:creationId xmlns:a16="http://schemas.microsoft.com/office/drawing/2014/main" id="{536E5761-DFD5-2086-5018-FC66877C17FF}"/>
                    </a:ext>
                  </a:extLst>
                </p:cNvPr>
                <p:cNvSpPr/>
                <p:nvPr/>
              </p:nvSpPr>
              <p:spPr>
                <a:xfrm>
                  <a:off x="5270720" y="230938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Freeform: Shape 308">
                  <a:extLst>
                    <a:ext uri="{FF2B5EF4-FFF2-40B4-BE49-F238E27FC236}">
                      <a16:creationId xmlns:a16="http://schemas.microsoft.com/office/drawing/2014/main" id="{3E78BE5A-71A7-10B9-ECB2-65AF79D8E15D}"/>
                    </a:ext>
                  </a:extLst>
                </p:cNvPr>
                <p:cNvSpPr/>
                <p:nvPr/>
              </p:nvSpPr>
              <p:spPr>
                <a:xfrm>
                  <a:off x="5279382" y="232559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Freeform: Shape 309">
                  <a:extLst>
                    <a:ext uri="{FF2B5EF4-FFF2-40B4-BE49-F238E27FC236}">
                      <a16:creationId xmlns:a16="http://schemas.microsoft.com/office/drawing/2014/main" id="{FE886CA8-5B8E-9673-5E9B-FCD9E1D404EF}"/>
                    </a:ext>
                  </a:extLst>
                </p:cNvPr>
                <p:cNvSpPr/>
                <p:nvPr/>
              </p:nvSpPr>
              <p:spPr>
                <a:xfrm>
                  <a:off x="5290460" y="232559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Freeform: Shape 310">
                  <a:extLst>
                    <a:ext uri="{FF2B5EF4-FFF2-40B4-BE49-F238E27FC236}">
                      <a16:creationId xmlns:a16="http://schemas.microsoft.com/office/drawing/2014/main" id="{BCE28815-ECD1-F321-652A-67A8AC153455}"/>
                    </a:ext>
                  </a:extLst>
                </p:cNvPr>
                <p:cNvSpPr/>
                <p:nvPr/>
              </p:nvSpPr>
              <p:spPr>
                <a:xfrm>
                  <a:off x="5290460" y="232901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Freeform: Shape 311">
                  <a:extLst>
                    <a:ext uri="{FF2B5EF4-FFF2-40B4-BE49-F238E27FC236}">
                      <a16:creationId xmlns:a16="http://schemas.microsoft.com/office/drawing/2014/main" id="{C3ADA8F3-6640-94B4-AF6E-5C58DB3B6E3E}"/>
                    </a:ext>
                  </a:extLst>
                </p:cNvPr>
                <p:cNvSpPr/>
                <p:nvPr/>
              </p:nvSpPr>
              <p:spPr>
                <a:xfrm>
                  <a:off x="5293582" y="23320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Freeform: Shape 312">
                  <a:extLst>
                    <a:ext uri="{FF2B5EF4-FFF2-40B4-BE49-F238E27FC236}">
                      <a16:creationId xmlns:a16="http://schemas.microsoft.com/office/drawing/2014/main" id="{9F4487F9-DBAF-750A-2476-12BCC1AF87BF}"/>
                    </a:ext>
                  </a:extLst>
                </p:cNvPr>
                <p:cNvSpPr/>
                <p:nvPr/>
              </p:nvSpPr>
              <p:spPr>
                <a:xfrm>
                  <a:off x="5296100" y="23320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Freeform: Shape 313">
                  <a:extLst>
                    <a:ext uri="{FF2B5EF4-FFF2-40B4-BE49-F238E27FC236}">
                      <a16:creationId xmlns:a16="http://schemas.microsoft.com/office/drawing/2014/main" id="{F548F9A4-75D9-CC45-C4A5-679182DEFE66}"/>
                    </a:ext>
                  </a:extLst>
                </p:cNvPr>
                <p:cNvSpPr/>
                <p:nvPr/>
              </p:nvSpPr>
              <p:spPr>
                <a:xfrm>
                  <a:off x="5299021" y="233204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Freeform: Shape 314">
                  <a:extLst>
                    <a:ext uri="{FF2B5EF4-FFF2-40B4-BE49-F238E27FC236}">
                      <a16:creationId xmlns:a16="http://schemas.microsoft.com/office/drawing/2014/main" id="{4E0A6023-80A9-48EC-1269-111DFA653225}"/>
                    </a:ext>
                  </a:extLst>
                </p:cNvPr>
                <p:cNvSpPr/>
                <p:nvPr/>
              </p:nvSpPr>
              <p:spPr>
                <a:xfrm>
                  <a:off x="5301538" y="233204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Freeform: Shape 315">
                  <a:extLst>
                    <a:ext uri="{FF2B5EF4-FFF2-40B4-BE49-F238E27FC236}">
                      <a16:creationId xmlns:a16="http://schemas.microsoft.com/office/drawing/2014/main" id="{DE2ACBE5-C9CA-6C66-F491-7C88B71C111C}"/>
                    </a:ext>
                  </a:extLst>
                </p:cNvPr>
                <p:cNvSpPr/>
                <p:nvPr/>
              </p:nvSpPr>
              <p:spPr>
                <a:xfrm>
                  <a:off x="5305264"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Freeform: Shape 316">
                  <a:extLst>
                    <a:ext uri="{FF2B5EF4-FFF2-40B4-BE49-F238E27FC236}">
                      <a16:creationId xmlns:a16="http://schemas.microsoft.com/office/drawing/2014/main" id="{79BA276D-4A43-A540-D2B4-5C63F8305184}"/>
                    </a:ext>
                  </a:extLst>
                </p:cNvPr>
                <p:cNvSpPr/>
                <p:nvPr/>
              </p:nvSpPr>
              <p:spPr>
                <a:xfrm>
                  <a:off x="5308387"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Freeform: Shape 317">
                  <a:extLst>
                    <a:ext uri="{FF2B5EF4-FFF2-40B4-BE49-F238E27FC236}">
                      <a16:creationId xmlns:a16="http://schemas.microsoft.com/office/drawing/2014/main" id="{949FD6AC-C7E9-ACEA-1C0E-826D9BE5297F}"/>
                    </a:ext>
                  </a:extLst>
                </p:cNvPr>
                <p:cNvSpPr/>
                <p:nvPr/>
              </p:nvSpPr>
              <p:spPr>
                <a:xfrm>
                  <a:off x="5313322" y="233556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Freeform: Shape 318">
                  <a:extLst>
                    <a:ext uri="{FF2B5EF4-FFF2-40B4-BE49-F238E27FC236}">
                      <a16:creationId xmlns:a16="http://schemas.microsoft.com/office/drawing/2014/main" id="{7734115C-9E48-E680-9302-F6123FB63EF0}"/>
                    </a:ext>
                  </a:extLst>
                </p:cNvPr>
                <p:cNvSpPr/>
                <p:nvPr/>
              </p:nvSpPr>
              <p:spPr>
                <a:xfrm>
                  <a:off x="5318760" y="233677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Freeform: Shape 319">
                  <a:extLst>
                    <a:ext uri="{FF2B5EF4-FFF2-40B4-BE49-F238E27FC236}">
                      <a16:creationId xmlns:a16="http://schemas.microsoft.com/office/drawing/2014/main" id="{3726AD29-9D68-9A3F-63DC-F283F2289A5D}"/>
                    </a:ext>
                  </a:extLst>
                </p:cNvPr>
                <p:cNvSpPr/>
                <p:nvPr/>
              </p:nvSpPr>
              <p:spPr>
                <a:xfrm>
                  <a:off x="5321177" y="233878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Freeform: Shape 320">
                  <a:extLst>
                    <a:ext uri="{FF2B5EF4-FFF2-40B4-BE49-F238E27FC236}">
                      <a16:creationId xmlns:a16="http://schemas.microsoft.com/office/drawing/2014/main" id="{2540381F-D61C-1E02-1EAA-8C5DE454D8D6}"/>
                    </a:ext>
                  </a:extLst>
                </p:cNvPr>
                <p:cNvSpPr/>
                <p:nvPr/>
              </p:nvSpPr>
              <p:spPr>
                <a:xfrm>
                  <a:off x="5328025" y="2342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Freeform: Shape 321">
                  <a:extLst>
                    <a:ext uri="{FF2B5EF4-FFF2-40B4-BE49-F238E27FC236}">
                      <a16:creationId xmlns:a16="http://schemas.microsoft.com/office/drawing/2014/main" id="{6B22E100-1ED8-7921-7143-53DBDE579B32}"/>
                    </a:ext>
                  </a:extLst>
                </p:cNvPr>
                <p:cNvSpPr/>
                <p:nvPr/>
              </p:nvSpPr>
              <p:spPr>
                <a:xfrm>
                  <a:off x="5329838" y="2342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Freeform: Shape 322">
                  <a:extLst>
                    <a:ext uri="{FF2B5EF4-FFF2-40B4-BE49-F238E27FC236}">
                      <a16:creationId xmlns:a16="http://schemas.microsoft.com/office/drawing/2014/main" id="{851124BC-BCC1-3C0E-9321-D0B422E8A7C5}"/>
                    </a:ext>
                  </a:extLst>
                </p:cNvPr>
                <p:cNvSpPr/>
                <p:nvPr/>
              </p:nvSpPr>
              <p:spPr>
                <a:xfrm>
                  <a:off x="5335479" y="2342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Freeform: Shape 323">
                  <a:extLst>
                    <a:ext uri="{FF2B5EF4-FFF2-40B4-BE49-F238E27FC236}">
                      <a16:creationId xmlns:a16="http://schemas.microsoft.com/office/drawing/2014/main" id="{4B946874-F1A2-2A0D-0D92-CB9F4101E00C}"/>
                    </a:ext>
                  </a:extLst>
                </p:cNvPr>
                <p:cNvSpPr/>
                <p:nvPr/>
              </p:nvSpPr>
              <p:spPr>
                <a:xfrm>
                  <a:off x="533547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Freeform: Shape 324">
                  <a:extLst>
                    <a:ext uri="{FF2B5EF4-FFF2-40B4-BE49-F238E27FC236}">
                      <a16:creationId xmlns:a16="http://schemas.microsoft.com/office/drawing/2014/main" id="{8D5BD525-34E6-FFB2-EA34-37ECB1C85326}"/>
                    </a:ext>
                  </a:extLst>
                </p:cNvPr>
                <p:cNvSpPr/>
                <p:nvPr/>
              </p:nvSpPr>
              <p:spPr>
                <a:xfrm>
                  <a:off x="5338500"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Freeform: Shape 325">
                  <a:extLst>
                    <a:ext uri="{FF2B5EF4-FFF2-40B4-BE49-F238E27FC236}">
                      <a16:creationId xmlns:a16="http://schemas.microsoft.com/office/drawing/2014/main" id="{9AC33545-CEAE-CD59-5A69-51874E37DB9C}"/>
                    </a:ext>
                  </a:extLst>
                </p:cNvPr>
                <p:cNvSpPr/>
                <p:nvPr/>
              </p:nvSpPr>
              <p:spPr>
                <a:xfrm>
                  <a:off x="5340917"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Freeform: Shape 326">
                  <a:extLst>
                    <a:ext uri="{FF2B5EF4-FFF2-40B4-BE49-F238E27FC236}">
                      <a16:creationId xmlns:a16="http://schemas.microsoft.com/office/drawing/2014/main" id="{6EAFFDF7-9EE7-3DC6-F0BA-C6393173EC6A}"/>
                    </a:ext>
                  </a:extLst>
                </p:cNvPr>
                <p:cNvSpPr/>
                <p:nvPr/>
              </p:nvSpPr>
              <p:spPr>
                <a:xfrm>
                  <a:off x="5343434"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Freeform: Shape 327">
                  <a:extLst>
                    <a:ext uri="{FF2B5EF4-FFF2-40B4-BE49-F238E27FC236}">
                      <a16:creationId xmlns:a16="http://schemas.microsoft.com/office/drawing/2014/main" id="{02A449F3-1BC5-0157-F6EE-B697EDD1D09D}"/>
                    </a:ext>
                  </a:extLst>
                </p:cNvPr>
                <p:cNvSpPr/>
                <p:nvPr/>
              </p:nvSpPr>
              <p:spPr>
                <a:xfrm>
                  <a:off x="5345851"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Freeform: Shape 328">
                  <a:extLst>
                    <a:ext uri="{FF2B5EF4-FFF2-40B4-BE49-F238E27FC236}">
                      <a16:creationId xmlns:a16="http://schemas.microsoft.com/office/drawing/2014/main" id="{0F9D030B-6C05-BFFC-C852-39A507ADCA3E}"/>
                    </a:ext>
                  </a:extLst>
                </p:cNvPr>
                <p:cNvSpPr/>
                <p:nvPr/>
              </p:nvSpPr>
              <p:spPr>
                <a:xfrm>
                  <a:off x="534826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Freeform: Shape 329">
                  <a:extLst>
                    <a:ext uri="{FF2B5EF4-FFF2-40B4-BE49-F238E27FC236}">
                      <a16:creationId xmlns:a16="http://schemas.microsoft.com/office/drawing/2014/main" id="{DFA9900D-585C-1039-FE7E-618F7EA1C023}"/>
                    </a:ext>
                  </a:extLst>
                </p:cNvPr>
                <p:cNvSpPr/>
                <p:nvPr/>
              </p:nvSpPr>
              <p:spPr>
                <a:xfrm>
                  <a:off x="535078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Freeform: Shape 330">
                  <a:extLst>
                    <a:ext uri="{FF2B5EF4-FFF2-40B4-BE49-F238E27FC236}">
                      <a16:creationId xmlns:a16="http://schemas.microsoft.com/office/drawing/2014/main" id="{F6C036A3-6323-A9A6-6F3A-72D5DFECBF9B}"/>
                    </a:ext>
                  </a:extLst>
                </p:cNvPr>
                <p:cNvSpPr/>
                <p:nvPr/>
              </p:nvSpPr>
              <p:spPr>
                <a:xfrm>
                  <a:off x="535320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Freeform: Shape 331">
                  <a:extLst>
                    <a:ext uri="{FF2B5EF4-FFF2-40B4-BE49-F238E27FC236}">
                      <a16:creationId xmlns:a16="http://schemas.microsoft.com/office/drawing/2014/main" id="{FD0C0155-D452-4460-DC1C-72A4D6685C72}"/>
                    </a:ext>
                  </a:extLst>
                </p:cNvPr>
                <p:cNvSpPr/>
                <p:nvPr/>
              </p:nvSpPr>
              <p:spPr>
                <a:xfrm>
                  <a:off x="536307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Freeform: Shape 332">
                  <a:extLst>
                    <a:ext uri="{FF2B5EF4-FFF2-40B4-BE49-F238E27FC236}">
                      <a16:creationId xmlns:a16="http://schemas.microsoft.com/office/drawing/2014/main" id="{DFFE31EC-221F-90C6-B87D-86381C652985}"/>
                    </a:ext>
                  </a:extLst>
                </p:cNvPr>
                <p:cNvSpPr/>
                <p:nvPr/>
              </p:nvSpPr>
              <p:spPr>
                <a:xfrm>
                  <a:off x="536800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Freeform: Shape 333">
                  <a:extLst>
                    <a:ext uri="{FF2B5EF4-FFF2-40B4-BE49-F238E27FC236}">
                      <a16:creationId xmlns:a16="http://schemas.microsoft.com/office/drawing/2014/main" id="{0AE8B062-ACA8-3FF8-60E3-FAC908000524}"/>
                    </a:ext>
                  </a:extLst>
                </p:cNvPr>
                <p:cNvSpPr/>
                <p:nvPr/>
              </p:nvSpPr>
              <p:spPr>
                <a:xfrm>
                  <a:off x="537294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Freeform: Shape 334">
                  <a:extLst>
                    <a:ext uri="{FF2B5EF4-FFF2-40B4-BE49-F238E27FC236}">
                      <a16:creationId xmlns:a16="http://schemas.microsoft.com/office/drawing/2014/main" id="{5A2F881C-9F3E-B26E-0AAB-968E4FA7DB39}"/>
                    </a:ext>
                  </a:extLst>
                </p:cNvPr>
                <p:cNvSpPr/>
                <p:nvPr/>
              </p:nvSpPr>
              <p:spPr>
                <a:xfrm>
                  <a:off x="5377878"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Freeform: Shape 335">
                  <a:extLst>
                    <a:ext uri="{FF2B5EF4-FFF2-40B4-BE49-F238E27FC236}">
                      <a16:creationId xmlns:a16="http://schemas.microsoft.com/office/drawing/2014/main" id="{92CCE753-D121-9D90-3FCD-85434AC8EF3A}"/>
                    </a:ext>
                  </a:extLst>
                </p:cNvPr>
                <p:cNvSpPr/>
                <p:nvPr/>
              </p:nvSpPr>
              <p:spPr>
                <a:xfrm>
                  <a:off x="538281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Freeform: Shape 336">
                  <a:extLst>
                    <a:ext uri="{FF2B5EF4-FFF2-40B4-BE49-F238E27FC236}">
                      <a16:creationId xmlns:a16="http://schemas.microsoft.com/office/drawing/2014/main" id="{56D4464C-1D3C-85DB-2F58-7A5750EE990A}"/>
                    </a:ext>
                  </a:extLst>
                </p:cNvPr>
                <p:cNvSpPr/>
                <p:nvPr/>
              </p:nvSpPr>
              <p:spPr>
                <a:xfrm>
                  <a:off x="538774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Freeform: Shape 337">
                  <a:extLst>
                    <a:ext uri="{FF2B5EF4-FFF2-40B4-BE49-F238E27FC236}">
                      <a16:creationId xmlns:a16="http://schemas.microsoft.com/office/drawing/2014/main" id="{678A397F-92AF-08DD-E90E-D7CCC53DECC1}"/>
                    </a:ext>
                  </a:extLst>
                </p:cNvPr>
                <p:cNvSpPr/>
                <p:nvPr/>
              </p:nvSpPr>
              <p:spPr>
                <a:xfrm>
                  <a:off x="539268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Freeform: Shape 338">
                  <a:extLst>
                    <a:ext uri="{FF2B5EF4-FFF2-40B4-BE49-F238E27FC236}">
                      <a16:creationId xmlns:a16="http://schemas.microsoft.com/office/drawing/2014/main" id="{FC0A635C-4900-E924-3977-2B7374A654A2}"/>
                    </a:ext>
                  </a:extLst>
                </p:cNvPr>
                <p:cNvSpPr/>
                <p:nvPr/>
              </p:nvSpPr>
              <p:spPr>
                <a:xfrm>
                  <a:off x="539761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Freeform: Shape 339">
                  <a:extLst>
                    <a:ext uri="{FF2B5EF4-FFF2-40B4-BE49-F238E27FC236}">
                      <a16:creationId xmlns:a16="http://schemas.microsoft.com/office/drawing/2014/main" id="{FDEF137C-ADBB-9D14-02D7-0FEDDE17A639}"/>
                    </a:ext>
                  </a:extLst>
                </p:cNvPr>
                <p:cNvSpPr/>
                <p:nvPr/>
              </p:nvSpPr>
              <p:spPr>
                <a:xfrm>
                  <a:off x="5402452"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Freeform: Shape 340">
                  <a:extLst>
                    <a:ext uri="{FF2B5EF4-FFF2-40B4-BE49-F238E27FC236}">
                      <a16:creationId xmlns:a16="http://schemas.microsoft.com/office/drawing/2014/main" id="{47E7C35E-6C02-DEB7-22DC-D28537E8C784}"/>
                    </a:ext>
                  </a:extLst>
                </p:cNvPr>
                <p:cNvSpPr/>
                <p:nvPr/>
              </p:nvSpPr>
              <p:spPr>
                <a:xfrm>
                  <a:off x="5407386"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Freeform: Shape 341">
                  <a:extLst>
                    <a:ext uri="{FF2B5EF4-FFF2-40B4-BE49-F238E27FC236}">
                      <a16:creationId xmlns:a16="http://schemas.microsoft.com/office/drawing/2014/main" id="{4395678F-EC60-328F-E8E7-3B3F4604C541}"/>
                    </a:ext>
                  </a:extLst>
                </p:cNvPr>
                <p:cNvSpPr/>
                <p:nvPr/>
              </p:nvSpPr>
              <p:spPr>
                <a:xfrm>
                  <a:off x="5412321"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Freeform: Shape 342">
                  <a:extLst>
                    <a:ext uri="{FF2B5EF4-FFF2-40B4-BE49-F238E27FC236}">
                      <a16:creationId xmlns:a16="http://schemas.microsoft.com/office/drawing/2014/main" id="{9293669C-4657-5A62-6339-4BD67DE8FE16}"/>
                    </a:ext>
                  </a:extLst>
                </p:cNvPr>
                <p:cNvSpPr/>
                <p:nvPr/>
              </p:nvSpPr>
              <p:spPr>
                <a:xfrm>
                  <a:off x="5417256"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Freeform: Shape 343">
                  <a:extLst>
                    <a:ext uri="{FF2B5EF4-FFF2-40B4-BE49-F238E27FC236}">
                      <a16:creationId xmlns:a16="http://schemas.microsoft.com/office/drawing/2014/main" id="{A541B090-674B-63C8-8162-9717D5C9EF39}"/>
                    </a:ext>
                  </a:extLst>
                </p:cNvPr>
                <p:cNvSpPr/>
                <p:nvPr/>
              </p:nvSpPr>
              <p:spPr>
                <a:xfrm>
                  <a:off x="5422191"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Freeform: Shape 344">
                  <a:extLst>
                    <a:ext uri="{FF2B5EF4-FFF2-40B4-BE49-F238E27FC236}">
                      <a16:creationId xmlns:a16="http://schemas.microsoft.com/office/drawing/2014/main" id="{C7B16F00-96CB-3836-C7A5-BC417A9D72D2}"/>
                    </a:ext>
                  </a:extLst>
                </p:cNvPr>
                <p:cNvSpPr/>
                <p:nvPr/>
              </p:nvSpPr>
              <p:spPr>
                <a:xfrm>
                  <a:off x="5449988"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Freeform: Shape 345">
                  <a:extLst>
                    <a:ext uri="{FF2B5EF4-FFF2-40B4-BE49-F238E27FC236}">
                      <a16:creationId xmlns:a16="http://schemas.microsoft.com/office/drawing/2014/main" id="{8BB493D5-00E9-1121-BCB0-E092A2C100DA}"/>
                    </a:ext>
                  </a:extLst>
                </p:cNvPr>
                <p:cNvSpPr/>
                <p:nvPr/>
              </p:nvSpPr>
              <p:spPr>
                <a:xfrm>
                  <a:off x="545864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Freeform: Shape 346">
                  <a:extLst>
                    <a:ext uri="{FF2B5EF4-FFF2-40B4-BE49-F238E27FC236}">
                      <a16:creationId xmlns:a16="http://schemas.microsoft.com/office/drawing/2014/main" id="{C2AB3F19-02BB-5821-F173-AC19CE95DE34}"/>
                    </a:ext>
                  </a:extLst>
                </p:cNvPr>
                <p:cNvSpPr/>
                <p:nvPr/>
              </p:nvSpPr>
              <p:spPr>
                <a:xfrm>
                  <a:off x="5471440"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Freeform: Shape 347">
                  <a:extLst>
                    <a:ext uri="{FF2B5EF4-FFF2-40B4-BE49-F238E27FC236}">
                      <a16:creationId xmlns:a16="http://schemas.microsoft.com/office/drawing/2014/main" id="{700F6A71-9201-E73C-B57A-E05E71D54037}"/>
                    </a:ext>
                  </a:extLst>
                </p:cNvPr>
                <p:cNvSpPr/>
                <p:nvPr/>
              </p:nvSpPr>
              <p:spPr>
                <a:xfrm>
                  <a:off x="549943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Freeform: Shape 348">
                  <a:extLst>
                    <a:ext uri="{FF2B5EF4-FFF2-40B4-BE49-F238E27FC236}">
                      <a16:creationId xmlns:a16="http://schemas.microsoft.com/office/drawing/2014/main" id="{CE0B1550-97B2-252B-4F78-4839C2B35F36}"/>
                    </a:ext>
                  </a:extLst>
                </p:cNvPr>
                <p:cNvSpPr/>
                <p:nvPr/>
              </p:nvSpPr>
              <p:spPr>
                <a:xfrm>
                  <a:off x="5525219"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Freeform: Shape 349">
                  <a:extLst>
                    <a:ext uri="{FF2B5EF4-FFF2-40B4-BE49-F238E27FC236}">
                      <a16:creationId xmlns:a16="http://schemas.microsoft.com/office/drawing/2014/main" id="{2F595459-6DA5-5CEA-6880-545C7EFA6386}"/>
                    </a:ext>
                  </a:extLst>
                </p:cNvPr>
                <p:cNvSpPr/>
                <p:nvPr/>
              </p:nvSpPr>
              <p:spPr>
                <a:xfrm>
                  <a:off x="5528744"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Freeform: Shape 350">
                  <a:extLst>
                    <a:ext uri="{FF2B5EF4-FFF2-40B4-BE49-F238E27FC236}">
                      <a16:creationId xmlns:a16="http://schemas.microsoft.com/office/drawing/2014/main" id="{BD6F6398-F69F-8AE5-7FFC-7D46DC37E884}"/>
                    </a:ext>
                  </a:extLst>
                </p:cNvPr>
                <p:cNvSpPr/>
                <p:nvPr/>
              </p:nvSpPr>
              <p:spPr>
                <a:xfrm>
                  <a:off x="5533377"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Freeform: Shape 351">
                  <a:extLst>
                    <a:ext uri="{FF2B5EF4-FFF2-40B4-BE49-F238E27FC236}">
                      <a16:creationId xmlns:a16="http://schemas.microsoft.com/office/drawing/2014/main" id="{F8141D96-265C-077D-EA37-96DC581C2C9C}"/>
                    </a:ext>
                  </a:extLst>
                </p:cNvPr>
                <p:cNvSpPr/>
                <p:nvPr/>
              </p:nvSpPr>
              <p:spPr>
                <a:xfrm>
                  <a:off x="5572756"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Freeform: Shape 352">
                  <a:extLst>
                    <a:ext uri="{FF2B5EF4-FFF2-40B4-BE49-F238E27FC236}">
                      <a16:creationId xmlns:a16="http://schemas.microsoft.com/office/drawing/2014/main" id="{710A6E8F-64A1-06FA-B5BC-B0FE6A1F3668}"/>
                    </a:ext>
                  </a:extLst>
                </p:cNvPr>
                <p:cNvSpPr/>
                <p:nvPr/>
              </p:nvSpPr>
              <p:spPr>
                <a:xfrm>
                  <a:off x="5582323"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Freeform: Shape 353">
                  <a:extLst>
                    <a:ext uri="{FF2B5EF4-FFF2-40B4-BE49-F238E27FC236}">
                      <a16:creationId xmlns:a16="http://schemas.microsoft.com/office/drawing/2014/main" id="{AA17A6E7-1B76-938F-327F-F660007AD7D9}"/>
                    </a:ext>
                  </a:extLst>
                </p:cNvPr>
                <p:cNvSpPr/>
                <p:nvPr/>
              </p:nvSpPr>
              <p:spPr>
                <a:xfrm>
                  <a:off x="5586855"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Freeform: Shape 354">
                  <a:extLst>
                    <a:ext uri="{FF2B5EF4-FFF2-40B4-BE49-F238E27FC236}">
                      <a16:creationId xmlns:a16="http://schemas.microsoft.com/office/drawing/2014/main" id="{6391090E-495E-D103-90D9-30DD2A19EAAD}"/>
                    </a:ext>
                  </a:extLst>
                </p:cNvPr>
                <p:cNvSpPr/>
                <p:nvPr/>
              </p:nvSpPr>
              <p:spPr>
                <a:xfrm>
                  <a:off x="5590178" y="236880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Freeform: Shape 355">
                  <a:extLst>
                    <a:ext uri="{FF2B5EF4-FFF2-40B4-BE49-F238E27FC236}">
                      <a16:creationId xmlns:a16="http://schemas.microsoft.com/office/drawing/2014/main" id="{B7933B6C-36BE-0336-64A6-B4CCB00D6271}"/>
                    </a:ext>
                  </a:extLst>
                </p:cNvPr>
                <p:cNvSpPr/>
                <p:nvPr/>
              </p:nvSpPr>
              <p:spPr>
                <a:xfrm>
                  <a:off x="5594811"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Freeform: Shape 356">
                  <a:extLst>
                    <a:ext uri="{FF2B5EF4-FFF2-40B4-BE49-F238E27FC236}">
                      <a16:creationId xmlns:a16="http://schemas.microsoft.com/office/drawing/2014/main" id="{534CD878-FD13-A2C5-AE7B-1AD74FBAD8CD}"/>
                    </a:ext>
                  </a:extLst>
                </p:cNvPr>
                <p:cNvSpPr/>
                <p:nvPr/>
              </p:nvSpPr>
              <p:spPr>
                <a:xfrm>
                  <a:off x="5598537"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Freeform: Shape 357">
                  <a:extLst>
                    <a:ext uri="{FF2B5EF4-FFF2-40B4-BE49-F238E27FC236}">
                      <a16:creationId xmlns:a16="http://schemas.microsoft.com/office/drawing/2014/main" id="{76E1083C-3B90-6818-C8A3-98A514480A2B}"/>
                    </a:ext>
                  </a:extLst>
                </p:cNvPr>
                <p:cNvSpPr/>
                <p:nvPr/>
              </p:nvSpPr>
              <p:spPr>
                <a:xfrm>
                  <a:off x="5602062"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Freeform: Shape 358">
                  <a:extLst>
                    <a:ext uri="{FF2B5EF4-FFF2-40B4-BE49-F238E27FC236}">
                      <a16:creationId xmlns:a16="http://schemas.microsoft.com/office/drawing/2014/main" id="{0987F495-E964-7DDC-CA08-DBC3C0176EB9}"/>
                    </a:ext>
                  </a:extLst>
                </p:cNvPr>
                <p:cNvSpPr/>
                <p:nvPr/>
              </p:nvSpPr>
              <p:spPr>
                <a:xfrm>
                  <a:off x="5605285" y="236880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Freeform: Shape 359">
                  <a:extLst>
                    <a:ext uri="{FF2B5EF4-FFF2-40B4-BE49-F238E27FC236}">
                      <a16:creationId xmlns:a16="http://schemas.microsoft.com/office/drawing/2014/main" id="{09FB6951-66E5-432E-81F7-D30786F22306}"/>
                    </a:ext>
                  </a:extLst>
                </p:cNvPr>
                <p:cNvSpPr/>
                <p:nvPr/>
              </p:nvSpPr>
              <p:spPr>
                <a:xfrm>
                  <a:off x="5609918"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Freeform: Shape 360">
                  <a:extLst>
                    <a:ext uri="{FF2B5EF4-FFF2-40B4-BE49-F238E27FC236}">
                      <a16:creationId xmlns:a16="http://schemas.microsoft.com/office/drawing/2014/main" id="{06263ACB-3AB5-1D25-7EEF-56ADA34359FA}"/>
                    </a:ext>
                  </a:extLst>
                </p:cNvPr>
                <p:cNvSpPr/>
                <p:nvPr/>
              </p:nvSpPr>
              <p:spPr>
                <a:xfrm>
                  <a:off x="5614551"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Freeform: Shape 361">
                  <a:extLst>
                    <a:ext uri="{FF2B5EF4-FFF2-40B4-BE49-F238E27FC236}">
                      <a16:creationId xmlns:a16="http://schemas.microsoft.com/office/drawing/2014/main" id="{4F06F82F-A8C9-9B09-338E-1E5757FB6FC3}"/>
                    </a:ext>
                  </a:extLst>
                </p:cNvPr>
                <p:cNvSpPr/>
                <p:nvPr/>
              </p:nvSpPr>
              <p:spPr>
                <a:xfrm>
                  <a:off x="5618176" y="238854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Freeform: Shape 362">
                  <a:extLst>
                    <a:ext uri="{FF2B5EF4-FFF2-40B4-BE49-F238E27FC236}">
                      <a16:creationId xmlns:a16="http://schemas.microsoft.com/office/drawing/2014/main" id="{38D71DF1-B440-7210-25F9-741C2F0F8D62}"/>
                    </a:ext>
                  </a:extLst>
                </p:cNvPr>
                <p:cNvSpPr/>
                <p:nvPr/>
              </p:nvSpPr>
              <p:spPr>
                <a:xfrm>
                  <a:off x="5621802"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Freeform: Shape 363">
                  <a:extLst>
                    <a:ext uri="{FF2B5EF4-FFF2-40B4-BE49-F238E27FC236}">
                      <a16:creationId xmlns:a16="http://schemas.microsoft.com/office/drawing/2014/main" id="{AD0116A4-19C3-B4C1-F119-59C998E566AA}"/>
                    </a:ext>
                  </a:extLst>
                </p:cNvPr>
                <p:cNvSpPr/>
                <p:nvPr/>
              </p:nvSpPr>
              <p:spPr>
                <a:xfrm>
                  <a:off x="5639326"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Freeform: Shape 364">
                  <a:extLst>
                    <a:ext uri="{FF2B5EF4-FFF2-40B4-BE49-F238E27FC236}">
                      <a16:creationId xmlns:a16="http://schemas.microsoft.com/office/drawing/2014/main" id="{775D0A26-A251-16DB-92A2-470E37025F12}"/>
                    </a:ext>
                  </a:extLst>
                </p:cNvPr>
                <p:cNvSpPr/>
                <p:nvPr/>
              </p:nvSpPr>
              <p:spPr>
                <a:xfrm>
                  <a:off x="5644663"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Freeform: Shape 365">
                  <a:extLst>
                    <a:ext uri="{FF2B5EF4-FFF2-40B4-BE49-F238E27FC236}">
                      <a16:creationId xmlns:a16="http://schemas.microsoft.com/office/drawing/2014/main" id="{F8FEF397-7F1E-F621-CEC2-5C89986F823D}"/>
                    </a:ext>
                  </a:extLst>
                </p:cNvPr>
                <p:cNvSpPr/>
                <p:nvPr/>
              </p:nvSpPr>
              <p:spPr>
                <a:xfrm>
                  <a:off x="5647987"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Freeform: Shape 366">
                  <a:extLst>
                    <a:ext uri="{FF2B5EF4-FFF2-40B4-BE49-F238E27FC236}">
                      <a16:creationId xmlns:a16="http://schemas.microsoft.com/office/drawing/2014/main" id="{B123F889-6B5F-9BDD-DDF2-A07B6B066DED}"/>
                    </a:ext>
                  </a:extLst>
                </p:cNvPr>
                <p:cNvSpPr/>
                <p:nvPr/>
              </p:nvSpPr>
              <p:spPr>
                <a:xfrm>
                  <a:off x="5652317"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Freeform: Shape 367">
                  <a:extLst>
                    <a:ext uri="{FF2B5EF4-FFF2-40B4-BE49-F238E27FC236}">
                      <a16:creationId xmlns:a16="http://schemas.microsoft.com/office/drawing/2014/main" id="{E1BE1A99-F6C7-C941-9B9E-F306F36BC4B6}"/>
                    </a:ext>
                  </a:extLst>
                </p:cNvPr>
                <p:cNvSpPr/>
                <p:nvPr/>
              </p:nvSpPr>
              <p:spPr>
                <a:xfrm>
                  <a:off x="5657655"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Freeform: Shape 368">
                  <a:extLst>
                    <a:ext uri="{FF2B5EF4-FFF2-40B4-BE49-F238E27FC236}">
                      <a16:creationId xmlns:a16="http://schemas.microsoft.com/office/drawing/2014/main" id="{1948BCC0-2838-E6F8-7F56-C71727A21D0D}"/>
                    </a:ext>
                  </a:extLst>
                </p:cNvPr>
                <p:cNvSpPr/>
                <p:nvPr/>
              </p:nvSpPr>
              <p:spPr>
                <a:xfrm>
                  <a:off x="5661180"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Freeform: Shape 369">
                  <a:extLst>
                    <a:ext uri="{FF2B5EF4-FFF2-40B4-BE49-F238E27FC236}">
                      <a16:creationId xmlns:a16="http://schemas.microsoft.com/office/drawing/2014/main" id="{41118BEE-EA31-D6BF-82C2-16FADE701754}"/>
                    </a:ext>
                  </a:extLst>
                </p:cNvPr>
                <p:cNvSpPr/>
                <p:nvPr/>
              </p:nvSpPr>
              <p:spPr>
                <a:xfrm>
                  <a:off x="5667626"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Freeform: Shape 370">
                  <a:extLst>
                    <a:ext uri="{FF2B5EF4-FFF2-40B4-BE49-F238E27FC236}">
                      <a16:creationId xmlns:a16="http://schemas.microsoft.com/office/drawing/2014/main" id="{D23FDD96-3EED-C5D4-450E-37FA7C07D73E}"/>
                    </a:ext>
                  </a:extLst>
                </p:cNvPr>
                <p:cNvSpPr/>
                <p:nvPr/>
              </p:nvSpPr>
              <p:spPr>
                <a:xfrm>
                  <a:off x="5670043"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Freeform: Shape 371">
                  <a:extLst>
                    <a:ext uri="{FF2B5EF4-FFF2-40B4-BE49-F238E27FC236}">
                      <a16:creationId xmlns:a16="http://schemas.microsoft.com/office/drawing/2014/main" id="{AF7479EF-03CB-0F41-12C0-E706E1243BF9}"/>
                    </a:ext>
                  </a:extLst>
                </p:cNvPr>
                <p:cNvSpPr/>
                <p:nvPr/>
              </p:nvSpPr>
              <p:spPr>
                <a:xfrm>
                  <a:off x="5697034"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Freeform: Shape 372">
                  <a:extLst>
                    <a:ext uri="{FF2B5EF4-FFF2-40B4-BE49-F238E27FC236}">
                      <a16:creationId xmlns:a16="http://schemas.microsoft.com/office/drawing/2014/main" id="{D503FEA8-9930-9632-4DC8-62379428DF14}"/>
                    </a:ext>
                  </a:extLst>
                </p:cNvPr>
                <p:cNvSpPr/>
                <p:nvPr/>
              </p:nvSpPr>
              <p:spPr>
                <a:xfrm>
                  <a:off x="5700559"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Freeform: Shape 373">
                  <a:extLst>
                    <a:ext uri="{FF2B5EF4-FFF2-40B4-BE49-F238E27FC236}">
                      <a16:creationId xmlns:a16="http://schemas.microsoft.com/office/drawing/2014/main" id="{EBFA0C47-C8E9-F3E6-36CE-A68EEDA0EE15}"/>
                    </a:ext>
                  </a:extLst>
                </p:cNvPr>
                <p:cNvSpPr/>
                <p:nvPr/>
              </p:nvSpPr>
              <p:spPr>
                <a:xfrm>
                  <a:off x="5704990"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Freeform: Shape 374">
                  <a:extLst>
                    <a:ext uri="{FF2B5EF4-FFF2-40B4-BE49-F238E27FC236}">
                      <a16:creationId xmlns:a16="http://schemas.microsoft.com/office/drawing/2014/main" id="{76E4D652-C5C2-A50A-F13F-87124D415A94}"/>
                    </a:ext>
                  </a:extLst>
                </p:cNvPr>
                <p:cNvSpPr/>
                <p:nvPr/>
              </p:nvSpPr>
              <p:spPr>
                <a:xfrm>
                  <a:off x="5709522"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Freeform: Shape 375">
                  <a:extLst>
                    <a:ext uri="{FF2B5EF4-FFF2-40B4-BE49-F238E27FC236}">
                      <a16:creationId xmlns:a16="http://schemas.microsoft.com/office/drawing/2014/main" id="{E1B0E00C-46B7-4DA1-C690-EA360CBF551A}"/>
                    </a:ext>
                  </a:extLst>
                </p:cNvPr>
                <p:cNvSpPr/>
                <p:nvPr/>
              </p:nvSpPr>
              <p:spPr>
                <a:xfrm>
                  <a:off x="5711334" y="238854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Freeform: Shape 376">
                  <a:extLst>
                    <a:ext uri="{FF2B5EF4-FFF2-40B4-BE49-F238E27FC236}">
                      <a16:creationId xmlns:a16="http://schemas.microsoft.com/office/drawing/2014/main" id="{D9F2B467-6553-9829-DCFF-0AC6539113CC}"/>
                    </a:ext>
                  </a:extLst>
                </p:cNvPr>
                <p:cNvSpPr/>
                <p:nvPr/>
              </p:nvSpPr>
              <p:spPr>
                <a:xfrm>
                  <a:off x="5724729"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Freeform: Shape 377">
                  <a:extLst>
                    <a:ext uri="{FF2B5EF4-FFF2-40B4-BE49-F238E27FC236}">
                      <a16:creationId xmlns:a16="http://schemas.microsoft.com/office/drawing/2014/main" id="{4CD0A216-309C-902B-153F-B0C5A7B8BF5F}"/>
                    </a:ext>
                  </a:extLst>
                </p:cNvPr>
                <p:cNvSpPr/>
                <p:nvPr/>
              </p:nvSpPr>
              <p:spPr>
                <a:xfrm>
                  <a:off x="5732484"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Freeform: Shape 378">
                  <a:extLst>
                    <a:ext uri="{FF2B5EF4-FFF2-40B4-BE49-F238E27FC236}">
                      <a16:creationId xmlns:a16="http://schemas.microsoft.com/office/drawing/2014/main" id="{14DEC5CA-0FAD-C7F7-5CD7-D3586EF2AC7C}"/>
                    </a:ext>
                  </a:extLst>
                </p:cNvPr>
                <p:cNvSpPr/>
                <p:nvPr/>
              </p:nvSpPr>
              <p:spPr>
                <a:xfrm>
                  <a:off x="5736412"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Freeform: Shape 379">
                  <a:extLst>
                    <a:ext uri="{FF2B5EF4-FFF2-40B4-BE49-F238E27FC236}">
                      <a16:creationId xmlns:a16="http://schemas.microsoft.com/office/drawing/2014/main" id="{4BF01669-4948-F3BD-F07C-F9D07E88A919}"/>
                    </a:ext>
                  </a:extLst>
                </p:cNvPr>
                <p:cNvSpPr/>
                <p:nvPr/>
              </p:nvSpPr>
              <p:spPr>
                <a:xfrm>
                  <a:off x="5740037"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Freeform: Shape 380">
                  <a:extLst>
                    <a:ext uri="{FF2B5EF4-FFF2-40B4-BE49-F238E27FC236}">
                      <a16:creationId xmlns:a16="http://schemas.microsoft.com/office/drawing/2014/main" id="{0D5F0F6D-536D-BAD3-5346-7F26288A9162}"/>
                    </a:ext>
                  </a:extLst>
                </p:cNvPr>
                <p:cNvSpPr/>
                <p:nvPr/>
              </p:nvSpPr>
              <p:spPr>
                <a:xfrm>
                  <a:off x="5777905"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Freeform: Shape 381">
                  <a:extLst>
                    <a:ext uri="{FF2B5EF4-FFF2-40B4-BE49-F238E27FC236}">
                      <a16:creationId xmlns:a16="http://schemas.microsoft.com/office/drawing/2014/main" id="{BB26CDC9-C15B-270C-C4F7-F4D25E52E9D1}"/>
                    </a:ext>
                  </a:extLst>
                </p:cNvPr>
                <p:cNvSpPr/>
                <p:nvPr/>
              </p:nvSpPr>
              <p:spPr>
                <a:xfrm>
                  <a:off x="5782236"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Freeform: Shape 382">
                  <a:extLst>
                    <a:ext uri="{FF2B5EF4-FFF2-40B4-BE49-F238E27FC236}">
                      <a16:creationId xmlns:a16="http://schemas.microsoft.com/office/drawing/2014/main" id="{FB040FFE-EC1D-220C-8D28-1A04F7C4D6F9}"/>
                    </a:ext>
                  </a:extLst>
                </p:cNvPr>
                <p:cNvSpPr/>
                <p:nvPr/>
              </p:nvSpPr>
              <p:spPr>
                <a:xfrm>
                  <a:off x="5784955" y="2410294"/>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Freeform: Shape 383">
                  <a:extLst>
                    <a:ext uri="{FF2B5EF4-FFF2-40B4-BE49-F238E27FC236}">
                      <a16:creationId xmlns:a16="http://schemas.microsoft.com/office/drawing/2014/main" id="{07F79BC6-99EA-9564-5DA3-128E6139734C}"/>
                    </a:ext>
                  </a:extLst>
                </p:cNvPr>
                <p:cNvSpPr/>
                <p:nvPr/>
              </p:nvSpPr>
              <p:spPr>
                <a:xfrm>
                  <a:off x="5799961"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Freeform: Shape 384">
                  <a:extLst>
                    <a:ext uri="{FF2B5EF4-FFF2-40B4-BE49-F238E27FC236}">
                      <a16:creationId xmlns:a16="http://schemas.microsoft.com/office/drawing/2014/main" id="{7897E8DE-81C3-CC89-599D-9572EED58991}"/>
                    </a:ext>
                  </a:extLst>
                </p:cNvPr>
                <p:cNvSpPr/>
                <p:nvPr/>
              </p:nvSpPr>
              <p:spPr>
                <a:xfrm>
                  <a:off x="5831987"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Freeform: Shape 385">
                  <a:extLst>
                    <a:ext uri="{FF2B5EF4-FFF2-40B4-BE49-F238E27FC236}">
                      <a16:creationId xmlns:a16="http://schemas.microsoft.com/office/drawing/2014/main" id="{80BF3EAA-FD46-2445-F304-3D803307AB07}"/>
                    </a:ext>
                  </a:extLst>
                </p:cNvPr>
                <p:cNvSpPr/>
                <p:nvPr/>
              </p:nvSpPr>
              <p:spPr>
                <a:xfrm>
                  <a:off x="5839339"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Freeform: Shape 386">
                  <a:extLst>
                    <a:ext uri="{FF2B5EF4-FFF2-40B4-BE49-F238E27FC236}">
                      <a16:creationId xmlns:a16="http://schemas.microsoft.com/office/drawing/2014/main" id="{4BEDE393-788C-5F68-0536-0B43267301EE}"/>
                    </a:ext>
                  </a:extLst>
                </p:cNvPr>
                <p:cNvSpPr/>
                <p:nvPr/>
              </p:nvSpPr>
              <p:spPr>
                <a:xfrm>
                  <a:off x="5836217"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Freeform: Shape 387">
                  <a:extLst>
                    <a:ext uri="{FF2B5EF4-FFF2-40B4-BE49-F238E27FC236}">
                      <a16:creationId xmlns:a16="http://schemas.microsoft.com/office/drawing/2014/main" id="{D1DB051B-BB0F-D3B3-1F10-6B490A727C04}"/>
                    </a:ext>
                  </a:extLst>
                </p:cNvPr>
                <p:cNvSpPr/>
                <p:nvPr/>
              </p:nvSpPr>
              <p:spPr>
                <a:xfrm>
                  <a:off x="5851626" y="24333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Freeform: Shape 388">
                  <a:extLst>
                    <a:ext uri="{FF2B5EF4-FFF2-40B4-BE49-F238E27FC236}">
                      <a16:creationId xmlns:a16="http://schemas.microsoft.com/office/drawing/2014/main" id="{A15EBA3E-614B-AF3B-3ED9-33840A7F4D00}"/>
                    </a:ext>
                  </a:extLst>
                </p:cNvPr>
                <p:cNvSpPr/>
                <p:nvPr/>
              </p:nvSpPr>
              <p:spPr>
                <a:xfrm>
                  <a:off x="5859079" y="24333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Freeform: Shape 389">
                  <a:extLst>
                    <a:ext uri="{FF2B5EF4-FFF2-40B4-BE49-F238E27FC236}">
                      <a16:creationId xmlns:a16="http://schemas.microsoft.com/office/drawing/2014/main" id="{879E33E7-640C-8E17-D60E-B5405FCC7ED4}"/>
                    </a:ext>
                  </a:extLst>
                </p:cNvPr>
                <p:cNvSpPr/>
                <p:nvPr/>
              </p:nvSpPr>
              <p:spPr>
                <a:xfrm>
                  <a:off x="5859482"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Freeform: Shape 390">
                  <a:extLst>
                    <a:ext uri="{FF2B5EF4-FFF2-40B4-BE49-F238E27FC236}">
                      <a16:creationId xmlns:a16="http://schemas.microsoft.com/office/drawing/2014/main" id="{BD6D8D3F-1C3F-DDD2-8FDF-DBFC3AE7995E}"/>
                    </a:ext>
                  </a:extLst>
                </p:cNvPr>
                <p:cNvSpPr/>
                <p:nvPr/>
              </p:nvSpPr>
              <p:spPr>
                <a:xfrm>
                  <a:off x="5864013"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Freeform: Shape 391">
                  <a:extLst>
                    <a:ext uri="{FF2B5EF4-FFF2-40B4-BE49-F238E27FC236}">
                      <a16:creationId xmlns:a16="http://schemas.microsoft.com/office/drawing/2014/main" id="{B7C30CDF-4D35-FFB8-D90A-0D324C14D161}"/>
                    </a:ext>
                  </a:extLst>
                </p:cNvPr>
                <p:cNvSpPr/>
                <p:nvPr/>
              </p:nvSpPr>
              <p:spPr>
                <a:xfrm>
                  <a:off x="5872675"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Freeform: Shape 392">
                  <a:extLst>
                    <a:ext uri="{FF2B5EF4-FFF2-40B4-BE49-F238E27FC236}">
                      <a16:creationId xmlns:a16="http://schemas.microsoft.com/office/drawing/2014/main" id="{A49D01EE-4930-D001-AC09-652C81BF550D}"/>
                    </a:ext>
                  </a:extLst>
                </p:cNvPr>
                <p:cNvSpPr/>
                <p:nvPr/>
              </p:nvSpPr>
              <p:spPr>
                <a:xfrm>
                  <a:off x="5865726"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Freeform: Shape 393">
                  <a:extLst>
                    <a:ext uri="{FF2B5EF4-FFF2-40B4-BE49-F238E27FC236}">
                      <a16:creationId xmlns:a16="http://schemas.microsoft.com/office/drawing/2014/main" id="{55099C7C-7B33-63D6-D7C7-29E23F929F5E}"/>
                    </a:ext>
                  </a:extLst>
                </p:cNvPr>
                <p:cNvSpPr/>
                <p:nvPr/>
              </p:nvSpPr>
              <p:spPr>
                <a:xfrm>
                  <a:off x="5873380" y="248975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Freeform: Shape 394">
                  <a:extLst>
                    <a:ext uri="{FF2B5EF4-FFF2-40B4-BE49-F238E27FC236}">
                      <a16:creationId xmlns:a16="http://schemas.microsoft.com/office/drawing/2014/main" id="{C48F3263-9309-AA1E-7827-E15EA72487E1}"/>
                    </a:ext>
                  </a:extLst>
                </p:cNvPr>
                <p:cNvSpPr/>
                <p:nvPr/>
              </p:nvSpPr>
              <p:spPr>
                <a:xfrm>
                  <a:off x="5878718"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Freeform: Shape 395">
                  <a:extLst>
                    <a:ext uri="{FF2B5EF4-FFF2-40B4-BE49-F238E27FC236}">
                      <a16:creationId xmlns:a16="http://schemas.microsoft.com/office/drawing/2014/main" id="{4A8451D6-039C-E483-5277-4318439A05A4}"/>
                    </a:ext>
                  </a:extLst>
                </p:cNvPr>
                <p:cNvSpPr/>
                <p:nvPr/>
              </p:nvSpPr>
              <p:spPr>
                <a:xfrm>
                  <a:off x="5885364" y="248975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Freeform: Shape 396">
                  <a:extLst>
                    <a:ext uri="{FF2B5EF4-FFF2-40B4-BE49-F238E27FC236}">
                      <a16:creationId xmlns:a16="http://schemas.microsoft.com/office/drawing/2014/main" id="{01E077D4-3544-E3C3-A553-9428B68A645D}"/>
                    </a:ext>
                  </a:extLst>
                </p:cNvPr>
                <p:cNvSpPr/>
                <p:nvPr/>
              </p:nvSpPr>
              <p:spPr>
                <a:xfrm>
                  <a:off x="5888889"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Freeform: Shape 397">
                  <a:extLst>
                    <a:ext uri="{FF2B5EF4-FFF2-40B4-BE49-F238E27FC236}">
                      <a16:creationId xmlns:a16="http://schemas.microsoft.com/office/drawing/2014/main" id="{438EA1E4-C82F-BF6A-15C5-A421FF3D6092}"/>
                    </a:ext>
                  </a:extLst>
                </p:cNvPr>
                <p:cNvSpPr/>
                <p:nvPr/>
              </p:nvSpPr>
              <p:spPr>
                <a:xfrm>
                  <a:off x="5892314" y="248975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Freeform: Shape 398">
                  <a:extLst>
                    <a:ext uri="{FF2B5EF4-FFF2-40B4-BE49-F238E27FC236}">
                      <a16:creationId xmlns:a16="http://schemas.microsoft.com/office/drawing/2014/main" id="{B830231F-CE67-0EFF-FB2A-0E36DFBE1FB4}"/>
                    </a:ext>
                  </a:extLst>
                </p:cNvPr>
                <p:cNvSpPr/>
                <p:nvPr/>
              </p:nvSpPr>
              <p:spPr>
                <a:xfrm>
                  <a:off x="5895839"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Freeform: Shape 399">
                  <a:extLst>
                    <a:ext uri="{FF2B5EF4-FFF2-40B4-BE49-F238E27FC236}">
                      <a16:creationId xmlns:a16="http://schemas.microsoft.com/office/drawing/2014/main" id="{82A7FA16-8159-C111-973C-EFB61CEE68C7}"/>
                    </a:ext>
                  </a:extLst>
                </p:cNvPr>
                <p:cNvSpPr/>
                <p:nvPr/>
              </p:nvSpPr>
              <p:spPr>
                <a:xfrm>
                  <a:off x="5899363"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Freeform: Shape 400">
                  <a:extLst>
                    <a:ext uri="{FF2B5EF4-FFF2-40B4-BE49-F238E27FC236}">
                      <a16:creationId xmlns:a16="http://schemas.microsoft.com/office/drawing/2014/main" id="{7F4DA3E1-6D6E-1FBB-9D9A-82E2CE9CAD4C}"/>
                    </a:ext>
                  </a:extLst>
                </p:cNvPr>
                <p:cNvSpPr/>
                <p:nvPr/>
              </p:nvSpPr>
              <p:spPr>
                <a:xfrm>
                  <a:off x="5902787"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Freeform: Shape 401">
                  <a:extLst>
                    <a:ext uri="{FF2B5EF4-FFF2-40B4-BE49-F238E27FC236}">
                      <a16:creationId xmlns:a16="http://schemas.microsoft.com/office/drawing/2014/main" id="{ECD3FF6C-BD43-CD34-5358-851CC071680B}"/>
                    </a:ext>
                  </a:extLst>
                </p:cNvPr>
                <p:cNvSpPr/>
                <p:nvPr/>
              </p:nvSpPr>
              <p:spPr>
                <a:xfrm>
                  <a:off x="5906312"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Freeform: Shape 402">
                  <a:extLst>
                    <a:ext uri="{FF2B5EF4-FFF2-40B4-BE49-F238E27FC236}">
                      <a16:creationId xmlns:a16="http://schemas.microsoft.com/office/drawing/2014/main" id="{86EF8600-C9A3-A898-87BF-0A6E665EA8CB}"/>
                    </a:ext>
                  </a:extLst>
                </p:cNvPr>
                <p:cNvSpPr/>
                <p:nvPr/>
              </p:nvSpPr>
              <p:spPr>
                <a:xfrm>
                  <a:off x="5909737"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Freeform: Shape 403">
                  <a:extLst>
                    <a:ext uri="{FF2B5EF4-FFF2-40B4-BE49-F238E27FC236}">
                      <a16:creationId xmlns:a16="http://schemas.microsoft.com/office/drawing/2014/main" id="{F782607C-4F7F-0CF6-A2D7-ECD25FCE06A9}"/>
                    </a:ext>
                  </a:extLst>
                </p:cNvPr>
                <p:cNvSpPr/>
                <p:nvPr/>
              </p:nvSpPr>
              <p:spPr>
                <a:xfrm>
                  <a:off x="5909737"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Freeform: Shape 404">
                  <a:extLst>
                    <a:ext uri="{FF2B5EF4-FFF2-40B4-BE49-F238E27FC236}">
                      <a16:creationId xmlns:a16="http://schemas.microsoft.com/office/drawing/2014/main" id="{195D1306-D7F1-A39E-0B23-A2E45E7AA693}"/>
                    </a:ext>
                  </a:extLst>
                </p:cNvPr>
                <p:cNvSpPr/>
                <p:nvPr/>
              </p:nvSpPr>
              <p:spPr>
                <a:xfrm>
                  <a:off x="5912859"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Freeform: Shape 405">
                  <a:extLst>
                    <a:ext uri="{FF2B5EF4-FFF2-40B4-BE49-F238E27FC236}">
                      <a16:creationId xmlns:a16="http://schemas.microsoft.com/office/drawing/2014/main" id="{F7134DBA-B511-86C1-8D6B-84251A0308F9}"/>
                    </a:ext>
                  </a:extLst>
                </p:cNvPr>
                <p:cNvSpPr/>
                <p:nvPr/>
              </p:nvSpPr>
              <p:spPr>
                <a:xfrm>
                  <a:off x="5915880"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Freeform: Shape 406">
                  <a:extLst>
                    <a:ext uri="{FF2B5EF4-FFF2-40B4-BE49-F238E27FC236}">
                      <a16:creationId xmlns:a16="http://schemas.microsoft.com/office/drawing/2014/main" id="{BA6DF8B0-D880-F71F-CD79-CA0ABCA4843C}"/>
                    </a:ext>
                  </a:extLst>
                </p:cNvPr>
                <p:cNvSpPr/>
                <p:nvPr/>
              </p:nvSpPr>
              <p:spPr>
                <a:xfrm>
                  <a:off x="5918902"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Freeform: Shape 407">
                  <a:extLst>
                    <a:ext uri="{FF2B5EF4-FFF2-40B4-BE49-F238E27FC236}">
                      <a16:creationId xmlns:a16="http://schemas.microsoft.com/office/drawing/2014/main" id="{03095066-DF7E-68E6-9BE3-B2B5D038D0AF}"/>
                    </a:ext>
                  </a:extLst>
                </p:cNvPr>
                <p:cNvSpPr/>
                <p:nvPr/>
              </p:nvSpPr>
              <p:spPr>
                <a:xfrm>
                  <a:off x="5922023"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Freeform: Shape 408">
                  <a:extLst>
                    <a:ext uri="{FF2B5EF4-FFF2-40B4-BE49-F238E27FC236}">
                      <a16:creationId xmlns:a16="http://schemas.microsoft.com/office/drawing/2014/main" id="{97AB43A7-0BDA-1B36-3A79-2946D35C85D0}"/>
                    </a:ext>
                  </a:extLst>
                </p:cNvPr>
                <p:cNvSpPr/>
                <p:nvPr/>
              </p:nvSpPr>
              <p:spPr>
                <a:xfrm>
                  <a:off x="5925045"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Freeform: Shape 409">
                  <a:extLst>
                    <a:ext uri="{FF2B5EF4-FFF2-40B4-BE49-F238E27FC236}">
                      <a16:creationId xmlns:a16="http://schemas.microsoft.com/office/drawing/2014/main" id="{BB1EF547-657A-D376-03BD-1CAD3AD74AA6}"/>
                    </a:ext>
                  </a:extLst>
                </p:cNvPr>
                <p:cNvSpPr/>
                <p:nvPr/>
              </p:nvSpPr>
              <p:spPr>
                <a:xfrm>
                  <a:off x="5928066"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Freeform: Shape 410">
                  <a:extLst>
                    <a:ext uri="{FF2B5EF4-FFF2-40B4-BE49-F238E27FC236}">
                      <a16:creationId xmlns:a16="http://schemas.microsoft.com/office/drawing/2014/main" id="{0E3396FA-FD40-BBD7-029D-0B1522C0D051}"/>
                    </a:ext>
                  </a:extLst>
                </p:cNvPr>
                <p:cNvSpPr/>
                <p:nvPr/>
              </p:nvSpPr>
              <p:spPr>
                <a:xfrm>
                  <a:off x="593118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Freeform: Shape 411">
                  <a:extLst>
                    <a:ext uri="{FF2B5EF4-FFF2-40B4-BE49-F238E27FC236}">
                      <a16:creationId xmlns:a16="http://schemas.microsoft.com/office/drawing/2014/main" id="{B552B0FB-566B-CE0F-CE85-794C3818D60F}"/>
                    </a:ext>
                  </a:extLst>
                </p:cNvPr>
                <p:cNvSpPr/>
                <p:nvPr/>
              </p:nvSpPr>
              <p:spPr>
                <a:xfrm>
                  <a:off x="5934210"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Freeform: Shape 412">
                  <a:extLst>
                    <a:ext uri="{FF2B5EF4-FFF2-40B4-BE49-F238E27FC236}">
                      <a16:creationId xmlns:a16="http://schemas.microsoft.com/office/drawing/2014/main" id="{6442A513-EF47-75EE-C33D-0F0B70B61D17}"/>
                    </a:ext>
                  </a:extLst>
                </p:cNvPr>
                <p:cNvSpPr/>
                <p:nvPr/>
              </p:nvSpPr>
              <p:spPr>
                <a:xfrm>
                  <a:off x="593723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Freeform: Shape 413">
                  <a:extLst>
                    <a:ext uri="{FF2B5EF4-FFF2-40B4-BE49-F238E27FC236}">
                      <a16:creationId xmlns:a16="http://schemas.microsoft.com/office/drawing/2014/main" id="{6A05F7BC-B527-5070-8EB5-B60D5E443D4F}"/>
                    </a:ext>
                  </a:extLst>
                </p:cNvPr>
                <p:cNvSpPr/>
                <p:nvPr/>
              </p:nvSpPr>
              <p:spPr>
                <a:xfrm>
                  <a:off x="5940353"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Freeform: Shape 414">
                  <a:extLst>
                    <a:ext uri="{FF2B5EF4-FFF2-40B4-BE49-F238E27FC236}">
                      <a16:creationId xmlns:a16="http://schemas.microsoft.com/office/drawing/2014/main" id="{93244412-D2FE-1361-2B75-1A97F7F99847}"/>
                    </a:ext>
                  </a:extLst>
                </p:cNvPr>
                <p:cNvSpPr/>
                <p:nvPr/>
              </p:nvSpPr>
              <p:spPr>
                <a:xfrm>
                  <a:off x="5943374"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Freeform: Shape 415">
                  <a:extLst>
                    <a:ext uri="{FF2B5EF4-FFF2-40B4-BE49-F238E27FC236}">
                      <a16:creationId xmlns:a16="http://schemas.microsoft.com/office/drawing/2014/main" id="{2CF66342-A06B-3E5D-CABE-4AED00C03637}"/>
                    </a:ext>
                  </a:extLst>
                </p:cNvPr>
                <p:cNvSpPr/>
                <p:nvPr/>
              </p:nvSpPr>
              <p:spPr>
                <a:xfrm>
                  <a:off x="5946395"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Freeform: Shape 416">
                  <a:extLst>
                    <a:ext uri="{FF2B5EF4-FFF2-40B4-BE49-F238E27FC236}">
                      <a16:creationId xmlns:a16="http://schemas.microsoft.com/office/drawing/2014/main" id="{5B20C066-7B50-6639-40BC-B2D19B809425}"/>
                    </a:ext>
                  </a:extLst>
                </p:cNvPr>
                <p:cNvSpPr/>
                <p:nvPr/>
              </p:nvSpPr>
              <p:spPr>
                <a:xfrm>
                  <a:off x="5955259"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Freeform: Shape 417">
                  <a:extLst>
                    <a:ext uri="{FF2B5EF4-FFF2-40B4-BE49-F238E27FC236}">
                      <a16:creationId xmlns:a16="http://schemas.microsoft.com/office/drawing/2014/main" id="{024260CD-38B8-967E-9A88-6BE49459411E}"/>
                    </a:ext>
                  </a:extLst>
                </p:cNvPr>
                <p:cNvSpPr/>
                <p:nvPr/>
              </p:nvSpPr>
              <p:spPr>
                <a:xfrm>
                  <a:off x="596613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Freeform: Shape 418">
                  <a:extLst>
                    <a:ext uri="{FF2B5EF4-FFF2-40B4-BE49-F238E27FC236}">
                      <a16:creationId xmlns:a16="http://schemas.microsoft.com/office/drawing/2014/main" id="{AFDC79C5-DDDF-8A08-EDC5-292A246F8115}"/>
                    </a:ext>
                  </a:extLst>
                </p:cNvPr>
                <p:cNvSpPr/>
                <p:nvPr/>
              </p:nvSpPr>
              <p:spPr>
                <a:xfrm>
                  <a:off x="597499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Freeform: Shape 419">
                  <a:extLst>
                    <a:ext uri="{FF2B5EF4-FFF2-40B4-BE49-F238E27FC236}">
                      <a16:creationId xmlns:a16="http://schemas.microsoft.com/office/drawing/2014/main" id="{F81A71B9-0AA0-F616-2FEC-C5F30B0D8619}"/>
                    </a:ext>
                  </a:extLst>
                </p:cNvPr>
                <p:cNvSpPr/>
                <p:nvPr/>
              </p:nvSpPr>
              <p:spPr>
                <a:xfrm>
                  <a:off x="5982752"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Freeform: Shape 420">
                  <a:extLst>
                    <a:ext uri="{FF2B5EF4-FFF2-40B4-BE49-F238E27FC236}">
                      <a16:creationId xmlns:a16="http://schemas.microsoft.com/office/drawing/2014/main" id="{2F69599E-F628-1332-8EDD-03863A8877F2}"/>
                    </a:ext>
                  </a:extLst>
                </p:cNvPr>
                <p:cNvSpPr/>
                <p:nvPr/>
              </p:nvSpPr>
              <p:spPr>
                <a:xfrm>
                  <a:off x="597973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Freeform: Shape 421">
                  <a:extLst>
                    <a:ext uri="{FF2B5EF4-FFF2-40B4-BE49-F238E27FC236}">
                      <a16:creationId xmlns:a16="http://schemas.microsoft.com/office/drawing/2014/main" id="{8E88FC2E-6343-1BB8-F3B6-4904E59C4261}"/>
                    </a:ext>
                  </a:extLst>
                </p:cNvPr>
                <p:cNvSpPr/>
                <p:nvPr/>
              </p:nvSpPr>
              <p:spPr>
                <a:xfrm>
                  <a:off x="6038144"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Freeform: Shape 422">
                  <a:extLst>
                    <a:ext uri="{FF2B5EF4-FFF2-40B4-BE49-F238E27FC236}">
                      <a16:creationId xmlns:a16="http://schemas.microsoft.com/office/drawing/2014/main" id="{6703E751-3787-FA83-F97D-03B82AFBB5CA}"/>
                    </a:ext>
                  </a:extLst>
                </p:cNvPr>
                <p:cNvSpPr/>
                <p:nvPr/>
              </p:nvSpPr>
              <p:spPr>
                <a:xfrm>
                  <a:off x="6049324"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Freeform: Shape 423">
                  <a:extLst>
                    <a:ext uri="{FF2B5EF4-FFF2-40B4-BE49-F238E27FC236}">
                      <a16:creationId xmlns:a16="http://schemas.microsoft.com/office/drawing/2014/main" id="{38CFB0F2-86EA-2789-9F83-1D5BA9FF726F}"/>
                    </a:ext>
                  </a:extLst>
                </p:cNvPr>
                <p:cNvSpPr/>
                <p:nvPr/>
              </p:nvSpPr>
              <p:spPr>
                <a:xfrm>
                  <a:off x="6096759"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Freeform: Shape 424">
                  <a:extLst>
                    <a:ext uri="{FF2B5EF4-FFF2-40B4-BE49-F238E27FC236}">
                      <a16:creationId xmlns:a16="http://schemas.microsoft.com/office/drawing/2014/main" id="{9139851D-707F-39E1-27D4-FBFFD1C24B42}"/>
                    </a:ext>
                  </a:extLst>
                </p:cNvPr>
                <p:cNvSpPr/>
                <p:nvPr/>
              </p:nvSpPr>
              <p:spPr>
                <a:xfrm>
                  <a:off x="611095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Freeform: Shape 425">
                  <a:extLst>
                    <a:ext uri="{FF2B5EF4-FFF2-40B4-BE49-F238E27FC236}">
                      <a16:creationId xmlns:a16="http://schemas.microsoft.com/office/drawing/2014/main" id="{8696653A-7A21-4B87-6780-1ED8ED511670}"/>
                    </a:ext>
                  </a:extLst>
                </p:cNvPr>
                <p:cNvSpPr/>
                <p:nvPr/>
              </p:nvSpPr>
              <p:spPr>
                <a:xfrm>
                  <a:off x="6134626"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Freeform: Shape 426">
                  <a:extLst>
                    <a:ext uri="{FF2B5EF4-FFF2-40B4-BE49-F238E27FC236}">
                      <a16:creationId xmlns:a16="http://schemas.microsoft.com/office/drawing/2014/main" id="{F0E45F39-6181-D16B-E996-8A9D5EAB7226}"/>
                    </a:ext>
                  </a:extLst>
                </p:cNvPr>
                <p:cNvSpPr/>
                <p:nvPr/>
              </p:nvSpPr>
              <p:spPr>
                <a:xfrm>
                  <a:off x="615648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Freeform: Shape 427">
                  <a:extLst>
                    <a:ext uri="{FF2B5EF4-FFF2-40B4-BE49-F238E27FC236}">
                      <a16:creationId xmlns:a16="http://schemas.microsoft.com/office/drawing/2014/main" id="{065EA981-9AE4-011B-3CA9-6D2941E5B9C2}"/>
                    </a:ext>
                  </a:extLst>
                </p:cNvPr>
                <p:cNvSpPr/>
                <p:nvPr/>
              </p:nvSpPr>
              <p:spPr>
                <a:xfrm>
                  <a:off x="6160207"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Freeform: Shape 428">
                  <a:extLst>
                    <a:ext uri="{FF2B5EF4-FFF2-40B4-BE49-F238E27FC236}">
                      <a16:creationId xmlns:a16="http://schemas.microsoft.com/office/drawing/2014/main" id="{2CB495CD-51D3-0070-88AC-467F138BE200}"/>
                    </a:ext>
                  </a:extLst>
                </p:cNvPr>
                <p:cNvSpPr/>
                <p:nvPr/>
              </p:nvSpPr>
              <p:spPr>
                <a:xfrm>
                  <a:off x="6163833"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Freeform: Shape 429">
                  <a:extLst>
                    <a:ext uri="{FF2B5EF4-FFF2-40B4-BE49-F238E27FC236}">
                      <a16:creationId xmlns:a16="http://schemas.microsoft.com/office/drawing/2014/main" id="{FDF23D2D-4113-0A0F-D8F3-98513538217C}"/>
                    </a:ext>
                  </a:extLst>
                </p:cNvPr>
                <p:cNvSpPr/>
                <p:nvPr/>
              </p:nvSpPr>
              <p:spPr>
                <a:xfrm>
                  <a:off x="6167559"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Freeform: Shape 430">
                  <a:extLst>
                    <a:ext uri="{FF2B5EF4-FFF2-40B4-BE49-F238E27FC236}">
                      <a16:creationId xmlns:a16="http://schemas.microsoft.com/office/drawing/2014/main" id="{0FB35F61-8D35-29E4-6283-3718A6844E4D}"/>
                    </a:ext>
                  </a:extLst>
                </p:cNvPr>
                <p:cNvSpPr/>
                <p:nvPr/>
              </p:nvSpPr>
              <p:spPr>
                <a:xfrm>
                  <a:off x="617128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Freeform: Shape 431">
                  <a:extLst>
                    <a:ext uri="{FF2B5EF4-FFF2-40B4-BE49-F238E27FC236}">
                      <a16:creationId xmlns:a16="http://schemas.microsoft.com/office/drawing/2014/main" id="{8033ABC9-32CA-E934-9BC0-B31078B9E9BC}"/>
                    </a:ext>
                  </a:extLst>
                </p:cNvPr>
                <p:cNvSpPr/>
                <p:nvPr/>
              </p:nvSpPr>
              <p:spPr>
                <a:xfrm>
                  <a:off x="617984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Freeform: Shape 432">
                  <a:extLst>
                    <a:ext uri="{FF2B5EF4-FFF2-40B4-BE49-F238E27FC236}">
                      <a16:creationId xmlns:a16="http://schemas.microsoft.com/office/drawing/2014/main" id="{E1CD5BE5-EC71-F12E-F1B7-71C8C607FD27}"/>
                    </a:ext>
                  </a:extLst>
                </p:cNvPr>
                <p:cNvSpPr/>
                <p:nvPr/>
              </p:nvSpPr>
              <p:spPr>
                <a:xfrm>
                  <a:off x="6213887"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Freeform: Shape 433">
                  <a:extLst>
                    <a:ext uri="{FF2B5EF4-FFF2-40B4-BE49-F238E27FC236}">
                      <a16:creationId xmlns:a16="http://schemas.microsoft.com/office/drawing/2014/main" id="{6F32C91A-878E-9239-57C9-59BF06A578B5}"/>
                    </a:ext>
                  </a:extLst>
                </p:cNvPr>
                <p:cNvSpPr/>
                <p:nvPr/>
              </p:nvSpPr>
              <p:spPr>
                <a:xfrm>
                  <a:off x="6291333"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Freeform: Shape 434">
                  <a:extLst>
                    <a:ext uri="{FF2B5EF4-FFF2-40B4-BE49-F238E27FC236}">
                      <a16:creationId xmlns:a16="http://schemas.microsoft.com/office/drawing/2014/main" id="{E29B7D68-F031-FEC3-E532-A94BDFCAC47D}"/>
                    </a:ext>
                  </a:extLst>
                </p:cNvPr>
                <p:cNvSpPr/>
                <p:nvPr/>
              </p:nvSpPr>
              <p:spPr>
                <a:xfrm>
                  <a:off x="6368479"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Freeform: Shape 435">
                  <a:extLst>
                    <a:ext uri="{FF2B5EF4-FFF2-40B4-BE49-F238E27FC236}">
                      <a16:creationId xmlns:a16="http://schemas.microsoft.com/office/drawing/2014/main" id="{FBB3509B-64C6-765E-3783-06EEAD9B31FC}"/>
                    </a:ext>
                  </a:extLst>
                </p:cNvPr>
                <p:cNvSpPr/>
                <p:nvPr/>
              </p:nvSpPr>
              <p:spPr>
                <a:xfrm>
                  <a:off x="642115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Freeform: Shape 436">
                  <a:extLst>
                    <a:ext uri="{FF2B5EF4-FFF2-40B4-BE49-F238E27FC236}">
                      <a16:creationId xmlns:a16="http://schemas.microsoft.com/office/drawing/2014/main" id="{42EDB704-FC26-213C-3570-9F29F568F54C}"/>
                    </a:ext>
                  </a:extLst>
                </p:cNvPr>
                <p:cNvSpPr/>
                <p:nvPr/>
              </p:nvSpPr>
              <p:spPr>
                <a:xfrm>
                  <a:off x="645327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Freeform: Shape 437">
                  <a:extLst>
                    <a:ext uri="{FF2B5EF4-FFF2-40B4-BE49-F238E27FC236}">
                      <a16:creationId xmlns:a16="http://schemas.microsoft.com/office/drawing/2014/main" id="{D5760D08-9913-B51E-93EE-F6A3B1AADD25}"/>
                    </a:ext>
                  </a:extLst>
                </p:cNvPr>
                <p:cNvSpPr/>
                <p:nvPr/>
              </p:nvSpPr>
              <p:spPr>
                <a:xfrm>
                  <a:off x="647120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Freeform: Shape 438">
                  <a:extLst>
                    <a:ext uri="{FF2B5EF4-FFF2-40B4-BE49-F238E27FC236}">
                      <a16:creationId xmlns:a16="http://schemas.microsoft.com/office/drawing/2014/main" id="{D9CF0192-2BFB-53C5-4951-1BC51C96EAD0}"/>
                    </a:ext>
                  </a:extLst>
                </p:cNvPr>
                <p:cNvSpPr/>
                <p:nvPr/>
              </p:nvSpPr>
              <p:spPr>
                <a:xfrm>
                  <a:off x="650464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Freeform: Shape 439">
                  <a:extLst>
                    <a:ext uri="{FF2B5EF4-FFF2-40B4-BE49-F238E27FC236}">
                      <a16:creationId xmlns:a16="http://schemas.microsoft.com/office/drawing/2014/main" id="{49AB218D-D9F7-F77D-C158-BDAFB9FE956D}"/>
                    </a:ext>
                  </a:extLst>
                </p:cNvPr>
                <p:cNvSpPr/>
                <p:nvPr/>
              </p:nvSpPr>
              <p:spPr>
                <a:xfrm>
                  <a:off x="5596926" y="237091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Freeform: Shape 440">
                  <a:extLst>
                    <a:ext uri="{FF2B5EF4-FFF2-40B4-BE49-F238E27FC236}">
                      <a16:creationId xmlns:a16="http://schemas.microsoft.com/office/drawing/2014/main" id="{F22F339F-700C-1A3B-FB56-45DA791EED20}"/>
                    </a:ext>
                  </a:extLst>
                </p:cNvPr>
                <p:cNvSpPr/>
                <p:nvPr/>
              </p:nvSpPr>
              <p:spPr>
                <a:xfrm>
                  <a:off x="5427126"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Freeform: Shape 441">
                  <a:extLst>
                    <a:ext uri="{FF2B5EF4-FFF2-40B4-BE49-F238E27FC236}">
                      <a16:creationId xmlns:a16="http://schemas.microsoft.com/office/drawing/2014/main" id="{71E94C50-7410-12EF-D355-1887B8BA3909}"/>
                    </a:ext>
                  </a:extLst>
                </p:cNvPr>
                <p:cNvSpPr/>
                <p:nvPr/>
              </p:nvSpPr>
              <p:spPr>
                <a:xfrm>
                  <a:off x="5432061"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Freeform: Shape 442">
                  <a:extLst>
                    <a:ext uri="{FF2B5EF4-FFF2-40B4-BE49-F238E27FC236}">
                      <a16:creationId xmlns:a16="http://schemas.microsoft.com/office/drawing/2014/main" id="{FC32B3C2-32C7-82B0-E2DC-9B6B23602566}"/>
                    </a:ext>
                  </a:extLst>
                </p:cNvPr>
                <p:cNvSpPr/>
                <p:nvPr/>
              </p:nvSpPr>
              <p:spPr>
                <a:xfrm>
                  <a:off x="5436996"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Freeform: Shape 443">
                  <a:extLst>
                    <a:ext uri="{FF2B5EF4-FFF2-40B4-BE49-F238E27FC236}">
                      <a16:creationId xmlns:a16="http://schemas.microsoft.com/office/drawing/2014/main" id="{86106014-62F6-B74C-F3C1-7FEB2230DEFD}"/>
                    </a:ext>
                  </a:extLst>
                </p:cNvPr>
                <p:cNvSpPr/>
                <p:nvPr/>
              </p:nvSpPr>
              <p:spPr>
                <a:xfrm>
                  <a:off x="5441931"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Freeform: Shape 444">
                  <a:extLst>
                    <a:ext uri="{FF2B5EF4-FFF2-40B4-BE49-F238E27FC236}">
                      <a16:creationId xmlns:a16="http://schemas.microsoft.com/office/drawing/2014/main" id="{C7A61871-7968-647A-4486-633CE05179C2}"/>
                    </a:ext>
                  </a:extLst>
                </p:cNvPr>
                <p:cNvSpPr/>
                <p:nvPr/>
              </p:nvSpPr>
              <p:spPr>
                <a:xfrm>
                  <a:off x="5303955"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Freeform: Shape 445">
                  <a:extLst>
                    <a:ext uri="{FF2B5EF4-FFF2-40B4-BE49-F238E27FC236}">
                      <a16:creationId xmlns:a16="http://schemas.microsoft.com/office/drawing/2014/main" id="{69C13243-D1F0-C330-CDAE-5E58289845DA}"/>
                    </a:ext>
                  </a:extLst>
                </p:cNvPr>
                <p:cNvSpPr/>
                <p:nvPr/>
              </p:nvSpPr>
              <p:spPr>
                <a:xfrm>
                  <a:off x="5306675"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Freeform: Shape 446">
                  <a:extLst>
                    <a:ext uri="{FF2B5EF4-FFF2-40B4-BE49-F238E27FC236}">
                      <a16:creationId xmlns:a16="http://schemas.microsoft.com/office/drawing/2014/main" id="{FCD365D6-DE73-5D78-B26B-1001DF38B9DB}"/>
                    </a:ext>
                  </a:extLst>
                </p:cNvPr>
                <p:cNvSpPr/>
                <p:nvPr/>
              </p:nvSpPr>
              <p:spPr>
                <a:xfrm>
                  <a:off x="5059025" y="226859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Freeform: Shape 447">
                  <a:extLst>
                    <a:ext uri="{FF2B5EF4-FFF2-40B4-BE49-F238E27FC236}">
                      <a16:creationId xmlns:a16="http://schemas.microsoft.com/office/drawing/2014/main" id="{E4EB26D6-DC45-9E2A-708D-B7CDFD34D930}"/>
                    </a:ext>
                  </a:extLst>
                </p:cNvPr>
                <p:cNvSpPr/>
                <p:nvPr/>
              </p:nvSpPr>
              <p:spPr>
                <a:xfrm>
                  <a:off x="5060737" y="227161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Freeform: Shape 448">
                  <a:extLst>
                    <a:ext uri="{FF2B5EF4-FFF2-40B4-BE49-F238E27FC236}">
                      <a16:creationId xmlns:a16="http://schemas.microsoft.com/office/drawing/2014/main" id="{EEE151B4-4539-FED9-5C07-1BF1666E49B8}"/>
                    </a:ext>
                  </a:extLst>
                </p:cNvPr>
                <p:cNvSpPr/>
                <p:nvPr/>
              </p:nvSpPr>
              <p:spPr>
                <a:xfrm>
                  <a:off x="4508031"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Freeform: Shape 449">
                  <a:extLst>
                    <a:ext uri="{FF2B5EF4-FFF2-40B4-BE49-F238E27FC236}">
                      <a16:creationId xmlns:a16="http://schemas.microsoft.com/office/drawing/2014/main" id="{E41437EA-C5CD-BD3D-8940-3516730EB06A}"/>
                    </a:ext>
                  </a:extLst>
                </p:cNvPr>
                <p:cNvSpPr/>
                <p:nvPr/>
              </p:nvSpPr>
              <p:spPr>
                <a:xfrm>
                  <a:off x="4514778"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Freeform: Shape 450">
                  <a:extLst>
                    <a:ext uri="{FF2B5EF4-FFF2-40B4-BE49-F238E27FC236}">
                      <a16:creationId xmlns:a16="http://schemas.microsoft.com/office/drawing/2014/main" id="{132980AE-38F7-6D2A-DAE6-B139BC0E11BB}"/>
                    </a:ext>
                  </a:extLst>
                </p:cNvPr>
                <p:cNvSpPr/>
                <p:nvPr/>
              </p:nvSpPr>
              <p:spPr>
                <a:xfrm>
                  <a:off x="4519209"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7" name="Group 466">
              <a:extLst>
                <a:ext uri="{FF2B5EF4-FFF2-40B4-BE49-F238E27FC236}">
                  <a16:creationId xmlns:a16="http://schemas.microsoft.com/office/drawing/2014/main" id="{81431EDE-DB28-1A70-2AAD-05F1F8198B46}"/>
                </a:ext>
              </a:extLst>
            </p:cNvPr>
            <p:cNvGrpSpPr/>
            <p:nvPr/>
          </p:nvGrpSpPr>
          <p:grpSpPr>
            <a:xfrm>
              <a:off x="2726339" y="1588122"/>
              <a:ext cx="3699847" cy="1208238"/>
              <a:chOff x="2726339" y="1664322"/>
              <a:chExt cx="3699847" cy="1208238"/>
            </a:xfrm>
          </p:grpSpPr>
          <p:grpSp>
            <p:nvGrpSpPr>
              <p:cNvPr id="463" name="Group 462">
                <a:extLst>
                  <a:ext uri="{FF2B5EF4-FFF2-40B4-BE49-F238E27FC236}">
                    <a16:creationId xmlns:a16="http://schemas.microsoft.com/office/drawing/2014/main" id="{0D3F6C9C-F7F9-126A-CB6B-A3C47A18D99F}"/>
                  </a:ext>
                </a:extLst>
              </p:cNvPr>
              <p:cNvGrpSpPr/>
              <p:nvPr/>
            </p:nvGrpSpPr>
            <p:grpSpPr>
              <a:xfrm>
                <a:off x="3905875" y="2215316"/>
                <a:ext cx="2520311" cy="657244"/>
                <a:chOff x="3905875" y="2215316"/>
                <a:chExt cx="2520311" cy="657244"/>
              </a:xfrm>
            </p:grpSpPr>
            <p:grpSp>
              <p:nvGrpSpPr>
                <p:cNvPr id="462" name="Group 461">
                  <a:extLst>
                    <a:ext uri="{FF2B5EF4-FFF2-40B4-BE49-F238E27FC236}">
                      <a16:creationId xmlns:a16="http://schemas.microsoft.com/office/drawing/2014/main" id="{AF625BF4-0B36-3F2C-91B5-822890ED3056}"/>
                    </a:ext>
                  </a:extLst>
                </p:cNvPr>
                <p:cNvGrpSpPr/>
                <p:nvPr/>
              </p:nvGrpSpPr>
              <p:grpSpPr>
                <a:xfrm>
                  <a:off x="4449416" y="2480187"/>
                  <a:ext cx="1976770" cy="392373"/>
                  <a:chOff x="4449416" y="2480187"/>
                  <a:chExt cx="1976770" cy="392373"/>
                </a:xfrm>
              </p:grpSpPr>
              <p:sp>
                <p:nvSpPr>
                  <p:cNvPr id="98" name="Freeform: Shape 97">
                    <a:extLst>
                      <a:ext uri="{FF2B5EF4-FFF2-40B4-BE49-F238E27FC236}">
                        <a16:creationId xmlns:a16="http://schemas.microsoft.com/office/drawing/2014/main" id="{699DC166-E2ED-AC5E-2A7D-B9F43F073D89}"/>
                      </a:ext>
                    </a:extLst>
                  </p:cNvPr>
                  <p:cNvSpPr/>
                  <p:nvPr/>
                </p:nvSpPr>
                <p:spPr>
                  <a:xfrm>
                    <a:off x="6386707"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Freeform: Shape 98">
                    <a:extLst>
                      <a:ext uri="{FF2B5EF4-FFF2-40B4-BE49-F238E27FC236}">
                        <a16:creationId xmlns:a16="http://schemas.microsoft.com/office/drawing/2014/main" id="{526F0158-7047-E6A3-8347-7932613577C7}"/>
                      </a:ext>
                    </a:extLst>
                  </p:cNvPr>
                  <p:cNvSpPr/>
                  <p:nvPr/>
                </p:nvSpPr>
                <p:spPr>
                  <a:xfrm>
                    <a:off x="6179443"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Freeform: Shape 99">
                    <a:extLst>
                      <a:ext uri="{FF2B5EF4-FFF2-40B4-BE49-F238E27FC236}">
                        <a16:creationId xmlns:a16="http://schemas.microsoft.com/office/drawing/2014/main" id="{33221D6D-F199-F8CE-CA48-CB2956E24902}"/>
                      </a:ext>
                    </a:extLst>
                  </p:cNvPr>
                  <p:cNvSpPr/>
                  <p:nvPr/>
                </p:nvSpPr>
                <p:spPr>
                  <a:xfrm>
                    <a:off x="597519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Freeform: Shape 100">
                    <a:extLst>
                      <a:ext uri="{FF2B5EF4-FFF2-40B4-BE49-F238E27FC236}">
                        <a16:creationId xmlns:a16="http://schemas.microsoft.com/office/drawing/2014/main" id="{E59438ED-3356-DCC6-B7DE-53CE9C26C945}"/>
                      </a:ext>
                    </a:extLst>
                  </p:cNvPr>
                  <p:cNvSpPr/>
                  <p:nvPr/>
                </p:nvSpPr>
                <p:spPr>
                  <a:xfrm>
                    <a:off x="597177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Freeform: Shape 101">
                    <a:extLst>
                      <a:ext uri="{FF2B5EF4-FFF2-40B4-BE49-F238E27FC236}">
                        <a16:creationId xmlns:a16="http://schemas.microsoft.com/office/drawing/2014/main" id="{E14DAE85-30A0-16E2-28A6-CF8B7683D224}"/>
                      </a:ext>
                    </a:extLst>
                  </p:cNvPr>
                  <p:cNvSpPr/>
                  <p:nvPr/>
                </p:nvSpPr>
                <p:spPr>
                  <a:xfrm>
                    <a:off x="5957071"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Freeform: Shape 102">
                    <a:extLst>
                      <a:ext uri="{FF2B5EF4-FFF2-40B4-BE49-F238E27FC236}">
                        <a16:creationId xmlns:a16="http://schemas.microsoft.com/office/drawing/2014/main" id="{25418A8F-4F2B-DD8E-A27F-F02035A6BC5D}"/>
                      </a:ext>
                    </a:extLst>
                  </p:cNvPr>
                  <p:cNvSpPr/>
                  <p:nvPr/>
                </p:nvSpPr>
                <p:spPr>
                  <a:xfrm>
                    <a:off x="5881638"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Freeform: Shape 103">
                    <a:extLst>
                      <a:ext uri="{FF2B5EF4-FFF2-40B4-BE49-F238E27FC236}">
                        <a16:creationId xmlns:a16="http://schemas.microsoft.com/office/drawing/2014/main" id="{23F93C14-4CBE-B133-2D4A-5368D9475C10}"/>
                      </a:ext>
                    </a:extLst>
                  </p:cNvPr>
                  <p:cNvSpPr/>
                  <p:nvPr/>
                </p:nvSpPr>
                <p:spPr>
                  <a:xfrm>
                    <a:off x="5893623"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Freeform: Shape 104">
                    <a:extLst>
                      <a:ext uri="{FF2B5EF4-FFF2-40B4-BE49-F238E27FC236}">
                        <a16:creationId xmlns:a16="http://schemas.microsoft.com/office/drawing/2014/main" id="{F77852EF-865E-B592-DDEE-7845F4EF1E41}"/>
                      </a:ext>
                    </a:extLst>
                  </p:cNvPr>
                  <p:cNvSpPr/>
                  <p:nvPr/>
                </p:nvSpPr>
                <p:spPr>
                  <a:xfrm>
                    <a:off x="5894831"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Freeform: Shape 105">
                    <a:extLst>
                      <a:ext uri="{FF2B5EF4-FFF2-40B4-BE49-F238E27FC236}">
                        <a16:creationId xmlns:a16="http://schemas.microsoft.com/office/drawing/2014/main" id="{115EF5CE-E793-4CDF-D89A-ECD09BE9C196}"/>
                      </a:ext>
                    </a:extLst>
                  </p:cNvPr>
                  <p:cNvSpPr/>
                  <p:nvPr/>
                </p:nvSpPr>
                <p:spPr>
                  <a:xfrm>
                    <a:off x="5906010"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Freeform: Shape 106">
                    <a:extLst>
                      <a:ext uri="{FF2B5EF4-FFF2-40B4-BE49-F238E27FC236}">
                        <a16:creationId xmlns:a16="http://schemas.microsoft.com/office/drawing/2014/main" id="{DD8BC613-5710-C746-9529-A1ABF8911613}"/>
                      </a:ext>
                    </a:extLst>
                  </p:cNvPr>
                  <p:cNvSpPr/>
                  <p:nvPr/>
                </p:nvSpPr>
                <p:spPr>
                  <a:xfrm>
                    <a:off x="593501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Freeform: Shape 107">
                    <a:extLst>
                      <a:ext uri="{FF2B5EF4-FFF2-40B4-BE49-F238E27FC236}">
                        <a16:creationId xmlns:a16="http://schemas.microsoft.com/office/drawing/2014/main" id="{650625C5-5AB6-DE69-5B32-14FD84150511}"/>
                      </a:ext>
                    </a:extLst>
                  </p:cNvPr>
                  <p:cNvSpPr/>
                  <p:nvPr/>
                </p:nvSpPr>
                <p:spPr>
                  <a:xfrm>
                    <a:off x="5931591"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Freeform: Shape 108">
                    <a:extLst>
                      <a:ext uri="{FF2B5EF4-FFF2-40B4-BE49-F238E27FC236}">
                        <a16:creationId xmlns:a16="http://schemas.microsoft.com/office/drawing/2014/main" id="{73F1BF7B-3F9B-A3DC-1345-0D0B8E312C40}"/>
                      </a:ext>
                    </a:extLst>
                  </p:cNvPr>
                  <p:cNvSpPr/>
                  <p:nvPr/>
                </p:nvSpPr>
                <p:spPr>
                  <a:xfrm>
                    <a:off x="5929577"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Freeform: Shape 109">
                    <a:extLst>
                      <a:ext uri="{FF2B5EF4-FFF2-40B4-BE49-F238E27FC236}">
                        <a16:creationId xmlns:a16="http://schemas.microsoft.com/office/drawing/2014/main" id="{E065D2DB-DAD3-9B9F-12C6-2796B86C4DA2}"/>
                      </a:ext>
                    </a:extLst>
                  </p:cNvPr>
                  <p:cNvSpPr/>
                  <p:nvPr/>
                </p:nvSpPr>
                <p:spPr>
                  <a:xfrm>
                    <a:off x="5821010"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Freeform: Shape 110">
                    <a:extLst>
                      <a:ext uri="{FF2B5EF4-FFF2-40B4-BE49-F238E27FC236}">
                        <a16:creationId xmlns:a16="http://schemas.microsoft.com/office/drawing/2014/main" id="{35EA5F18-BC16-6296-7E9B-7B752DB05813}"/>
                      </a:ext>
                    </a:extLst>
                  </p:cNvPr>
                  <p:cNvSpPr/>
                  <p:nvPr/>
                </p:nvSpPr>
                <p:spPr>
                  <a:xfrm>
                    <a:off x="5810334"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Freeform: Shape 111">
                    <a:extLst>
                      <a:ext uri="{FF2B5EF4-FFF2-40B4-BE49-F238E27FC236}">
                        <a16:creationId xmlns:a16="http://schemas.microsoft.com/office/drawing/2014/main" id="{DD40E2A5-E1B8-2B8D-45A6-C271C533410A}"/>
                      </a:ext>
                    </a:extLst>
                  </p:cNvPr>
                  <p:cNvSpPr/>
                  <p:nvPr/>
                </p:nvSpPr>
                <p:spPr>
                  <a:xfrm>
                    <a:off x="579774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Freeform: Shape 112">
                    <a:extLst>
                      <a:ext uri="{FF2B5EF4-FFF2-40B4-BE49-F238E27FC236}">
                        <a16:creationId xmlns:a16="http://schemas.microsoft.com/office/drawing/2014/main" id="{DAA08911-162D-039E-B9C8-D77A531B8665}"/>
                      </a:ext>
                    </a:extLst>
                  </p:cNvPr>
                  <p:cNvSpPr/>
                  <p:nvPr/>
                </p:nvSpPr>
                <p:spPr>
                  <a:xfrm>
                    <a:off x="575997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Freeform: Shape 113">
                    <a:extLst>
                      <a:ext uri="{FF2B5EF4-FFF2-40B4-BE49-F238E27FC236}">
                        <a16:creationId xmlns:a16="http://schemas.microsoft.com/office/drawing/2014/main" id="{F2730C18-AD30-6C19-2623-55418DCD13B1}"/>
                      </a:ext>
                    </a:extLst>
                  </p:cNvPr>
                  <p:cNvSpPr/>
                  <p:nvPr/>
                </p:nvSpPr>
                <p:spPr>
                  <a:xfrm>
                    <a:off x="573187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Freeform: Shape 114">
                    <a:extLst>
                      <a:ext uri="{FF2B5EF4-FFF2-40B4-BE49-F238E27FC236}">
                        <a16:creationId xmlns:a16="http://schemas.microsoft.com/office/drawing/2014/main" id="{2E333020-528D-8E08-9421-A5CB02A62313}"/>
                      </a:ext>
                    </a:extLst>
                  </p:cNvPr>
                  <p:cNvSpPr/>
                  <p:nvPr/>
                </p:nvSpPr>
                <p:spPr>
                  <a:xfrm>
                    <a:off x="568655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Freeform: Shape 115">
                    <a:extLst>
                      <a:ext uri="{FF2B5EF4-FFF2-40B4-BE49-F238E27FC236}">
                        <a16:creationId xmlns:a16="http://schemas.microsoft.com/office/drawing/2014/main" id="{064C4D2D-0470-FDD3-ABCB-01F2F157EE01}"/>
                      </a:ext>
                    </a:extLst>
                  </p:cNvPr>
                  <p:cNvSpPr/>
                  <p:nvPr/>
                </p:nvSpPr>
                <p:spPr>
                  <a:xfrm>
                    <a:off x="5684243"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Freeform: Shape 116">
                    <a:extLst>
                      <a:ext uri="{FF2B5EF4-FFF2-40B4-BE49-F238E27FC236}">
                        <a16:creationId xmlns:a16="http://schemas.microsoft.com/office/drawing/2014/main" id="{B121B6D7-00FD-9F8B-CF57-7FCA470261C8}"/>
                      </a:ext>
                    </a:extLst>
                  </p:cNvPr>
                  <p:cNvSpPr/>
                  <p:nvPr/>
                </p:nvSpPr>
                <p:spPr>
                  <a:xfrm>
                    <a:off x="565896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Freeform: Shape 117">
                    <a:extLst>
                      <a:ext uri="{FF2B5EF4-FFF2-40B4-BE49-F238E27FC236}">
                        <a16:creationId xmlns:a16="http://schemas.microsoft.com/office/drawing/2014/main" id="{54FABBA8-4479-7F23-62EA-AD83AB09D623}"/>
                      </a:ext>
                    </a:extLst>
                  </p:cNvPr>
                  <p:cNvSpPr/>
                  <p:nvPr/>
                </p:nvSpPr>
                <p:spPr>
                  <a:xfrm>
                    <a:off x="5656648"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Freeform: Shape 118">
                    <a:extLst>
                      <a:ext uri="{FF2B5EF4-FFF2-40B4-BE49-F238E27FC236}">
                        <a16:creationId xmlns:a16="http://schemas.microsoft.com/office/drawing/2014/main" id="{9050B6E6-3255-6A6A-F525-CEEF911DF886}"/>
                      </a:ext>
                    </a:extLst>
                  </p:cNvPr>
                  <p:cNvSpPr/>
                  <p:nvPr/>
                </p:nvSpPr>
                <p:spPr>
                  <a:xfrm>
                    <a:off x="5654332"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Freeform: Shape 119">
                    <a:extLst>
                      <a:ext uri="{FF2B5EF4-FFF2-40B4-BE49-F238E27FC236}">
                        <a16:creationId xmlns:a16="http://schemas.microsoft.com/office/drawing/2014/main" id="{B687E003-6CA2-6E29-0E18-4BC04A71B4A3}"/>
                      </a:ext>
                    </a:extLst>
                  </p:cNvPr>
                  <p:cNvSpPr/>
                  <p:nvPr/>
                </p:nvSpPr>
                <p:spPr>
                  <a:xfrm>
                    <a:off x="5639225"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Freeform: Shape 120">
                    <a:extLst>
                      <a:ext uri="{FF2B5EF4-FFF2-40B4-BE49-F238E27FC236}">
                        <a16:creationId xmlns:a16="http://schemas.microsoft.com/office/drawing/2014/main" id="{10B80FB9-F7FC-ABF3-8978-F3AA71400E59}"/>
                      </a:ext>
                    </a:extLst>
                  </p:cNvPr>
                  <p:cNvSpPr/>
                  <p:nvPr/>
                </p:nvSpPr>
                <p:spPr>
                  <a:xfrm>
                    <a:off x="563700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Freeform: Shape 121">
                    <a:extLst>
                      <a:ext uri="{FF2B5EF4-FFF2-40B4-BE49-F238E27FC236}">
                        <a16:creationId xmlns:a16="http://schemas.microsoft.com/office/drawing/2014/main" id="{E717645B-72C5-E1A6-5F12-58E015CFF02D}"/>
                      </a:ext>
                    </a:extLst>
                  </p:cNvPr>
                  <p:cNvSpPr/>
                  <p:nvPr/>
                </p:nvSpPr>
                <p:spPr>
                  <a:xfrm>
                    <a:off x="563207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Freeform: Shape 122">
                    <a:extLst>
                      <a:ext uri="{FF2B5EF4-FFF2-40B4-BE49-F238E27FC236}">
                        <a16:creationId xmlns:a16="http://schemas.microsoft.com/office/drawing/2014/main" id="{9AB3C5FE-7EC9-7F2D-B0EF-28411A8FAAD9}"/>
                      </a:ext>
                    </a:extLst>
                  </p:cNvPr>
                  <p:cNvSpPr/>
                  <p:nvPr/>
                </p:nvSpPr>
                <p:spPr>
                  <a:xfrm>
                    <a:off x="5630362"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Freeform: Shape 123">
                    <a:extLst>
                      <a:ext uri="{FF2B5EF4-FFF2-40B4-BE49-F238E27FC236}">
                        <a16:creationId xmlns:a16="http://schemas.microsoft.com/office/drawing/2014/main" id="{BFBDEFD9-4280-F6C0-DA0E-E6F60D2AB4AD}"/>
                      </a:ext>
                    </a:extLst>
                  </p:cNvPr>
                  <p:cNvSpPr/>
                  <p:nvPr/>
                </p:nvSpPr>
                <p:spPr>
                  <a:xfrm>
                    <a:off x="5605788"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Freeform: Shape 124">
                    <a:extLst>
                      <a:ext uri="{FF2B5EF4-FFF2-40B4-BE49-F238E27FC236}">
                        <a16:creationId xmlns:a16="http://schemas.microsoft.com/office/drawing/2014/main" id="{264A299C-B69B-0AE7-E574-8C3F4065C3C5}"/>
                      </a:ext>
                    </a:extLst>
                  </p:cNvPr>
                  <p:cNvSpPr/>
                  <p:nvPr/>
                </p:nvSpPr>
                <p:spPr>
                  <a:xfrm>
                    <a:off x="5603573"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Freeform: Shape 125">
                    <a:extLst>
                      <a:ext uri="{FF2B5EF4-FFF2-40B4-BE49-F238E27FC236}">
                        <a16:creationId xmlns:a16="http://schemas.microsoft.com/office/drawing/2014/main" id="{D036A6AC-4B1D-6E25-2928-9449EF0A84CF}"/>
                      </a:ext>
                    </a:extLst>
                  </p:cNvPr>
                  <p:cNvSpPr/>
                  <p:nvPr/>
                </p:nvSpPr>
                <p:spPr>
                  <a:xfrm>
                    <a:off x="5582826"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Freeform: Shape 126">
                    <a:extLst>
                      <a:ext uri="{FF2B5EF4-FFF2-40B4-BE49-F238E27FC236}">
                        <a16:creationId xmlns:a16="http://schemas.microsoft.com/office/drawing/2014/main" id="{1EE40D97-94C5-7426-6899-BF931592B165}"/>
                      </a:ext>
                    </a:extLst>
                  </p:cNvPr>
                  <p:cNvSpPr/>
                  <p:nvPr/>
                </p:nvSpPr>
                <p:spPr>
                  <a:xfrm>
                    <a:off x="5553721"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Freeform: Shape 127">
                    <a:extLst>
                      <a:ext uri="{FF2B5EF4-FFF2-40B4-BE49-F238E27FC236}">
                        <a16:creationId xmlns:a16="http://schemas.microsoft.com/office/drawing/2014/main" id="{18226455-09B3-1AD7-2111-6A4F4D386135}"/>
                      </a:ext>
                    </a:extLst>
                  </p:cNvPr>
                  <p:cNvSpPr/>
                  <p:nvPr/>
                </p:nvSpPr>
                <p:spPr>
                  <a:xfrm>
                    <a:off x="5471640"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Freeform: Shape 128">
                    <a:extLst>
                      <a:ext uri="{FF2B5EF4-FFF2-40B4-BE49-F238E27FC236}">
                        <a16:creationId xmlns:a16="http://schemas.microsoft.com/office/drawing/2014/main" id="{E0B78235-EC0C-A7D0-7ABE-571E43C1E05A}"/>
                      </a:ext>
                    </a:extLst>
                  </p:cNvPr>
                  <p:cNvSpPr/>
                  <p:nvPr/>
                </p:nvSpPr>
                <p:spPr>
                  <a:xfrm>
                    <a:off x="5413732" y="280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Freeform: Shape 129">
                    <a:extLst>
                      <a:ext uri="{FF2B5EF4-FFF2-40B4-BE49-F238E27FC236}">
                        <a16:creationId xmlns:a16="http://schemas.microsoft.com/office/drawing/2014/main" id="{0A45E31E-6A6F-872C-127D-7E34B752A7E8}"/>
                      </a:ext>
                    </a:extLst>
                  </p:cNvPr>
                  <p:cNvSpPr/>
                  <p:nvPr/>
                </p:nvSpPr>
                <p:spPr>
                  <a:xfrm>
                    <a:off x="5391272" y="2803472"/>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Freeform: Shape 130">
                    <a:extLst>
                      <a:ext uri="{FF2B5EF4-FFF2-40B4-BE49-F238E27FC236}">
                        <a16:creationId xmlns:a16="http://schemas.microsoft.com/office/drawing/2014/main" id="{B9B4E1D6-02CB-593D-BE7C-F914CF073620}"/>
                      </a:ext>
                    </a:extLst>
                  </p:cNvPr>
                  <p:cNvSpPr/>
                  <p:nvPr/>
                </p:nvSpPr>
                <p:spPr>
                  <a:xfrm>
                    <a:off x="5376669" y="280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Freeform: Shape 131">
                    <a:extLst>
                      <a:ext uri="{FF2B5EF4-FFF2-40B4-BE49-F238E27FC236}">
                        <a16:creationId xmlns:a16="http://schemas.microsoft.com/office/drawing/2014/main" id="{A04D8CBC-42EC-9DFF-D036-2A9E458F180B}"/>
                      </a:ext>
                    </a:extLst>
                  </p:cNvPr>
                  <p:cNvSpPr/>
                  <p:nvPr/>
                </p:nvSpPr>
                <p:spPr>
                  <a:xfrm>
                    <a:off x="5358843" y="2803472"/>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Freeform: Shape 132">
                    <a:extLst>
                      <a:ext uri="{FF2B5EF4-FFF2-40B4-BE49-F238E27FC236}">
                        <a16:creationId xmlns:a16="http://schemas.microsoft.com/office/drawing/2014/main" id="{5E693D71-C5E2-7D1D-9A7D-C3D57D630F12}"/>
                      </a:ext>
                    </a:extLst>
                  </p:cNvPr>
                  <p:cNvSpPr/>
                  <p:nvPr/>
                </p:nvSpPr>
                <p:spPr>
                  <a:xfrm>
                    <a:off x="5348873" y="280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Freeform: Shape 133">
                    <a:extLst>
                      <a:ext uri="{FF2B5EF4-FFF2-40B4-BE49-F238E27FC236}">
                        <a16:creationId xmlns:a16="http://schemas.microsoft.com/office/drawing/2014/main" id="{1793EDDD-E781-34AB-9D14-6125F655B4DA}"/>
                      </a:ext>
                    </a:extLst>
                  </p:cNvPr>
                  <p:cNvSpPr/>
                  <p:nvPr/>
                </p:nvSpPr>
                <p:spPr>
                  <a:xfrm>
                    <a:off x="5344945" y="2777690"/>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Freeform: Shape 134">
                    <a:extLst>
                      <a:ext uri="{FF2B5EF4-FFF2-40B4-BE49-F238E27FC236}">
                        <a16:creationId xmlns:a16="http://schemas.microsoft.com/office/drawing/2014/main" id="{8726D5BD-1FA3-A600-2D93-1480CF7FD4E7}"/>
                      </a:ext>
                    </a:extLst>
                  </p:cNvPr>
                  <p:cNvSpPr/>
                  <p:nvPr/>
                </p:nvSpPr>
                <p:spPr>
                  <a:xfrm>
                    <a:off x="5336183" y="2777690"/>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Freeform: Shape 135">
                    <a:extLst>
                      <a:ext uri="{FF2B5EF4-FFF2-40B4-BE49-F238E27FC236}">
                        <a16:creationId xmlns:a16="http://schemas.microsoft.com/office/drawing/2014/main" id="{45BA3EC8-AF66-0897-9BFF-DE46BC53895C}"/>
                      </a:ext>
                    </a:extLst>
                  </p:cNvPr>
                  <p:cNvSpPr/>
                  <p:nvPr/>
                </p:nvSpPr>
                <p:spPr>
                  <a:xfrm>
                    <a:off x="5322084"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Freeform: Shape 136">
                    <a:extLst>
                      <a:ext uri="{FF2B5EF4-FFF2-40B4-BE49-F238E27FC236}">
                        <a16:creationId xmlns:a16="http://schemas.microsoft.com/office/drawing/2014/main" id="{21536EB2-7849-C984-FBAB-BD6ABB4B4E52}"/>
                      </a:ext>
                    </a:extLst>
                  </p:cNvPr>
                  <p:cNvSpPr/>
                  <p:nvPr/>
                </p:nvSpPr>
                <p:spPr>
                  <a:xfrm>
                    <a:off x="5318357"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Freeform: Shape 137">
                    <a:extLst>
                      <a:ext uri="{FF2B5EF4-FFF2-40B4-BE49-F238E27FC236}">
                        <a16:creationId xmlns:a16="http://schemas.microsoft.com/office/drawing/2014/main" id="{AE0CEC95-6D8D-C987-C4F6-5ECE47111793}"/>
                      </a:ext>
                    </a:extLst>
                  </p:cNvPr>
                  <p:cNvSpPr/>
                  <p:nvPr/>
                </p:nvSpPr>
                <p:spPr>
                  <a:xfrm>
                    <a:off x="5314430"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Freeform: Shape 138">
                    <a:extLst>
                      <a:ext uri="{FF2B5EF4-FFF2-40B4-BE49-F238E27FC236}">
                        <a16:creationId xmlns:a16="http://schemas.microsoft.com/office/drawing/2014/main" id="{794A0CB7-62B5-F2FF-F7FA-84FF62FBAB85}"/>
                      </a:ext>
                    </a:extLst>
                  </p:cNvPr>
                  <p:cNvSpPr/>
                  <p:nvPr/>
                </p:nvSpPr>
                <p:spPr>
                  <a:xfrm>
                    <a:off x="5312616"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Freeform: Shape 139">
                    <a:extLst>
                      <a:ext uri="{FF2B5EF4-FFF2-40B4-BE49-F238E27FC236}">
                        <a16:creationId xmlns:a16="http://schemas.microsoft.com/office/drawing/2014/main" id="{F17407C2-0E9A-B2DC-C6B1-2D6EB975BCFF}"/>
                      </a:ext>
                    </a:extLst>
                  </p:cNvPr>
                  <p:cNvSpPr/>
                  <p:nvPr/>
                </p:nvSpPr>
                <p:spPr>
                  <a:xfrm>
                    <a:off x="5310301"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Freeform: Shape 140">
                    <a:extLst>
                      <a:ext uri="{FF2B5EF4-FFF2-40B4-BE49-F238E27FC236}">
                        <a16:creationId xmlns:a16="http://schemas.microsoft.com/office/drawing/2014/main" id="{9D2FA615-6A3F-B979-556C-499BB0901ECD}"/>
                      </a:ext>
                    </a:extLst>
                  </p:cNvPr>
                  <p:cNvSpPr/>
                  <p:nvPr/>
                </p:nvSpPr>
                <p:spPr>
                  <a:xfrm>
                    <a:off x="5307682"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Freeform: Shape 141">
                    <a:extLst>
                      <a:ext uri="{FF2B5EF4-FFF2-40B4-BE49-F238E27FC236}">
                        <a16:creationId xmlns:a16="http://schemas.microsoft.com/office/drawing/2014/main" id="{5BB7BD09-0CBE-43B8-0E08-AF8551BD4ABD}"/>
                      </a:ext>
                    </a:extLst>
                  </p:cNvPr>
                  <p:cNvSpPr/>
                  <p:nvPr/>
                </p:nvSpPr>
                <p:spPr>
                  <a:xfrm>
                    <a:off x="5305567"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Freeform: Shape 142">
                    <a:extLst>
                      <a:ext uri="{FF2B5EF4-FFF2-40B4-BE49-F238E27FC236}">
                        <a16:creationId xmlns:a16="http://schemas.microsoft.com/office/drawing/2014/main" id="{32A9D811-7B10-B5BE-A8F6-10256644A686}"/>
                      </a:ext>
                    </a:extLst>
                  </p:cNvPr>
                  <p:cNvSpPr/>
                  <p:nvPr/>
                </p:nvSpPr>
                <p:spPr>
                  <a:xfrm>
                    <a:off x="5296805"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Freeform: Shape 143">
                    <a:extLst>
                      <a:ext uri="{FF2B5EF4-FFF2-40B4-BE49-F238E27FC236}">
                        <a16:creationId xmlns:a16="http://schemas.microsoft.com/office/drawing/2014/main" id="{D6F5019E-0555-5AFF-6ADE-E28ED6F42304}"/>
                      </a:ext>
                    </a:extLst>
                  </p:cNvPr>
                  <p:cNvSpPr/>
                  <p:nvPr/>
                </p:nvSpPr>
                <p:spPr>
                  <a:xfrm>
                    <a:off x="5278878"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Freeform: Shape 144">
                    <a:extLst>
                      <a:ext uri="{FF2B5EF4-FFF2-40B4-BE49-F238E27FC236}">
                        <a16:creationId xmlns:a16="http://schemas.microsoft.com/office/drawing/2014/main" id="{EAB8DECD-642D-A240-BD4D-E0E60650AB7B}"/>
                      </a:ext>
                    </a:extLst>
                  </p:cNvPr>
                  <p:cNvSpPr/>
                  <p:nvPr/>
                </p:nvSpPr>
                <p:spPr>
                  <a:xfrm>
                    <a:off x="5268203"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Freeform: Shape 145">
                    <a:extLst>
                      <a:ext uri="{FF2B5EF4-FFF2-40B4-BE49-F238E27FC236}">
                        <a16:creationId xmlns:a16="http://schemas.microsoft.com/office/drawing/2014/main" id="{181E0839-EE81-67CF-3CB0-8B00F67B459F}"/>
                      </a:ext>
                    </a:extLst>
                  </p:cNvPr>
                  <p:cNvSpPr/>
                  <p:nvPr/>
                </p:nvSpPr>
                <p:spPr>
                  <a:xfrm>
                    <a:off x="5258434"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Freeform: Shape 146">
                    <a:extLst>
                      <a:ext uri="{FF2B5EF4-FFF2-40B4-BE49-F238E27FC236}">
                        <a16:creationId xmlns:a16="http://schemas.microsoft.com/office/drawing/2014/main" id="{06DC757C-3B99-6FAA-BF11-1ACE9BD1F705}"/>
                      </a:ext>
                    </a:extLst>
                  </p:cNvPr>
                  <p:cNvSpPr/>
                  <p:nvPr/>
                </p:nvSpPr>
                <p:spPr>
                  <a:xfrm>
                    <a:off x="5202942"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Freeform: Shape 147">
                    <a:extLst>
                      <a:ext uri="{FF2B5EF4-FFF2-40B4-BE49-F238E27FC236}">
                        <a16:creationId xmlns:a16="http://schemas.microsoft.com/office/drawing/2014/main" id="{6D55EF80-0944-EBB4-8C26-E69AFD4E1BC2}"/>
                      </a:ext>
                    </a:extLst>
                  </p:cNvPr>
                  <p:cNvSpPr/>
                  <p:nvPr/>
                </p:nvSpPr>
                <p:spPr>
                  <a:xfrm>
                    <a:off x="5193273"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Freeform: Shape 148">
                    <a:extLst>
                      <a:ext uri="{FF2B5EF4-FFF2-40B4-BE49-F238E27FC236}">
                        <a16:creationId xmlns:a16="http://schemas.microsoft.com/office/drawing/2014/main" id="{4E4EC471-D6F5-8275-1218-3AA92EC97946}"/>
                      </a:ext>
                    </a:extLst>
                  </p:cNvPr>
                  <p:cNvSpPr/>
                  <p:nvPr/>
                </p:nvSpPr>
                <p:spPr>
                  <a:xfrm>
                    <a:off x="5189849"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Freeform: Shape 149">
                    <a:extLst>
                      <a:ext uri="{FF2B5EF4-FFF2-40B4-BE49-F238E27FC236}">
                        <a16:creationId xmlns:a16="http://schemas.microsoft.com/office/drawing/2014/main" id="{55F5F9EE-FCD0-9184-F920-9AD3A1CF82A7}"/>
                      </a:ext>
                    </a:extLst>
                  </p:cNvPr>
                  <p:cNvSpPr/>
                  <p:nvPr/>
                </p:nvSpPr>
                <p:spPr>
                  <a:xfrm>
                    <a:off x="5173634"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Freeform: Shape 150">
                    <a:extLst>
                      <a:ext uri="{FF2B5EF4-FFF2-40B4-BE49-F238E27FC236}">
                        <a16:creationId xmlns:a16="http://schemas.microsoft.com/office/drawing/2014/main" id="{A7C0F2F8-289E-D091-9AEB-F704AC3D3AFF}"/>
                      </a:ext>
                    </a:extLst>
                  </p:cNvPr>
                  <p:cNvSpPr/>
                  <p:nvPr/>
                </p:nvSpPr>
                <p:spPr>
                  <a:xfrm>
                    <a:off x="5150471"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Freeform: Shape 151">
                    <a:extLst>
                      <a:ext uri="{FF2B5EF4-FFF2-40B4-BE49-F238E27FC236}">
                        <a16:creationId xmlns:a16="http://schemas.microsoft.com/office/drawing/2014/main" id="{95F6C2FD-970D-6834-028C-C8BCD2F1DC6A}"/>
                      </a:ext>
                    </a:extLst>
                  </p:cNvPr>
                  <p:cNvSpPr/>
                  <p:nvPr/>
                </p:nvSpPr>
                <p:spPr>
                  <a:xfrm>
                    <a:off x="5140098"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3"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Freeform: Shape 152">
                    <a:extLst>
                      <a:ext uri="{FF2B5EF4-FFF2-40B4-BE49-F238E27FC236}">
                        <a16:creationId xmlns:a16="http://schemas.microsoft.com/office/drawing/2014/main" id="{ECDC7AFE-C19B-62C2-CE3C-81E767CED01F}"/>
                      </a:ext>
                    </a:extLst>
                  </p:cNvPr>
                  <p:cNvSpPr/>
                  <p:nvPr/>
                </p:nvSpPr>
                <p:spPr>
                  <a:xfrm>
                    <a:off x="5136472"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Freeform: Shape 153">
                    <a:extLst>
                      <a:ext uri="{FF2B5EF4-FFF2-40B4-BE49-F238E27FC236}">
                        <a16:creationId xmlns:a16="http://schemas.microsoft.com/office/drawing/2014/main" id="{D87B9092-6665-6B47-A4A3-D325B6AA08F5}"/>
                      </a:ext>
                    </a:extLst>
                  </p:cNvPr>
                  <p:cNvSpPr/>
                  <p:nvPr/>
                </p:nvSpPr>
                <p:spPr>
                  <a:xfrm>
                    <a:off x="5134156" y="2704976"/>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1" y="49763"/>
                        </a:cubicBezTo>
                        <a:cubicBezTo>
                          <a:pt x="11140" y="49763"/>
                          <a:pt x="0" y="38624"/>
                          <a:pt x="0" y="24882"/>
                        </a:cubicBezTo>
                        <a:cubicBezTo>
                          <a:pt x="0" y="11140"/>
                          <a:pt x="11140" y="0"/>
                          <a:pt x="24881"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Freeform: Shape 154">
                    <a:extLst>
                      <a:ext uri="{FF2B5EF4-FFF2-40B4-BE49-F238E27FC236}">
                        <a16:creationId xmlns:a16="http://schemas.microsoft.com/office/drawing/2014/main" id="{C2756A6E-8490-9F5C-A38B-E25F4788E2D2}"/>
                      </a:ext>
                    </a:extLst>
                  </p:cNvPr>
                  <p:cNvSpPr/>
                  <p:nvPr/>
                </p:nvSpPr>
                <p:spPr>
                  <a:xfrm>
                    <a:off x="5124990"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Freeform: Shape 165">
                    <a:extLst>
                      <a:ext uri="{FF2B5EF4-FFF2-40B4-BE49-F238E27FC236}">
                        <a16:creationId xmlns:a16="http://schemas.microsoft.com/office/drawing/2014/main" id="{09A8AC8B-404B-852D-A025-204D3793DFAD}"/>
                      </a:ext>
                    </a:extLst>
                  </p:cNvPr>
                  <p:cNvSpPr/>
                  <p:nvPr/>
                </p:nvSpPr>
                <p:spPr>
                  <a:xfrm>
                    <a:off x="4824769" y="262702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Freeform: Shape 166">
                    <a:extLst>
                      <a:ext uri="{FF2B5EF4-FFF2-40B4-BE49-F238E27FC236}">
                        <a16:creationId xmlns:a16="http://schemas.microsoft.com/office/drawing/2014/main" id="{E1F76D68-880D-6557-1166-98AE134FF7CF}"/>
                      </a:ext>
                    </a:extLst>
                  </p:cNvPr>
                  <p:cNvSpPr/>
                  <p:nvPr/>
                </p:nvSpPr>
                <p:spPr>
                  <a:xfrm>
                    <a:off x="4802310" y="262702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Freeform: Shape 167">
                    <a:extLst>
                      <a:ext uri="{FF2B5EF4-FFF2-40B4-BE49-F238E27FC236}">
                        <a16:creationId xmlns:a16="http://schemas.microsoft.com/office/drawing/2014/main" id="{E7CAB9A8-EB5E-2526-0D02-51B9EE2483F4}"/>
                      </a:ext>
                    </a:extLst>
                  </p:cNvPr>
                  <p:cNvSpPr/>
                  <p:nvPr/>
                </p:nvSpPr>
                <p:spPr>
                  <a:xfrm>
                    <a:off x="4762831" y="262702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Freeform: Shape 168">
                    <a:extLst>
                      <a:ext uri="{FF2B5EF4-FFF2-40B4-BE49-F238E27FC236}">
                        <a16:creationId xmlns:a16="http://schemas.microsoft.com/office/drawing/2014/main" id="{B8F13BB9-609D-EE27-3931-E49143C27352}"/>
                      </a:ext>
                    </a:extLst>
                  </p:cNvPr>
                  <p:cNvSpPr/>
                  <p:nvPr/>
                </p:nvSpPr>
                <p:spPr>
                  <a:xfrm>
                    <a:off x="4743192" y="261363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Freeform: Shape 169">
                    <a:extLst>
                      <a:ext uri="{FF2B5EF4-FFF2-40B4-BE49-F238E27FC236}">
                        <a16:creationId xmlns:a16="http://schemas.microsoft.com/office/drawing/2014/main" id="{AE8427E7-B638-2359-050E-E4BA4291C574}"/>
                      </a:ext>
                    </a:extLst>
                  </p:cNvPr>
                  <p:cNvSpPr/>
                  <p:nvPr/>
                </p:nvSpPr>
                <p:spPr>
                  <a:xfrm>
                    <a:off x="4721841" y="260043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Freeform: Shape 170">
                    <a:extLst>
                      <a:ext uri="{FF2B5EF4-FFF2-40B4-BE49-F238E27FC236}">
                        <a16:creationId xmlns:a16="http://schemas.microsoft.com/office/drawing/2014/main" id="{CB42DCD5-D205-EA78-17F3-F4DDD98627B1}"/>
                      </a:ext>
                    </a:extLst>
                  </p:cNvPr>
                  <p:cNvSpPr/>
                  <p:nvPr/>
                </p:nvSpPr>
                <p:spPr>
                  <a:xfrm>
                    <a:off x="4717813" y="260043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Freeform: Shape 171">
                    <a:extLst>
                      <a:ext uri="{FF2B5EF4-FFF2-40B4-BE49-F238E27FC236}">
                        <a16:creationId xmlns:a16="http://schemas.microsoft.com/office/drawing/2014/main" id="{8C24F345-3105-71F3-8EF9-30D4F54A3975}"/>
                      </a:ext>
                    </a:extLst>
                  </p:cNvPr>
                  <p:cNvSpPr/>
                  <p:nvPr/>
                </p:nvSpPr>
                <p:spPr>
                  <a:xfrm>
                    <a:off x="4670479" y="25726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Freeform: Shape 172">
                    <a:extLst>
                      <a:ext uri="{FF2B5EF4-FFF2-40B4-BE49-F238E27FC236}">
                        <a16:creationId xmlns:a16="http://schemas.microsoft.com/office/drawing/2014/main" id="{933D192A-7E61-0C91-3B1B-CF5508AC8CB9}"/>
                      </a:ext>
                    </a:extLst>
                  </p:cNvPr>
                  <p:cNvSpPr/>
                  <p:nvPr/>
                </p:nvSpPr>
                <p:spPr>
                  <a:xfrm>
                    <a:off x="4650739" y="25726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Freeform: Shape 173">
                    <a:extLst>
                      <a:ext uri="{FF2B5EF4-FFF2-40B4-BE49-F238E27FC236}">
                        <a16:creationId xmlns:a16="http://schemas.microsoft.com/office/drawing/2014/main" id="{ADAC7C3A-7C1A-2F1C-272D-8FD74798285C}"/>
                      </a:ext>
                    </a:extLst>
                  </p:cNvPr>
                  <p:cNvSpPr/>
                  <p:nvPr/>
                </p:nvSpPr>
                <p:spPr>
                  <a:xfrm>
                    <a:off x="4510146" y="254645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Freeform: Shape 174">
                    <a:extLst>
                      <a:ext uri="{FF2B5EF4-FFF2-40B4-BE49-F238E27FC236}">
                        <a16:creationId xmlns:a16="http://schemas.microsoft.com/office/drawing/2014/main" id="{0167EBCC-2A6C-8C7E-962A-612E392C07E1}"/>
                      </a:ext>
                    </a:extLst>
                  </p:cNvPr>
                  <p:cNvSpPr/>
                  <p:nvPr/>
                </p:nvSpPr>
                <p:spPr>
                  <a:xfrm>
                    <a:off x="4477112" y="254645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Freeform: Shape 175">
                    <a:extLst>
                      <a:ext uri="{FF2B5EF4-FFF2-40B4-BE49-F238E27FC236}">
                        <a16:creationId xmlns:a16="http://schemas.microsoft.com/office/drawing/2014/main" id="{E8CF994C-19B3-A901-331A-C8FD05C927A1}"/>
                      </a:ext>
                    </a:extLst>
                  </p:cNvPr>
                  <p:cNvSpPr/>
                  <p:nvPr/>
                </p:nvSpPr>
                <p:spPr>
                  <a:xfrm>
                    <a:off x="4449416" y="248018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Freeform: Shape 176">
                  <a:extLst>
                    <a:ext uri="{FF2B5EF4-FFF2-40B4-BE49-F238E27FC236}">
                      <a16:creationId xmlns:a16="http://schemas.microsoft.com/office/drawing/2014/main" id="{379CC1F6-E7E3-1C9A-6FFA-2FF77285CC51}"/>
                    </a:ext>
                  </a:extLst>
                </p:cNvPr>
                <p:cNvSpPr/>
                <p:nvPr/>
              </p:nvSpPr>
              <p:spPr>
                <a:xfrm>
                  <a:off x="4310635"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Freeform: Shape 177">
                  <a:extLst>
                    <a:ext uri="{FF2B5EF4-FFF2-40B4-BE49-F238E27FC236}">
                      <a16:creationId xmlns:a16="http://schemas.microsoft.com/office/drawing/2014/main" id="{3E5EE230-D2C2-17DB-8A06-2377B2D6275C}"/>
                    </a:ext>
                  </a:extLst>
                </p:cNvPr>
                <p:cNvSpPr/>
                <p:nvPr/>
              </p:nvSpPr>
              <p:spPr>
                <a:xfrm>
                  <a:off x="4305197"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Freeform: Shape 178">
                  <a:extLst>
                    <a:ext uri="{FF2B5EF4-FFF2-40B4-BE49-F238E27FC236}">
                      <a16:creationId xmlns:a16="http://schemas.microsoft.com/office/drawing/2014/main" id="{A4B6FB5A-F67A-7285-547C-A87E2017B4FC}"/>
                    </a:ext>
                  </a:extLst>
                </p:cNvPr>
                <p:cNvSpPr/>
                <p:nvPr/>
              </p:nvSpPr>
              <p:spPr>
                <a:xfrm>
                  <a:off x="4303485"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Freeform: Shape 179">
                  <a:extLst>
                    <a:ext uri="{FF2B5EF4-FFF2-40B4-BE49-F238E27FC236}">
                      <a16:creationId xmlns:a16="http://schemas.microsoft.com/office/drawing/2014/main" id="{2E0CBBD8-81E3-2ED7-5914-AA3E220F9C4A}"/>
                    </a:ext>
                  </a:extLst>
                </p:cNvPr>
                <p:cNvSpPr/>
                <p:nvPr/>
              </p:nvSpPr>
              <p:spPr>
                <a:xfrm>
                  <a:off x="4295831"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Freeform: Shape 180">
                  <a:extLst>
                    <a:ext uri="{FF2B5EF4-FFF2-40B4-BE49-F238E27FC236}">
                      <a16:creationId xmlns:a16="http://schemas.microsoft.com/office/drawing/2014/main" id="{6A10E218-B4CB-F5EE-4D15-FE0F3C949557}"/>
                    </a:ext>
                  </a:extLst>
                </p:cNvPr>
                <p:cNvSpPr/>
                <p:nvPr/>
              </p:nvSpPr>
              <p:spPr>
                <a:xfrm>
                  <a:off x="4257862"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Freeform: Shape 181">
                  <a:extLst>
                    <a:ext uri="{FF2B5EF4-FFF2-40B4-BE49-F238E27FC236}">
                      <a16:creationId xmlns:a16="http://schemas.microsoft.com/office/drawing/2014/main" id="{B81A547B-2246-7706-D3F2-B090F6F0490D}"/>
                    </a:ext>
                  </a:extLst>
                </p:cNvPr>
                <p:cNvSpPr/>
                <p:nvPr/>
              </p:nvSpPr>
              <p:spPr>
                <a:xfrm>
                  <a:off x="4210326" y="245511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Freeform: Shape 182">
                  <a:extLst>
                    <a:ext uri="{FF2B5EF4-FFF2-40B4-BE49-F238E27FC236}">
                      <a16:creationId xmlns:a16="http://schemas.microsoft.com/office/drawing/2014/main" id="{0FFAB7D0-C40A-95B6-E281-0D2D103EB96B}"/>
                    </a:ext>
                  </a:extLst>
                </p:cNvPr>
                <p:cNvSpPr/>
                <p:nvPr/>
              </p:nvSpPr>
              <p:spPr>
                <a:xfrm>
                  <a:off x="4193104" y="241865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Freeform: Shape 183">
                  <a:extLst>
                    <a:ext uri="{FF2B5EF4-FFF2-40B4-BE49-F238E27FC236}">
                      <a16:creationId xmlns:a16="http://schemas.microsoft.com/office/drawing/2014/main" id="{7990CEBC-DE77-21BB-C7E7-6CD83001F329}"/>
                    </a:ext>
                  </a:extLst>
                </p:cNvPr>
                <p:cNvSpPr/>
                <p:nvPr/>
              </p:nvSpPr>
              <p:spPr>
                <a:xfrm>
                  <a:off x="4170948" y="239428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Freeform: Shape 184">
                  <a:extLst>
                    <a:ext uri="{FF2B5EF4-FFF2-40B4-BE49-F238E27FC236}">
                      <a16:creationId xmlns:a16="http://schemas.microsoft.com/office/drawing/2014/main" id="{E45C6F44-CF7C-BDB8-D5B9-E1F17C78A898}"/>
                    </a:ext>
                  </a:extLst>
                </p:cNvPr>
                <p:cNvSpPr/>
                <p:nvPr/>
              </p:nvSpPr>
              <p:spPr>
                <a:xfrm>
                  <a:off x="4165308" y="238420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Freeform: Shape 185">
                  <a:extLst>
                    <a:ext uri="{FF2B5EF4-FFF2-40B4-BE49-F238E27FC236}">
                      <a16:creationId xmlns:a16="http://schemas.microsoft.com/office/drawing/2014/main" id="{F58F5AB5-BADB-0098-56D5-0E20AC8117E1}"/>
                    </a:ext>
                  </a:extLst>
                </p:cNvPr>
                <p:cNvSpPr/>
                <p:nvPr/>
              </p:nvSpPr>
              <p:spPr>
                <a:xfrm>
                  <a:off x="4151208" y="229749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Freeform: Shape 186">
                  <a:extLst>
                    <a:ext uri="{FF2B5EF4-FFF2-40B4-BE49-F238E27FC236}">
                      <a16:creationId xmlns:a16="http://schemas.microsoft.com/office/drawing/2014/main" id="{A4915E50-7D58-AEB1-B6F4-A8B6ACDBBB3A}"/>
                    </a:ext>
                  </a:extLst>
                </p:cNvPr>
                <p:cNvSpPr/>
                <p:nvPr/>
              </p:nvSpPr>
              <p:spPr>
                <a:xfrm>
                  <a:off x="4148590" y="229749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Freeform: Shape 187">
                  <a:extLst>
                    <a:ext uri="{FF2B5EF4-FFF2-40B4-BE49-F238E27FC236}">
                      <a16:creationId xmlns:a16="http://schemas.microsoft.com/office/drawing/2014/main" id="{D3D3FC19-C3C8-4546-D5EF-ED8A7C2F4CAB}"/>
                    </a:ext>
                  </a:extLst>
                </p:cNvPr>
                <p:cNvSpPr/>
                <p:nvPr/>
              </p:nvSpPr>
              <p:spPr>
                <a:xfrm>
                  <a:off x="4020686" y="226073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Freeform: Shape 188">
                  <a:extLst>
                    <a:ext uri="{FF2B5EF4-FFF2-40B4-BE49-F238E27FC236}">
                      <a16:creationId xmlns:a16="http://schemas.microsoft.com/office/drawing/2014/main" id="{BE871F90-A071-F47B-D281-38F9F858992D}"/>
                    </a:ext>
                  </a:extLst>
                </p:cNvPr>
                <p:cNvSpPr/>
                <p:nvPr/>
              </p:nvSpPr>
              <p:spPr>
                <a:xfrm>
                  <a:off x="3952706" y="22153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Freeform: Shape 189">
                  <a:extLst>
                    <a:ext uri="{FF2B5EF4-FFF2-40B4-BE49-F238E27FC236}">
                      <a16:creationId xmlns:a16="http://schemas.microsoft.com/office/drawing/2014/main" id="{0B6CD900-80C9-D6CE-DB95-CA9C3C318696}"/>
                    </a:ext>
                  </a:extLst>
                </p:cNvPr>
                <p:cNvSpPr/>
                <p:nvPr/>
              </p:nvSpPr>
              <p:spPr>
                <a:xfrm>
                  <a:off x="3937901" y="22153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Freeform: Shape 190">
                  <a:extLst>
                    <a:ext uri="{FF2B5EF4-FFF2-40B4-BE49-F238E27FC236}">
                      <a16:creationId xmlns:a16="http://schemas.microsoft.com/office/drawing/2014/main" id="{ADF89107-2751-A34E-E36C-8D68F5DA5BE9}"/>
                    </a:ext>
                  </a:extLst>
                </p:cNvPr>
                <p:cNvSpPr/>
                <p:nvPr/>
              </p:nvSpPr>
              <p:spPr>
                <a:xfrm>
                  <a:off x="3905875" y="22153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4" name="Group 463">
                <a:extLst>
                  <a:ext uri="{FF2B5EF4-FFF2-40B4-BE49-F238E27FC236}">
                    <a16:creationId xmlns:a16="http://schemas.microsoft.com/office/drawing/2014/main" id="{790D9F83-42F9-8EA5-18DF-DC49020D560C}"/>
                  </a:ext>
                </a:extLst>
              </p:cNvPr>
              <p:cNvGrpSpPr/>
              <p:nvPr/>
            </p:nvGrpSpPr>
            <p:grpSpPr>
              <a:xfrm>
                <a:off x="3595985" y="1989722"/>
                <a:ext cx="321975" cy="205854"/>
                <a:chOff x="3595985" y="1989722"/>
                <a:chExt cx="321975" cy="205854"/>
              </a:xfrm>
            </p:grpSpPr>
            <p:sp>
              <p:nvSpPr>
                <p:cNvPr id="192" name="Freeform: Shape 191">
                  <a:extLst>
                    <a:ext uri="{FF2B5EF4-FFF2-40B4-BE49-F238E27FC236}">
                      <a16:creationId xmlns:a16="http://schemas.microsoft.com/office/drawing/2014/main" id="{FE4AF1E6-7966-0101-A30D-D83C4FF41398}"/>
                    </a:ext>
                  </a:extLst>
                </p:cNvPr>
                <p:cNvSpPr/>
                <p:nvPr/>
              </p:nvSpPr>
              <p:spPr>
                <a:xfrm>
                  <a:off x="3878481" y="215609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Freeform: Shape 192">
                  <a:extLst>
                    <a:ext uri="{FF2B5EF4-FFF2-40B4-BE49-F238E27FC236}">
                      <a16:creationId xmlns:a16="http://schemas.microsoft.com/office/drawing/2014/main" id="{55F8F62C-6AC0-9921-525D-5E382D1A8AF3}"/>
                    </a:ext>
                  </a:extLst>
                </p:cNvPr>
                <p:cNvSpPr/>
                <p:nvPr/>
              </p:nvSpPr>
              <p:spPr>
                <a:xfrm>
                  <a:off x="3846858" y="211309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Freeform: Shape 193">
                  <a:extLst>
                    <a:ext uri="{FF2B5EF4-FFF2-40B4-BE49-F238E27FC236}">
                      <a16:creationId xmlns:a16="http://schemas.microsoft.com/office/drawing/2014/main" id="{1C59D465-0604-2387-91E9-59AD10709B6E}"/>
                    </a:ext>
                  </a:extLst>
                </p:cNvPr>
                <p:cNvSpPr/>
                <p:nvPr/>
              </p:nvSpPr>
              <p:spPr>
                <a:xfrm>
                  <a:off x="3756016" y="20796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Freeform: Shape 194">
                  <a:extLst>
                    <a:ext uri="{FF2B5EF4-FFF2-40B4-BE49-F238E27FC236}">
                      <a16:creationId xmlns:a16="http://schemas.microsoft.com/office/drawing/2014/main" id="{1BCB9A71-5255-F10C-6A0E-B84E4884E4A1}"/>
                    </a:ext>
                  </a:extLst>
                </p:cNvPr>
                <p:cNvSpPr/>
                <p:nvPr/>
              </p:nvSpPr>
              <p:spPr>
                <a:xfrm>
                  <a:off x="3600114" y="20094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Freeform: Shape 195">
                  <a:extLst>
                    <a:ext uri="{FF2B5EF4-FFF2-40B4-BE49-F238E27FC236}">
                      <a16:creationId xmlns:a16="http://schemas.microsoft.com/office/drawing/2014/main" id="{BEE8878B-752A-0256-98E3-AB567DCC4126}"/>
                    </a:ext>
                  </a:extLst>
                </p:cNvPr>
                <p:cNvSpPr/>
                <p:nvPr/>
              </p:nvSpPr>
              <p:spPr>
                <a:xfrm>
                  <a:off x="3595985" y="198972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5" name="Group 464">
                <a:extLst>
                  <a:ext uri="{FF2B5EF4-FFF2-40B4-BE49-F238E27FC236}">
                    <a16:creationId xmlns:a16="http://schemas.microsoft.com/office/drawing/2014/main" id="{079A326B-8156-53DB-5920-4E4462E8939B}"/>
                  </a:ext>
                </a:extLst>
              </p:cNvPr>
              <p:cNvGrpSpPr/>
              <p:nvPr/>
            </p:nvGrpSpPr>
            <p:grpSpPr>
              <a:xfrm>
                <a:off x="2726339" y="1664322"/>
                <a:ext cx="333053" cy="190547"/>
                <a:chOff x="2726339" y="1664322"/>
                <a:chExt cx="333053" cy="190547"/>
              </a:xfrm>
            </p:grpSpPr>
            <p:sp>
              <p:nvSpPr>
                <p:cNvPr id="203" name="Freeform: Shape 202">
                  <a:extLst>
                    <a:ext uri="{FF2B5EF4-FFF2-40B4-BE49-F238E27FC236}">
                      <a16:creationId xmlns:a16="http://schemas.microsoft.com/office/drawing/2014/main" id="{9C4DD8C2-2157-6B17-FCAF-12C7E32C6546}"/>
                    </a:ext>
                  </a:extLst>
                </p:cNvPr>
                <p:cNvSpPr/>
                <p:nvPr/>
              </p:nvSpPr>
              <p:spPr>
                <a:xfrm>
                  <a:off x="3019913" y="181539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Freeform: Shape 203">
                  <a:extLst>
                    <a:ext uri="{FF2B5EF4-FFF2-40B4-BE49-F238E27FC236}">
                      <a16:creationId xmlns:a16="http://schemas.microsoft.com/office/drawing/2014/main" id="{A8285064-12DA-62DD-8BC0-57B218C8118C}"/>
                    </a:ext>
                  </a:extLst>
                </p:cNvPr>
                <p:cNvSpPr/>
                <p:nvPr/>
              </p:nvSpPr>
              <p:spPr>
                <a:xfrm>
                  <a:off x="3015683" y="179565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Freeform: Shape 204">
                  <a:extLst>
                    <a:ext uri="{FF2B5EF4-FFF2-40B4-BE49-F238E27FC236}">
                      <a16:creationId xmlns:a16="http://schemas.microsoft.com/office/drawing/2014/main" id="{DEAF614C-5178-BF0A-0050-5AED640B0E96}"/>
                    </a:ext>
                  </a:extLst>
                </p:cNvPr>
                <p:cNvSpPr/>
                <p:nvPr/>
              </p:nvSpPr>
              <p:spPr>
                <a:xfrm>
                  <a:off x="2991513" y="171487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Freeform: Shape 205">
                  <a:extLst>
                    <a:ext uri="{FF2B5EF4-FFF2-40B4-BE49-F238E27FC236}">
                      <a16:creationId xmlns:a16="http://schemas.microsoft.com/office/drawing/2014/main" id="{7A39C965-878D-0F51-41FB-826361EF749E}"/>
                    </a:ext>
                  </a:extLst>
                </p:cNvPr>
                <p:cNvSpPr/>
                <p:nvPr/>
              </p:nvSpPr>
              <p:spPr>
                <a:xfrm>
                  <a:off x="2726339" y="166432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6" name="Group 465">
                <a:extLst>
                  <a:ext uri="{FF2B5EF4-FFF2-40B4-BE49-F238E27FC236}">
                    <a16:creationId xmlns:a16="http://schemas.microsoft.com/office/drawing/2014/main" id="{B581D051-D8E8-D54C-259C-B0915013723A}"/>
                  </a:ext>
                </a:extLst>
              </p:cNvPr>
              <p:cNvGrpSpPr/>
              <p:nvPr/>
            </p:nvGrpSpPr>
            <p:grpSpPr>
              <a:xfrm>
                <a:off x="3183268" y="1835128"/>
                <a:ext cx="444239" cy="170204"/>
                <a:chOff x="3183268" y="1835128"/>
                <a:chExt cx="444239" cy="170204"/>
              </a:xfrm>
            </p:grpSpPr>
            <p:sp>
              <p:nvSpPr>
                <p:cNvPr id="197" name="Freeform: Shape 196">
                  <a:extLst>
                    <a:ext uri="{FF2B5EF4-FFF2-40B4-BE49-F238E27FC236}">
                      <a16:creationId xmlns:a16="http://schemas.microsoft.com/office/drawing/2014/main" id="{985A21B3-F7E7-4B06-F858-2668E9977444}"/>
                    </a:ext>
                  </a:extLst>
                </p:cNvPr>
                <p:cNvSpPr/>
                <p:nvPr/>
              </p:nvSpPr>
              <p:spPr>
                <a:xfrm>
                  <a:off x="3588028" y="196585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Freeform: Shape 197">
                  <a:extLst>
                    <a:ext uri="{FF2B5EF4-FFF2-40B4-BE49-F238E27FC236}">
                      <a16:creationId xmlns:a16="http://schemas.microsoft.com/office/drawing/2014/main" id="{01AF40EF-C3A0-F35A-F7F4-CE557FE81329}"/>
                    </a:ext>
                  </a:extLst>
                </p:cNvPr>
                <p:cNvSpPr/>
                <p:nvPr/>
              </p:nvSpPr>
              <p:spPr>
                <a:xfrm>
                  <a:off x="3564462" y="19222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Freeform: Shape 198">
                  <a:extLst>
                    <a:ext uri="{FF2B5EF4-FFF2-40B4-BE49-F238E27FC236}">
                      <a16:creationId xmlns:a16="http://schemas.microsoft.com/office/drawing/2014/main" id="{F7EA26F2-055E-6DB6-B307-8AEE385DD696}"/>
                    </a:ext>
                  </a:extLst>
                </p:cNvPr>
                <p:cNvSpPr/>
                <p:nvPr/>
              </p:nvSpPr>
              <p:spPr>
                <a:xfrm>
                  <a:off x="3395770" y="19222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Freeform: Shape 199">
                  <a:extLst>
                    <a:ext uri="{FF2B5EF4-FFF2-40B4-BE49-F238E27FC236}">
                      <a16:creationId xmlns:a16="http://schemas.microsoft.com/office/drawing/2014/main" id="{8B8DDE94-0334-5CC3-A453-06E6A56A7D2B}"/>
                    </a:ext>
                  </a:extLst>
                </p:cNvPr>
                <p:cNvSpPr/>
                <p:nvPr/>
              </p:nvSpPr>
              <p:spPr>
                <a:xfrm>
                  <a:off x="3303316" y="188890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Freeform: Shape 200">
                  <a:extLst>
                    <a:ext uri="{FF2B5EF4-FFF2-40B4-BE49-F238E27FC236}">
                      <a16:creationId xmlns:a16="http://schemas.microsoft.com/office/drawing/2014/main" id="{44EF7E72-4CA0-244B-837D-46984669A838}"/>
                    </a:ext>
                  </a:extLst>
                </p:cNvPr>
                <p:cNvSpPr/>
                <p:nvPr/>
              </p:nvSpPr>
              <p:spPr>
                <a:xfrm>
                  <a:off x="3298281" y="18673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Freeform: Shape 201">
                  <a:extLst>
                    <a:ext uri="{FF2B5EF4-FFF2-40B4-BE49-F238E27FC236}">
                      <a16:creationId xmlns:a16="http://schemas.microsoft.com/office/drawing/2014/main" id="{F5D95CC2-67AD-AFC4-7F68-DA672EF866FA}"/>
                    </a:ext>
                  </a:extLst>
                </p:cNvPr>
                <p:cNvSpPr/>
                <p:nvPr/>
              </p:nvSpPr>
              <p:spPr>
                <a:xfrm>
                  <a:off x="3183268" y="1835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Freeform: Shape 451">
                  <a:extLst>
                    <a:ext uri="{FF2B5EF4-FFF2-40B4-BE49-F238E27FC236}">
                      <a16:creationId xmlns:a16="http://schemas.microsoft.com/office/drawing/2014/main" id="{9E1184B0-554C-C5F8-53AF-C16AC99354D3}"/>
                    </a:ext>
                  </a:extLst>
                </p:cNvPr>
                <p:cNvSpPr/>
                <p:nvPr/>
              </p:nvSpPr>
              <p:spPr>
                <a:xfrm>
                  <a:off x="3224862" y="1835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Freeform: Shape 452">
                  <a:extLst>
                    <a:ext uri="{FF2B5EF4-FFF2-40B4-BE49-F238E27FC236}">
                      <a16:creationId xmlns:a16="http://schemas.microsoft.com/office/drawing/2014/main" id="{0DF074A4-1639-4EEC-6306-8A47A46C1972}"/>
                    </a:ext>
                  </a:extLst>
                </p:cNvPr>
                <p:cNvSpPr/>
                <p:nvPr/>
              </p:nvSpPr>
              <p:spPr>
                <a:xfrm>
                  <a:off x="3249033"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Freeform: Shape 453">
                  <a:extLst>
                    <a:ext uri="{FF2B5EF4-FFF2-40B4-BE49-F238E27FC236}">
                      <a16:creationId xmlns:a16="http://schemas.microsoft.com/office/drawing/2014/main" id="{C5DECFE3-ED67-99B4-AE8B-28DB36C72651}"/>
                    </a:ext>
                  </a:extLst>
                </p:cNvPr>
                <p:cNvSpPr/>
                <p:nvPr/>
              </p:nvSpPr>
              <p:spPr>
                <a:xfrm>
                  <a:off x="3264241"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Freeform: Shape 454">
                  <a:extLst>
                    <a:ext uri="{FF2B5EF4-FFF2-40B4-BE49-F238E27FC236}">
                      <a16:creationId xmlns:a16="http://schemas.microsoft.com/office/drawing/2014/main" id="{DDFA1240-59B4-E11E-D619-A0755E31DCC8}"/>
                    </a:ext>
                  </a:extLst>
                </p:cNvPr>
                <p:cNvSpPr/>
                <p:nvPr/>
              </p:nvSpPr>
              <p:spPr>
                <a:xfrm>
                  <a:off x="3279951"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Freeform: Shape 455">
                  <a:extLst>
                    <a:ext uri="{FF2B5EF4-FFF2-40B4-BE49-F238E27FC236}">
                      <a16:creationId xmlns:a16="http://schemas.microsoft.com/office/drawing/2014/main" id="{F5FE0F19-FFBA-C3B3-4E32-92F26D1181D5}"/>
                    </a:ext>
                  </a:extLst>
                </p:cNvPr>
                <p:cNvSpPr/>
                <p:nvPr/>
              </p:nvSpPr>
              <p:spPr>
                <a:xfrm>
                  <a:off x="3290123"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Freeform: Shape 456">
                  <a:extLst>
                    <a:ext uri="{FF2B5EF4-FFF2-40B4-BE49-F238E27FC236}">
                      <a16:creationId xmlns:a16="http://schemas.microsoft.com/office/drawing/2014/main" id="{A9F8615E-A24F-015C-1F03-811CF6CE83AD}"/>
                    </a:ext>
                  </a:extLst>
                </p:cNvPr>
                <p:cNvSpPr/>
                <p:nvPr/>
              </p:nvSpPr>
              <p:spPr>
                <a:xfrm>
                  <a:off x="3293749" y="185688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1" name="TextBox 10">
            <a:extLst>
              <a:ext uri="{FF2B5EF4-FFF2-40B4-BE49-F238E27FC236}">
                <a16:creationId xmlns:a16="http://schemas.microsoft.com/office/drawing/2014/main" id="{37C474E5-1DCD-5679-29E5-C2F74CB7F0D6}"/>
              </a:ext>
            </a:extLst>
          </p:cNvPr>
          <p:cNvSpPr txBox="1"/>
          <p:nvPr/>
        </p:nvSpPr>
        <p:spPr>
          <a:xfrm>
            <a:off x="2612837" y="6064831"/>
            <a:ext cx="9102732" cy="634148"/>
          </a:xfrm>
          <a:prstGeom prst="rect">
            <a:avLst/>
          </a:prstGeom>
          <a:noFill/>
        </p:spPr>
        <p:txBody>
          <a:bodyPr wrap="square" anchor="b" anchorCtr="0">
            <a:spAutoFit/>
          </a:bodyPr>
          <a:lstStyle/>
          <a:p>
            <a:pPr marL="0" marR="0" lvl="0" indent="0" algn="l" defTabSz="1219170" rtl="0" eaLnBrk="1" fontAlgn="auto" latinLnBrk="0" hangingPunct="1">
              <a:lnSpc>
                <a:spcPct val="100000"/>
              </a:lnSpc>
              <a:spcBef>
                <a:spcPts val="480"/>
              </a:spcBef>
              <a:spcAft>
                <a:spcPts val="0"/>
              </a:spcAft>
              <a:buClr>
                <a:srgbClr val="000000"/>
              </a:buClr>
              <a:buSzPts val="1400"/>
              <a:buFontTx/>
              <a:buNone/>
              <a:tabLst/>
              <a:defRPr/>
            </a:pPr>
            <a:r>
              <a:rPr kumimoji="0" 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rPr>
              <a:t>Median follow-up: darolutamide group 25.3 months; placebo group 25.0 months</a:t>
            </a:r>
            <a:endParaRPr kumimoji="0" lang="en-US" sz="1600" b="0" i="0" u="none" strike="noStrike" kern="0" cap="none" spc="0" normalizeH="0" baseline="3000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*Primary analysis occurred after 222 events (darolutamide 128; placebo 94).</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HR and 95% CI were calculated using the Cox model stratified on visceral metastases (Y/N) and prior therapy (Y/N).</a:t>
            </a:r>
          </a:p>
        </p:txBody>
      </p:sp>
      <p:sp>
        <p:nvSpPr>
          <p:cNvPr id="5" name="Oval 4">
            <a:extLst>
              <a:ext uri="{FF2B5EF4-FFF2-40B4-BE49-F238E27FC236}">
                <a16:creationId xmlns:a16="http://schemas.microsoft.com/office/drawing/2014/main" id="{E58C9E19-72C4-EB10-73B7-903295BCAF7E}"/>
              </a:ext>
            </a:extLst>
          </p:cNvPr>
          <p:cNvSpPr/>
          <p:nvPr/>
        </p:nvSpPr>
        <p:spPr>
          <a:xfrm>
            <a:off x="7123625" y="1878040"/>
            <a:ext cx="480000" cy="480000"/>
          </a:xfrm>
          <a:prstGeom prst="ellipse">
            <a:avLst/>
          </a:prstGeom>
          <a:solidFill>
            <a:srgbClr val="1E325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FFFFFF"/>
                </a:solidFill>
                <a:effectLst/>
                <a:uLnTx/>
                <a:uFillTx/>
                <a:latin typeface="Arial"/>
                <a:ea typeface="+mn-ea"/>
                <a:cs typeface="+mn-cs"/>
                <a:sym typeface="Arial"/>
              </a:rPr>
              <a:t>70.3%</a:t>
            </a:r>
          </a:p>
        </p:txBody>
      </p:sp>
      <p:sp>
        <p:nvSpPr>
          <p:cNvPr id="459" name="Oval 458">
            <a:extLst>
              <a:ext uri="{FF2B5EF4-FFF2-40B4-BE49-F238E27FC236}">
                <a16:creationId xmlns:a16="http://schemas.microsoft.com/office/drawing/2014/main" id="{D6318C5E-45A5-2C39-8216-E89339D0CB05}"/>
              </a:ext>
            </a:extLst>
          </p:cNvPr>
          <p:cNvSpPr/>
          <p:nvPr/>
        </p:nvSpPr>
        <p:spPr>
          <a:xfrm>
            <a:off x="7114175" y="3503279"/>
            <a:ext cx="480000" cy="480000"/>
          </a:xfrm>
          <a:prstGeom prst="ellipse">
            <a:avLst/>
          </a:prstGeom>
          <a:solidFill>
            <a:srgbClr val="BF551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FFFFFF"/>
                </a:solidFill>
                <a:effectLst/>
                <a:uLnTx/>
                <a:uFillTx/>
                <a:latin typeface="Arial"/>
                <a:ea typeface="+mn-ea"/>
                <a:cs typeface="+mn-cs"/>
                <a:sym typeface="Arial"/>
              </a:rPr>
              <a:t>52.1%</a:t>
            </a:r>
          </a:p>
        </p:txBody>
      </p:sp>
      <p:cxnSp>
        <p:nvCxnSpPr>
          <p:cNvPr id="461" name="Straight Connector 460">
            <a:extLst>
              <a:ext uri="{FF2B5EF4-FFF2-40B4-BE49-F238E27FC236}">
                <a16:creationId xmlns:a16="http://schemas.microsoft.com/office/drawing/2014/main" id="{5EE77A7D-9BEA-B913-459B-8F846C35FCC1}"/>
              </a:ext>
            </a:extLst>
          </p:cNvPr>
          <p:cNvCxnSpPr>
            <a:cxnSpLocks/>
          </p:cNvCxnSpPr>
          <p:nvPr/>
        </p:nvCxnSpPr>
        <p:spPr>
          <a:xfrm flipH="1" flipV="1">
            <a:off x="7050099" y="3169614"/>
            <a:ext cx="309975" cy="464799"/>
          </a:xfrm>
          <a:prstGeom prst="line">
            <a:avLst/>
          </a:prstGeom>
          <a:ln>
            <a:solidFill>
              <a:srgbClr val="BF551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0F37F83C-E536-887C-54E4-522A1FC4F6F6}"/>
              </a:ext>
            </a:extLst>
          </p:cNvPr>
          <p:cNvCxnSpPr>
            <a:cxnSpLocks/>
          </p:cNvCxnSpPr>
          <p:nvPr/>
        </p:nvCxnSpPr>
        <p:spPr>
          <a:xfrm flipH="1">
            <a:off x="7041644" y="2354615"/>
            <a:ext cx="284681" cy="239888"/>
          </a:xfrm>
          <a:prstGeom prst="line">
            <a:avLst/>
          </a:prstGeom>
          <a:ln>
            <a:solidFill>
              <a:srgbClr val="1E325F"/>
            </a:solidFill>
          </a:ln>
        </p:spPr>
        <p:style>
          <a:lnRef idx="1">
            <a:schemeClr val="accent1"/>
          </a:lnRef>
          <a:fillRef idx="0">
            <a:schemeClr val="accent1"/>
          </a:fillRef>
          <a:effectRef idx="0">
            <a:schemeClr val="accent1"/>
          </a:effectRef>
          <a:fontRef idx="minor">
            <a:schemeClr val="tx1"/>
          </a:fontRef>
        </p:style>
      </p:cxnSp>
      <p:pic>
        <p:nvPicPr>
          <p:cNvPr id="95" name="Picture 9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619" y="0"/>
            <a:ext cx="12057363" cy="6816709"/>
          </a:xfrm>
          <a:prstGeom prst="rect">
            <a:avLst/>
          </a:prstGeom>
        </p:spPr>
      </p:pic>
      <p:sp>
        <p:nvSpPr>
          <p:cNvPr id="472" name="TextBox 471"/>
          <p:cNvSpPr txBox="1"/>
          <p:nvPr/>
        </p:nvSpPr>
        <p:spPr>
          <a:xfrm>
            <a:off x="10296939" y="0"/>
            <a:ext cx="189506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8" name="TextBox 457">
            <a:extLst>
              <a:ext uri="{FF2B5EF4-FFF2-40B4-BE49-F238E27FC236}">
                <a16:creationId xmlns:a16="http://schemas.microsoft.com/office/drawing/2014/main" id="{9DF823D1-3CF0-E784-A8BE-19D3B40D42DC}"/>
              </a:ext>
            </a:extLst>
          </p:cNvPr>
          <p:cNvSpPr txBox="1"/>
          <p:nvPr/>
        </p:nvSpPr>
        <p:spPr>
          <a:xfrm>
            <a:off x="2297764" y="1298448"/>
            <a:ext cx="1427069" cy="323165"/>
          </a:xfrm>
          <a:prstGeom prst="rect">
            <a:avLst/>
          </a:prstGeom>
          <a:solidFill>
            <a:srgbClr val="E8E6E6"/>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mHSPC</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9734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F26C89-B7B4-6CFD-AD04-0228FDD1AC28}"/>
              </a:ext>
            </a:extLst>
          </p:cNvPr>
          <p:cNvPicPr>
            <a:picLocks noChangeAspect="1"/>
          </p:cNvPicPr>
          <p:nvPr/>
        </p:nvPicPr>
        <p:blipFill>
          <a:blip r:embed="rId3"/>
          <a:stretch>
            <a:fillRect/>
          </a:stretch>
        </p:blipFill>
        <p:spPr>
          <a:xfrm>
            <a:off x="793315" y="1436320"/>
            <a:ext cx="9670988" cy="4735449"/>
          </a:xfrm>
          <a:prstGeom prst="rect">
            <a:avLst/>
          </a:prstGeom>
        </p:spPr>
      </p:pic>
      <p:sp>
        <p:nvSpPr>
          <p:cNvPr id="8" name="Subtitle 7">
            <a:extLst>
              <a:ext uri="{FF2B5EF4-FFF2-40B4-BE49-F238E27FC236}">
                <a16:creationId xmlns:a16="http://schemas.microsoft.com/office/drawing/2014/main" id="{20323F45-E297-5BB6-CECC-E0CE282A0191}"/>
              </a:ext>
            </a:extLst>
          </p:cNvPr>
          <p:cNvSpPr>
            <a:spLocks noGrp="1"/>
          </p:cNvSpPr>
          <p:nvPr>
            <p:ph type="subTitle" idx="2"/>
          </p:nvPr>
        </p:nvSpPr>
        <p:spPr/>
        <p:txBody>
          <a:bodyPr/>
          <a:lstStyle/>
          <a:p>
            <a:r>
              <a:rPr lang="en-US" dirty="0">
                <a:sym typeface="Arial Narrow"/>
              </a:rPr>
              <a:t>Consistent benefit of darolutamide across all subgroups</a:t>
            </a:r>
            <a:endParaRPr lang="en-GB" dirty="0"/>
          </a:p>
        </p:txBody>
      </p:sp>
      <p:sp>
        <p:nvSpPr>
          <p:cNvPr id="3" name="Title 2">
            <a:extLst>
              <a:ext uri="{FF2B5EF4-FFF2-40B4-BE49-F238E27FC236}">
                <a16:creationId xmlns:a16="http://schemas.microsoft.com/office/drawing/2014/main" id="{16EB55B7-AF0C-C422-7A14-C33E819BB285}"/>
              </a:ext>
            </a:extLst>
          </p:cNvPr>
          <p:cNvSpPr>
            <a:spLocks noGrp="1"/>
          </p:cNvSpPr>
          <p:nvPr>
            <p:ph type="ctrTitle"/>
          </p:nvPr>
        </p:nvSpPr>
        <p:spPr>
          <a:xfrm>
            <a:off x="479999" y="368311"/>
            <a:ext cx="11213020" cy="576000"/>
          </a:xfrm>
        </p:spPr>
        <p:txBody>
          <a:bodyPr anchor="ctr" anchorCtr="0"/>
          <a:lstStyle/>
          <a:p>
            <a:r>
              <a:rPr lang="en-US" err="1">
                <a:sym typeface="Arial Narrow"/>
              </a:rPr>
              <a:t>ARANOTE</a:t>
            </a:r>
            <a:r>
              <a:rPr lang="en-US">
                <a:sym typeface="Arial Narrow"/>
              </a:rPr>
              <a:t> rPFS: Subgroup Analyses</a:t>
            </a:r>
            <a:endParaRPr lang="en-US"/>
          </a:p>
        </p:txBody>
      </p:sp>
      <p:sp>
        <p:nvSpPr>
          <p:cNvPr id="2" name="TextBox 1">
            <a:extLst>
              <a:ext uri="{FF2B5EF4-FFF2-40B4-BE49-F238E27FC236}">
                <a16:creationId xmlns:a16="http://schemas.microsoft.com/office/drawing/2014/main" id="{36BF4708-59E3-DD9E-1031-D14F8B2E0A9C}"/>
              </a:ext>
            </a:extLst>
          </p:cNvPr>
          <p:cNvSpPr txBox="1"/>
          <p:nvPr/>
        </p:nvSpPr>
        <p:spPr>
          <a:xfrm>
            <a:off x="2612837" y="6458849"/>
            <a:ext cx="9102732" cy="240130"/>
          </a:xfrm>
          <a:prstGeom prst="rect">
            <a:avLst/>
          </a:prstGeom>
          <a:noFill/>
        </p:spPr>
        <p:txBody>
          <a:bodyPr wrap="square" anchor="b" anchorCtr="0">
            <a:sp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0000"/>
                </a:solidFill>
                <a:effectLst/>
                <a:uLnTx/>
                <a:uFillTx/>
                <a:latin typeface="Arial Narrow" panose="020B0606020202030204" pitchFamily="34" charset="0"/>
                <a:ea typeface="+mn-ea"/>
                <a:cs typeface="Arial"/>
                <a:sym typeface="Arial"/>
              </a:rPr>
              <a:t>*HR and 95% CI were calculated from univariate analysis using unstratified Cox regression.</a:t>
            </a:r>
          </a:p>
        </p:txBody>
      </p:sp>
      <p:sp>
        <p:nvSpPr>
          <p:cNvPr id="6" name="Rectangle 5">
            <a:extLst>
              <a:ext uri="{FF2B5EF4-FFF2-40B4-BE49-F238E27FC236}">
                <a16:creationId xmlns:a16="http://schemas.microsoft.com/office/drawing/2014/main" id="{355FC95C-D35C-D3AB-82D8-E88EE31A8818}"/>
              </a:ext>
            </a:extLst>
          </p:cNvPr>
          <p:cNvSpPr/>
          <p:nvPr/>
        </p:nvSpPr>
        <p:spPr>
          <a:xfrm>
            <a:off x="773717" y="3674302"/>
            <a:ext cx="9686796" cy="3007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7BADC07B-0217-3178-AD6F-906AA2841A64}"/>
              </a:ext>
            </a:extLst>
          </p:cNvPr>
          <p:cNvSpPr txBox="1"/>
          <p:nvPr/>
        </p:nvSpPr>
        <p:spPr>
          <a:xfrm>
            <a:off x="0" y="6560479"/>
            <a:ext cx="42449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Saad F et al. JCO 2024</a:t>
            </a:r>
          </a:p>
        </p:txBody>
      </p:sp>
    </p:spTree>
    <p:extLst>
      <p:ext uri="{BB962C8B-B14F-4D97-AF65-F5344CB8AC3E}">
        <p14:creationId xmlns:p14="http://schemas.microsoft.com/office/powerpoint/2010/main" val="2663198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McKay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153815196"/>
              </p:ext>
            </p:extLst>
          </p:nvPr>
        </p:nvGraphicFramePr>
        <p:xfrm>
          <a:off x="1343471" y="1628800"/>
          <a:ext cx="9865097" cy="3333543"/>
        </p:xfrm>
        <a:graphic>
          <a:graphicData uri="http://schemas.openxmlformats.org/drawingml/2006/table">
            <a:tbl>
              <a:tblPr firstRow="1" bandRow="1">
                <a:tableStyleId>{F2DE63D5-997A-4646-A377-4702673A728D}</a:tableStyleId>
              </a:tblPr>
              <a:tblGrid>
                <a:gridCol w="2736305">
                  <a:extLst>
                    <a:ext uri="{9D8B030D-6E8A-4147-A177-3AD203B41FA5}">
                      <a16:colId xmlns:a16="http://schemas.microsoft.com/office/drawing/2014/main" val="20000"/>
                    </a:ext>
                  </a:extLst>
                </a:gridCol>
                <a:gridCol w="7128792">
                  <a:extLst>
                    <a:ext uri="{9D8B030D-6E8A-4147-A177-3AD203B41FA5}">
                      <a16:colId xmlns:a16="http://schemas.microsoft.com/office/drawing/2014/main" val="20001"/>
                    </a:ext>
                  </a:extLst>
                </a:gridCol>
              </a:tblGrid>
              <a:tr h="1344723">
                <a:tc>
                  <a:txBody>
                    <a:bodyPr/>
                    <a:lstStyle/>
                    <a:p>
                      <a:r>
                        <a:rPr lang="en-US" sz="1800" b="1" kern="1200" dirty="0">
                          <a:solidFill>
                            <a:schemeClr val="tx1"/>
                          </a:solidFill>
                          <a:effectLst/>
                          <a:latin typeface="+mn-lt"/>
                          <a:ea typeface="+mn-ea"/>
                          <a:cs typeface="+mn-cs"/>
                        </a:rPr>
                        <a:t>Advisor/Consultant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Arcus Biosciences, AstraZeneca Pharmaceuticals LP, Aveo Pharmaceuticals, Bayer HealthCare Pharmaceuticals, Blue Earth Diagnostics, Bristol Myers Squibb, </a:t>
                      </a:r>
                      <a:r>
                        <a:rPr lang="en-US" sz="1800" b="0" kern="1200" dirty="0" err="1">
                          <a:solidFill>
                            <a:schemeClr val="tx1"/>
                          </a:solidFill>
                          <a:effectLst/>
                          <a:latin typeface="+mn-lt"/>
                          <a:ea typeface="+mn-ea"/>
                          <a:cs typeface="+mn-cs"/>
                        </a:rPr>
                        <a:t>Calithera</a:t>
                      </a:r>
                      <a:r>
                        <a:rPr lang="en-US" sz="1800" b="0" kern="1200" dirty="0">
                          <a:solidFill>
                            <a:schemeClr val="tx1"/>
                          </a:solidFill>
                          <a:effectLst/>
                          <a:latin typeface="+mn-lt"/>
                          <a:ea typeface="+mn-ea"/>
                          <a:cs typeface="+mn-cs"/>
                        </a:rPr>
                        <a:t> Biosciences, Caris Life Sciences, Daiichi Sankyo Inc, Dendreon Pharmaceuticals Inc, Exelixis Inc, Johnson &amp; Johnson Pharmaceuticals, Lilly,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Neomorph, Novartis, Pfizer Inc, Sanofi,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Sorrento Therapeutics,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44723">
                <a:tc>
                  <a:txBody>
                    <a:bodyPr/>
                    <a:lstStyle/>
                    <a:p>
                      <a:r>
                        <a:rPr lang="en-US" sz="1800" b="1" kern="1200" dirty="0">
                          <a:solidFill>
                            <a:schemeClr val="tx1"/>
                          </a:solidFill>
                          <a:effectLst/>
                          <a:latin typeface="+mn-lt"/>
                          <a:ea typeface="+mn-ea"/>
                          <a:cs typeface="+mn-cs"/>
                        </a:rPr>
                        <a:t>Institutional 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Artera</a:t>
                      </a:r>
                      <a:r>
                        <a:rPr lang="en-US" sz="1800" b="0" kern="1200" dirty="0">
                          <a:solidFill>
                            <a:schemeClr val="tx1"/>
                          </a:solidFill>
                          <a:effectLst/>
                          <a:latin typeface="+mn-lt"/>
                          <a:ea typeface="+mn-ea"/>
                          <a:cs typeface="+mn-cs"/>
                        </a:rPr>
                        <a:t>, AstraZeneca Pharmaceuticals LP, Bayer HealthCare Pharmaceuticals, Bristol Myers Squibb, Exelixis Inc, </a:t>
                      </a:r>
                      <a:r>
                        <a:rPr lang="en-US" sz="1800" b="0" kern="1200" dirty="0" err="1">
                          <a:solidFill>
                            <a:schemeClr val="tx1"/>
                          </a:solidFill>
                          <a:effectLst/>
                          <a:latin typeface="+mn-lt"/>
                          <a:ea typeface="+mn-ea"/>
                          <a:cs typeface="+mn-cs"/>
                        </a:rPr>
                        <a:t>Oncternal</a:t>
                      </a:r>
                      <a:r>
                        <a:rPr lang="en-US" sz="1800" b="0" kern="1200" dirty="0">
                          <a:solidFill>
                            <a:schemeClr val="tx1"/>
                          </a:solidFill>
                          <a:effectLst/>
                          <a:latin typeface="+mn-lt"/>
                          <a:ea typeface="+mn-ea"/>
                          <a:cs typeface="+mn-cs"/>
                        </a:rPr>
                        <a:t> Therapeutics, Tempus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bl>
          </a:graphicData>
        </a:graphic>
      </p:graphicFrame>
    </p:spTree>
    <p:custDataLst>
      <p:tags r:id="rId1"/>
    </p:custDataLst>
    <p:extLst>
      <p:ext uri="{BB962C8B-B14F-4D97-AF65-F5344CB8AC3E}">
        <p14:creationId xmlns:p14="http://schemas.microsoft.com/office/powerpoint/2010/main" val="1335042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C2587-C9CF-48F6-BD70-1A353DD526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4" imgH="595" progId="TCLayout.ActiveDocument.1">
                  <p:embed/>
                </p:oleObj>
              </mc:Choice>
              <mc:Fallback>
                <p:oleObj name="think-cell Slide" r:id="rId4" imgW="594" imgH="595" progId="TCLayout.ActiveDocument.1">
                  <p:embed/>
                  <p:pic>
                    <p:nvPicPr>
                      <p:cNvPr id="8" name="Object 7" hidden="1">
                        <a:extLst>
                          <a:ext uri="{FF2B5EF4-FFF2-40B4-BE49-F238E27FC236}">
                            <a16:creationId xmlns:a16="http://schemas.microsoft.com/office/drawing/2014/main" id="{0EDC2587-C9CF-48F6-BD70-1A353DD526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DA67668-58A4-4302-85DF-0D98ECD858A4}"/>
              </a:ext>
            </a:extLst>
          </p:cNvPr>
          <p:cNvSpPr>
            <a:spLocks noGrp="1"/>
          </p:cNvSpPr>
          <p:nvPr>
            <p:ph type="title"/>
          </p:nvPr>
        </p:nvSpPr>
        <p:spPr>
          <a:xfrm>
            <a:off x="575736" y="2"/>
            <a:ext cx="11452780" cy="1196975"/>
          </a:xfrm>
        </p:spPr>
        <p:txBody>
          <a:bodyPr vert="horz"/>
          <a:lstStyle/>
          <a:p>
            <a:r>
              <a:rPr lang="en-US" dirty="0"/>
              <a:t>Overall survival with Enzalutamide (ARCHES): updated Tuesday!</a:t>
            </a:r>
          </a:p>
        </p:txBody>
      </p:sp>
      <p:grpSp>
        <p:nvGrpSpPr>
          <p:cNvPr id="10" name="Group 9">
            <a:extLst>
              <a:ext uri="{FF2B5EF4-FFF2-40B4-BE49-F238E27FC236}">
                <a16:creationId xmlns:a16="http://schemas.microsoft.com/office/drawing/2014/main" id="{5A3CCB3E-0591-44E1-A0BD-941A44E94F43}"/>
              </a:ext>
            </a:extLst>
          </p:cNvPr>
          <p:cNvGrpSpPr/>
          <p:nvPr/>
        </p:nvGrpSpPr>
        <p:grpSpPr>
          <a:xfrm>
            <a:off x="115788" y="1314632"/>
            <a:ext cx="8851345" cy="4817186"/>
            <a:chOff x="416865" y="1408761"/>
            <a:chExt cx="8851345" cy="4817186"/>
          </a:xfrm>
        </p:grpSpPr>
        <p:pic>
          <p:nvPicPr>
            <p:cNvPr id="9" name="Picture 8" descr="A picture containing chart&#10;&#10;Description automatically generated">
              <a:extLst>
                <a:ext uri="{FF2B5EF4-FFF2-40B4-BE49-F238E27FC236}">
                  <a16:creationId xmlns:a16="http://schemas.microsoft.com/office/drawing/2014/main" id="{42B3BB59-C672-494A-B46F-0D7ED59727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865" y="1408761"/>
              <a:ext cx="8851345" cy="4817186"/>
            </a:xfrm>
            <a:prstGeom prst="rect">
              <a:avLst/>
            </a:prstGeom>
          </p:spPr>
        </p:pic>
        <p:sp>
          <p:nvSpPr>
            <p:cNvPr id="19" name="Oval 18">
              <a:extLst>
                <a:ext uri="{FF2B5EF4-FFF2-40B4-BE49-F238E27FC236}">
                  <a16:creationId xmlns:a16="http://schemas.microsoft.com/office/drawing/2014/main" id="{0F82466C-6978-4BE4-85B3-7AFDAFE28667}"/>
                </a:ext>
              </a:extLst>
            </p:cNvPr>
            <p:cNvSpPr/>
            <p:nvPr/>
          </p:nvSpPr>
          <p:spPr>
            <a:xfrm>
              <a:off x="4697106" y="2076792"/>
              <a:ext cx="102231" cy="10265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24" name="Oval 23">
              <a:extLst>
                <a:ext uri="{FF2B5EF4-FFF2-40B4-BE49-F238E27FC236}">
                  <a16:creationId xmlns:a16="http://schemas.microsoft.com/office/drawing/2014/main" id="{321A8E87-F204-4513-867C-77761438F363}"/>
                </a:ext>
              </a:extLst>
            </p:cNvPr>
            <p:cNvSpPr/>
            <p:nvPr/>
          </p:nvSpPr>
          <p:spPr>
            <a:xfrm>
              <a:off x="4697106" y="1934355"/>
              <a:ext cx="102231" cy="10265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25" name="Oval 24">
              <a:extLst>
                <a:ext uri="{FF2B5EF4-FFF2-40B4-BE49-F238E27FC236}">
                  <a16:creationId xmlns:a16="http://schemas.microsoft.com/office/drawing/2014/main" id="{5A8B0499-18CA-405D-9AE4-811C28BE3504}"/>
                </a:ext>
              </a:extLst>
            </p:cNvPr>
            <p:cNvSpPr/>
            <p:nvPr/>
          </p:nvSpPr>
          <p:spPr>
            <a:xfrm>
              <a:off x="6140146" y="2227603"/>
              <a:ext cx="102231" cy="10265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26" name="Oval 25">
              <a:extLst>
                <a:ext uri="{FF2B5EF4-FFF2-40B4-BE49-F238E27FC236}">
                  <a16:creationId xmlns:a16="http://schemas.microsoft.com/office/drawing/2014/main" id="{C514B233-81E1-41F8-A737-1878797A7864}"/>
                </a:ext>
              </a:extLst>
            </p:cNvPr>
            <p:cNvSpPr/>
            <p:nvPr/>
          </p:nvSpPr>
          <p:spPr>
            <a:xfrm>
              <a:off x="6140146" y="2541744"/>
              <a:ext cx="102231" cy="10265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17" name="TextBox 16">
              <a:extLst>
                <a:ext uri="{FF2B5EF4-FFF2-40B4-BE49-F238E27FC236}">
                  <a16:creationId xmlns:a16="http://schemas.microsoft.com/office/drawing/2014/main" id="{FF342EB5-484F-47D6-87C7-2770B0206008}"/>
                </a:ext>
              </a:extLst>
            </p:cNvPr>
            <p:cNvSpPr txBox="1"/>
            <p:nvPr/>
          </p:nvSpPr>
          <p:spPr>
            <a:xfrm>
              <a:off x="4313246" y="1508202"/>
              <a:ext cx="869950" cy="26161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2F76"/>
                  </a:solidFill>
                  <a:effectLst/>
                  <a:uLnTx/>
                  <a:uFillTx/>
                  <a:latin typeface="Arial" panose="020B0604020202020204" pitchFamily="34" charset="0"/>
                  <a:ea typeface="+mn-ea"/>
                  <a:cs typeface="Arial" panose="020B0604020202020204" pitchFamily="34" charset="0"/>
                </a:rPr>
                <a:t>86% alive</a:t>
              </a:r>
              <a:endParaRPr kumimoji="0" lang="en-US" sz="1100" b="1" i="0" u="none" strike="noStrike" kern="1200" cap="none" spc="0" normalizeH="0" baseline="0" noProof="0" dirty="0">
                <a:ln>
                  <a:noFill/>
                </a:ln>
                <a:solidFill>
                  <a:srgbClr val="582F76"/>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C83AA67C-DA5A-475D-93A4-A5B94EA276F6}"/>
                </a:ext>
              </a:extLst>
            </p:cNvPr>
            <p:cNvSpPr txBox="1"/>
            <p:nvPr/>
          </p:nvSpPr>
          <p:spPr>
            <a:xfrm>
              <a:off x="4313246" y="2336324"/>
              <a:ext cx="869950" cy="261610"/>
            </a:xfrm>
            <a:prstGeom prst="rect">
              <a:avLst/>
            </a:prstGeom>
            <a:noFill/>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9F30"/>
                  </a:solidFill>
                  <a:effectLst/>
                  <a:uLnTx/>
                  <a:uFillTx/>
                  <a:latin typeface="Arial" panose="020B0604020202020204" pitchFamily="34" charset="0"/>
                  <a:ea typeface="+mn-ea"/>
                  <a:cs typeface="Arial" panose="020B0604020202020204" pitchFamily="34" charset="0"/>
                </a:rPr>
                <a:t>82% alive</a:t>
              </a:r>
              <a:endParaRPr kumimoji="0" lang="en-US" sz="1100" b="1" i="0" u="none" strike="noStrike" kern="1200" cap="none" spc="0" normalizeH="0" baseline="0" noProof="0" dirty="0">
                <a:ln>
                  <a:noFill/>
                </a:ln>
                <a:solidFill>
                  <a:srgbClr val="669F30"/>
                </a:solidFill>
                <a:effectLst/>
                <a:uLnTx/>
                <a:uFillTx/>
                <a:latin typeface="Arial" panose="020B0604020202020204" pitchFamily="34" charset="0"/>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B58CFFBE-9FF3-4DEC-9C47-1AB879418DAC}"/>
                </a:ext>
              </a:extLst>
            </p:cNvPr>
            <p:cNvCxnSpPr>
              <a:cxnSpLocks/>
              <a:stCxn id="19" idx="4"/>
              <a:endCxn id="27" idx="0"/>
            </p:cNvCxnSpPr>
            <p:nvPr/>
          </p:nvCxnSpPr>
          <p:spPr>
            <a:xfrm flipH="1">
              <a:off x="4748221" y="2179450"/>
              <a:ext cx="1" cy="15687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29C9D9-6DA6-4754-97B6-12DE33082E65}"/>
                </a:ext>
              </a:extLst>
            </p:cNvPr>
            <p:cNvCxnSpPr>
              <a:stCxn id="24" idx="0"/>
            </p:cNvCxnSpPr>
            <p:nvPr/>
          </p:nvCxnSpPr>
          <p:spPr>
            <a:xfrm flipH="1" flipV="1">
              <a:off x="4748221" y="1765819"/>
              <a:ext cx="1" cy="168536"/>
            </a:xfrm>
            <a:prstGeom prst="line">
              <a:avLst/>
            </a:prstGeom>
            <a:ln w="19050">
              <a:solidFill>
                <a:srgbClr val="582F7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F81A7C-8E92-4A7F-B72F-CCC44050C39B}"/>
                </a:ext>
              </a:extLst>
            </p:cNvPr>
            <p:cNvSpPr txBox="1"/>
            <p:nvPr/>
          </p:nvSpPr>
          <p:spPr>
            <a:xfrm>
              <a:off x="5759615" y="1787662"/>
              <a:ext cx="869950" cy="26161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2F76"/>
                  </a:solidFill>
                  <a:effectLst/>
                  <a:uLnTx/>
                  <a:uFillTx/>
                  <a:latin typeface="Arial" panose="020B0604020202020204" pitchFamily="34" charset="0"/>
                  <a:ea typeface="+mn-ea"/>
                  <a:cs typeface="Arial" panose="020B0604020202020204" pitchFamily="34" charset="0"/>
                </a:rPr>
                <a:t>78% alive</a:t>
              </a:r>
              <a:endParaRPr kumimoji="0" lang="en-US" sz="1100" b="1" i="0" u="none" strike="noStrike" kern="1200" cap="none" spc="0" normalizeH="0" baseline="0" noProof="0" dirty="0">
                <a:ln>
                  <a:noFill/>
                </a:ln>
                <a:solidFill>
                  <a:srgbClr val="582F76"/>
                </a:solidFill>
                <a:effectLst/>
                <a:uLnTx/>
                <a:uFillTx/>
                <a:latin typeface="Arial" panose="020B0604020202020204" pitchFamily="34" charset="0"/>
                <a:ea typeface="+mn-ea"/>
                <a:cs typeface="Arial" panose="020B0604020202020204" pitchFamily="34" charset="0"/>
              </a:endParaRPr>
            </a:p>
          </p:txBody>
        </p:sp>
        <p:cxnSp>
          <p:nvCxnSpPr>
            <p:cNvPr id="37" name="Straight Connector 36">
              <a:extLst>
                <a:ext uri="{FF2B5EF4-FFF2-40B4-BE49-F238E27FC236}">
                  <a16:creationId xmlns:a16="http://schemas.microsoft.com/office/drawing/2014/main" id="{BE58746A-DECC-4752-BED3-8913D7BD087B}"/>
                </a:ext>
              </a:extLst>
            </p:cNvPr>
            <p:cNvCxnSpPr/>
            <p:nvPr/>
          </p:nvCxnSpPr>
          <p:spPr>
            <a:xfrm flipH="1" flipV="1">
              <a:off x="6192838" y="2054408"/>
              <a:ext cx="1" cy="168536"/>
            </a:xfrm>
            <a:prstGeom prst="line">
              <a:avLst/>
            </a:prstGeom>
            <a:ln w="19050">
              <a:solidFill>
                <a:srgbClr val="582F76"/>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9A124B-A212-4CF3-A53B-CE084656B868}"/>
                </a:ext>
              </a:extLst>
            </p:cNvPr>
            <p:cNvSpPr txBox="1"/>
            <p:nvPr/>
          </p:nvSpPr>
          <p:spPr>
            <a:xfrm>
              <a:off x="5759615" y="2787588"/>
              <a:ext cx="869950" cy="261610"/>
            </a:xfrm>
            <a:prstGeom prst="rect">
              <a:avLst/>
            </a:prstGeom>
            <a:noFill/>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9F30"/>
                  </a:solidFill>
                  <a:effectLst/>
                  <a:uLnTx/>
                  <a:uFillTx/>
                  <a:latin typeface="Arial" panose="020B0604020202020204" pitchFamily="34" charset="0"/>
                  <a:ea typeface="+mn-ea"/>
                  <a:cs typeface="Arial" panose="020B0604020202020204" pitchFamily="34" charset="0"/>
                </a:rPr>
                <a:t>69% alive</a:t>
              </a:r>
              <a:endParaRPr kumimoji="0" lang="en-US" sz="1100" b="1" i="0" u="none" strike="noStrike" kern="1200" cap="none" spc="0" normalizeH="0" baseline="0" noProof="0" dirty="0">
                <a:ln>
                  <a:noFill/>
                </a:ln>
                <a:solidFill>
                  <a:srgbClr val="669F30"/>
                </a:solidFill>
                <a:effectLst/>
                <a:uLnTx/>
                <a:uFillTx/>
                <a:latin typeface="Arial" panose="020B0604020202020204" pitchFamily="34" charset="0"/>
                <a:ea typeface="+mn-ea"/>
                <a:cs typeface="Arial" panose="020B0604020202020204" pitchFamily="34" charset="0"/>
              </a:endParaRPr>
            </a:p>
          </p:txBody>
        </p:sp>
        <p:cxnSp>
          <p:nvCxnSpPr>
            <p:cNvPr id="39" name="Straight Connector 38">
              <a:extLst>
                <a:ext uri="{FF2B5EF4-FFF2-40B4-BE49-F238E27FC236}">
                  <a16:creationId xmlns:a16="http://schemas.microsoft.com/office/drawing/2014/main" id="{7EE69F00-F6F9-4E5D-9D6C-6E99757120DB}"/>
                </a:ext>
              </a:extLst>
            </p:cNvPr>
            <p:cNvCxnSpPr>
              <a:cxnSpLocks/>
            </p:cNvCxnSpPr>
            <p:nvPr/>
          </p:nvCxnSpPr>
          <p:spPr>
            <a:xfrm>
              <a:off x="6191259" y="2649538"/>
              <a:ext cx="0" cy="13967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1C8A6-2AEF-4216-B1A5-E928181E1A76}"/>
                </a:ext>
              </a:extLst>
            </p:cNvPr>
            <p:cNvGrpSpPr/>
            <p:nvPr/>
          </p:nvGrpSpPr>
          <p:grpSpPr>
            <a:xfrm>
              <a:off x="7226791" y="2061291"/>
              <a:ext cx="869950" cy="435282"/>
              <a:chOff x="9408233" y="1872347"/>
              <a:chExt cx="869950" cy="435282"/>
            </a:xfrm>
          </p:grpSpPr>
          <p:sp>
            <p:nvSpPr>
              <p:cNvPr id="21" name="TextBox 20">
                <a:extLst>
                  <a:ext uri="{FF2B5EF4-FFF2-40B4-BE49-F238E27FC236}">
                    <a16:creationId xmlns:a16="http://schemas.microsoft.com/office/drawing/2014/main" id="{D3120FB9-76E2-4639-AAE5-953A4CAA2120}"/>
                  </a:ext>
                </a:extLst>
              </p:cNvPr>
              <p:cNvSpPr txBox="1"/>
              <p:nvPr/>
            </p:nvSpPr>
            <p:spPr>
              <a:xfrm>
                <a:off x="9408233" y="1872347"/>
                <a:ext cx="869950" cy="26161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82F76"/>
                    </a:solidFill>
                    <a:effectLst/>
                    <a:uLnTx/>
                    <a:uFillTx/>
                    <a:latin typeface="Arial" panose="020B0604020202020204" pitchFamily="34" charset="0"/>
                    <a:ea typeface="+mn-ea"/>
                    <a:cs typeface="Arial" panose="020B0604020202020204" pitchFamily="34" charset="0"/>
                  </a:rPr>
                  <a:t>71% alive</a:t>
                </a:r>
                <a:endParaRPr kumimoji="0" lang="en-US" sz="1100" b="1" i="0" u="none" strike="noStrike" kern="1200" cap="none" spc="0" normalizeH="0" baseline="0" noProof="0" dirty="0">
                  <a:ln>
                    <a:noFill/>
                  </a:ln>
                  <a:solidFill>
                    <a:srgbClr val="582F76"/>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C1EC7181-D2D1-41C4-AC70-844595F911C6}"/>
                  </a:ext>
                </a:extLst>
              </p:cNvPr>
              <p:cNvCxnSpPr/>
              <p:nvPr/>
            </p:nvCxnSpPr>
            <p:spPr>
              <a:xfrm flipH="1" flipV="1">
                <a:off x="9841456" y="2139093"/>
                <a:ext cx="1" cy="168536"/>
              </a:xfrm>
              <a:prstGeom prst="line">
                <a:avLst/>
              </a:prstGeom>
              <a:ln w="19050">
                <a:solidFill>
                  <a:srgbClr val="582F76"/>
                </a:solidFill>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D386D8B7-5500-4F2D-8901-F7EDC828CCF7}"/>
                </a:ext>
              </a:extLst>
            </p:cNvPr>
            <p:cNvSpPr/>
            <p:nvPr/>
          </p:nvSpPr>
          <p:spPr>
            <a:xfrm>
              <a:off x="7604301" y="2484065"/>
              <a:ext cx="102231" cy="10265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nvGrpSpPr>
            <p:cNvPr id="6" name="Group 5">
              <a:extLst>
                <a:ext uri="{FF2B5EF4-FFF2-40B4-BE49-F238E27FC236}">
                  <a16:creationId xmlns:a16="http://schemas.microsoft.com/office/drawing/2014/main" id="{BC3BF18C-0A58-422C-BB8D-1902C752B88E}"/>
                </a:ext>
              </a:extLst>
            </p:cNvPr>
            <p:cNvGrpSpPr/>
            <p:nvPr/>
          </p:nvGrpSpPr>
          <p:grpSpPr>
            <a:xfrm>
              <a:off x="7214749" y="3049198"/>
              <a:ext cx="869950" cy="399660"/>
              <a:chOff x="9564255" y="3126231"/>
              <a:chExt cx="869950" cy="399660"/>
            </a:xfrm>
          </p:grpSpPr>
          <p:sp>
            <p:nvSpPr>
              <p:cNvPr id="30" name="TextBox 29">
                <a:extLst>
                  <a:ext uri="{FF2B5EF4-FFF2-40B4-BE49-F238E27FC236}">
                    <a16:creationId xmlns:a16="http://schemas.microsoft.com/office/drawing/2014/main" id="{4C53A774-9B82-4751-A2F5-C4A285218994}"/>
                  </a:ext>
                </a:extLst>
              </p:cNvPr>
              <p:cNvSpPr txBox="1"/>
              <p:nvPr/>
            </p:nvSpPr>
            <p:spPr>
              <a:xfrm>
                <a:off x="9564255" y="3264281"/>
                <a:ext cx="869950" cy="261610"/>
              </a:xfrm>
              <a:prstGeom prst="rect">
                <a:avLst/>
              </a:prstGeom>
              <a:noFill/>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669F30"/>
                    </a:solidFill>
                    <a:effectLst/>
                    <a:uLnTx/>
                    <a:uFillTx/>
                    <a:latin typeface="Arial" panose="020B0604020202020204" pitchFamily="34" charset="0"/>
                    <a:ea typeface="+mn-ea"/>
                    <a:cs typeface="Arial" panose="020B0604020202020204" pitchFamily="34" charset="0"/>
                  </a:rPr>
                  <a:t>57% alive</a:t>
                </a:r>
                <a:endParaRPr kumimoji="0" lang="en-US" sz="1100" b="1" i="0" u="none" strike="noStrike" kern="1200" cap="none" spc="0" normalizeH="0" baseline="0" noProof="0" dirty="0">
                  <a:ln>
                    <a:noFill/>
                  </a:ln>
                  <a:solidFill>
                    <a:srgbClr val="669F30"/>
                  </a:solidFill>
                  <a:effectLst/>
                  <a:uLnTx/>
                  <a:uFillTx/>
                  <a:latin typeface="Arial" panose="020B0604020202020204" pitchFamily="34" charset="0"/>
                  <a:ea typeface="+mn-ea"/>
                  <a:cs typeface="Arial" panose="020B0604020202020204" pitchFamily="34" charset="0"/>
                </a:endParaRPr>
              </a:p>
            </p:txBody>
          </p:sp>
          <p:cxnSp>
            <p:nvCxnSpPr>
              <p:cNvPr id="31" name="Straight Connector 30">
                <a:extLst>
                  <a:ext uri="{FF2B5EF4-FFF2-40B4-BE49-F238E27FC236}">
                    <a16:creationId xmlns:a16="http://schemas.microsoft.com/office/drawing/2014/main" id="{9DE55939-3175-4D75-968B-0D0F2C62184D}"/>
                  </a:ext>
                </a:extLst>
              </p:cNvPr>
              <p:cNvCxnSpPr>
                <a:cxnSpLocks/>
              </p:cNvCxnSpPr>
              <p:nvPr/>
            </p:nvCxnSpPr>
            <p:spPr>
              <a:xfrm>
                <a:off x="9995899" y="3126231"/>
                <a:ext cx="0" cy="13967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3" name="Oval 32">
              <a:extLst>
                <a:ext uri="{FF2B5EF4-FFF2-40B4-BE49-F238E27FC236}">
                  <a16:creationId xmlns:a16="http://schemas.microsoft.com/office/drawing/2014/main" id="{888064DC-C09D-4699-9DA9-1AC409D8C225}"/>
                </a:ext>
              </a:extLst>
            </p:cNvPr>
            <p:cNvSpPr/>
            <p:nvPr/>
          </p:nvSpPr>
          <p:spPr>
            <a:xfrm>
              <a:off x="7598609" y="2946767"/>
              <a:ext cx="102231" cy="10265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sp>
        <p:nvSpPr>
          <p:cNvPr id="3" name="TextBox 2"/>
          <p:cNvSpPr txBox="1"/>
          <p:nvPr/>
        </p:nvSpPr>
        <p:spPr>
          <a:xfrm>
            <a:off x="3904593" y="6238832"/>
            <a:ext cx="7580818" cy="535531"/>
          </a:xfrm>
          <a:prstGeom prst="rect">
            <a:avLst/>
          </a:prstGeom>
          <a:solidFill>
            <a:schemeClr val="bg1">
              <a:lumMod val="95000"/>
            </a:schemeClr>
          </a:solidFill>
          <a:ln>
            <a:solidFill>
              <a:schemeClr val="accent1"/>
            </a:solidFill>
          </a:ln>
        </p:spPr>
        <p:txBody>
          <a:bodyPr wrap="square" rtlCol="0">
            <a:spAutoFit/>
          </a:bodyPr>
          <a:lstStyle/>
          <a:p>
            <a:pPr marL="228600" marR="0" lvl="0" indent="-228600" algn="l" defTabSz="914400" rtl="0" eaLnBrk="1" fontAlgn="auto" latinLnBrk="0" hangingPunct="1">
              <a:lnSpc>
                <a:spcPct val="90000"/>
              </a:lnSpc>
              <a:spcBef>
                <a:spcPts val="0"/>
              </a:spcBef>
              <a:spcAft>
                <a:spcPts val="0"/>
              </a:spcAft>
              <a:buClr>
                <a:srgbClr val="669F30"/>
              </a:buClr>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Enzalutamide plus ADT significantly improved overall survival by 34% vs placebo plus ADT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 Placeholder 13">
            <a:extLst>
              <a:ext uri="{FF2B5EF4-FFF2-40B4-BE49-F238E27FC236}">
                <a16:creationId xmlns:a16="http://schemas.microsoft.com/office/drawing/2014/main" id="{9346B90C-4A62-4108-BF3E-B1EDE279E3C6}"/>
              </a:ext>
            </a:extLst>
          </p:cNvPr>
          <p:cNvSpPr>
            <a:spLocks noGrp="1"/>
          </p:cNvSpPr>
          <p:nvPr>
            <p:ph type="body" sz="quarter" idx="11"/>
          </p:nvPr>
        </p:nvSpPr>
        <p:spPr>
          <a:xfrm>
            <a:off x="575736" y="6346291"/>
            <a:ext cx="3095311" cy="365125"/>
          </a:xfrm>
        </p:spPr>
        <p:txBody>
          <a:bodyPr>
            <a:noAutofit/>
          </a:bodyPr>
          <a:lstStyle/>
          <a:p>
            <a:r>
              <a:rPr lang="en-GB" dirty="0"/>
              <a:t>ADT=androgen deprivation therapy; CI=confidence interval; ENZA=enzalutamide; HR=hazard ratio; ITT=intent-to-treat; NE=not evaluable; PBO=placebo.</a:t>
            </a:r>
          </a:p>
          <a:p>
            <a:pPr>
              <a:spcBef>
                <a:spcPts val="0"/>
              </a:spcBef>
            </a:pPr>
            <a:r>
              <a:rPr lang="en-GB" dirty="0"/>
              <a:t>Slides are property of the author. Permission required for reuse.</a:t>
            </a:r>
          </a:p>
        </p:txBody>
      </p:sp>
      <p:sp>
        <p:nvSpPr>
          <p:cNvPr id="41" name="Text Placeholder 12">
            <a:extLst>
              <a:ext uri="{FF2B5EF4-FFF2-40B4-BE49-F238E27FC236}">
                <a16:creationId xmlns:a16="http://schemas.microsoft.com/office/drawing/2014/main" id="{C8B36569-1507-49FB-842D-34BAE93D9472}"/>
              </a:ext>
            </a:extLst>
          </p:cNvPr>
          <p:cNvSpPr>
            <a:spLocks noGrp="1"/>
          </p:cNvSpPr>
          <p:nvPr>
            <p:ph type="body" sz="quarter" idx="10"/>
          </p:nvPr>
        </p:nvSpPr>
        <p:spPr>
          <a:xfrm>
            <a:off x="8893834" y="2535394"/>
            <a:ext cx="3262907" cy="3273552"/>
          </a:xfrm>
        </p:spPr>
        <p:txBody>
          <a:bodyPr>
            <a:noAutofit/>
          </a:bodyPr>
          <a:lstStyle/>
          <a:p>
            <a:r>
              <a:rPr lang="en-GB" b="1" dirty="0">
                <a:latin typeface="+mn-lt"/>
              </a:rPr>
              <a:t>As of May 28, 2021: 356 deaths (enzalutamide plus ADT, 154; placebo plus ADT, 202) were observed</a:t>
            </a:r>
          </a:p>
          <a:p>
            <a:pPr>
              <a:spcBef>
                <a:spcPts val="500"/>
              </a:spcBef>
            </a:pPr>
            <a:r>
              <a:rPr lang="en-GB" b="1" dirty="0">
                <a:latin typeface="+mn-lt"/>
              </a:rPr>
              <a:t>Median follow-up time: 44.6 mo</a:t>
            </a:r>
          </a:p>
          <a:p>
            <a:pPr>
              <a:spcBef>
                <a:spcPts val="500"/>
              </a:spcBef>
            </a:pPr>
            <a:r>
              <a:rPr lang="en-GB" b="1" dirty="0">
                <a:latin typeface="+mn-lt"/>
              </a:rPr>
              <a:t>Median treatment duration:</a:t>
            </a:r>
            <a:r>
              <a:rPr lang="en-GB" b="1" u="sng" dirty="0">
                <a:latin typeface="+mn-lt"/>
              </a:rPr>
              <a:t> </a:t>
            </a:r>
          </a:p>
          <a:p>
            <a:pPr lvl="1"/>
            <a:r>
              <a:rPr lang="en-GB" b="1" dirty="0">
                <a:latin typeface="+mn-lt"/>
              </a:rPr>
              <a:t>Enzalutamide plus ADT: 40.2 mo</a:t>
            </a:r>
          </a:p>
          <a:p>
            <a:pPr lvl="1"/>
            <a:r>
              <a:rPr lang="en-GB" b="1" dirty="0">
                <a:latin typeface="+mn-lt"/>
              </a:rPr>
              <a:t>Placebo plus ADT: 13.8 mo</a:t>
            </a:r>
          </a:p>
          <a:p>
            <a:pPr lvl="1">
              <a:spcAft>
                <a:spcPts val="500"/>
              </a:spcAft>
            </a:pPr>
            <a:r>
              <a:rPr lang="en-GB" b="1" dirty="0">
                <a:latin typeface="+mn-lt"/>
              </a:rPr>
              <a:t>Placebo plus ADT crossover: 23.9 mo</a:t>
            </a:r>
          </a:p>
        </p:txBody>
      </p:sp>
      <p:sp>
        <p:nvSpPr>
          <p:cNvPr id="4" name="TextBox 3"/>
          <p:cNvSpPr txBox="1"/>
          <p:nvPr/>
        </p:nvSpPr>
        <p:spPr>
          <a:xfrm>
            <a:off x="9224682" y="5325035"/>
            <a:ext cx="25190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Armstrong AJ et al JCO 2022 and ASCO 2025</a:t>
            </a:r>
          </a:p>
        </p:txBody>
      </p:sp>
      <p:sp>
        <p:nvSpPr>
          <p:cNvPr id="7" name="Up Arrow 6"/>
          <p:cNvSpPr/>
          <p:nvPr/>
        </p:nvSpPr>
        <p:spPr>
          <a:xfrm>
            <a:off x="8570422" y="3699164"/>
            <a:ext cx="323412" cy="665018"/>
          </a:xfrm>
          <a:prstGeom prst="up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endParaRPr>
          </a:p>
        </p:txBody>
      </p:sp>
      <p:sp>
        <p:nvSpPr>
          <p:cNvPr id="11" name="TextBox 10"/>
          <p:cNvSpPr txBox="1"/>
          <p:nvPr/>
        </p:nvSpPr>
        <p:spPr>
          <a:xfrm>
            <a:off x="8299474" y="4327948"/>
            <a:ext cx="11887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66 vs 53%</a:t>
            </a:r>
          </a:p>
        </p:txBody>
      </p:sp>
    </p:spTree>
    <p:extLst>
      <p:ext uri="{BB962C8B-B14F-4D97-AF65-F5344CB8AC3E}">
        <p14:creationId xmlns:p14="http://schemas.microsoft.com/office/powerpoint/2010/main" val="1873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6" y="365125"/>
            <a:ext cx="6658494" cy="1325563"/>
          </a:xfrm>
        </p:spPr>
        <p:txBody>
          <a:bodyPr>
            <a:normAutofit/>
          </a:bodyPr>
          <a:lstStyle/>
          <a:p>
            <a:r>
              <a:rPr lang="en-US" sz="3600" dirty="0"/>
              <a:t>Pre-treatment PSA and Long Term Survival with Doublet Therapy</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24749" y="257695"/>
            <a:ext cx="5411543" cy="5987749"/>
          </a:xfrm>
          <a:prstGeom prst="rect">
            <a:avLst/>
          </a:prstGeom>
        </p:spPr>
      </p:pic>
      <p:sp>
        <p:nvSpPr>
          <p:cNvPr id="5" name="Title 1"/>
          <p:cNvSpPr txBox="1">
            <a:spLocks/>
          </p:cNvSpPr>
          <p:nvPr/>
        </p:nvSpPr>
        <p:spPr>
          <a:xfrm>
            <a:off x="166256" y="1690688"/>
            <a:ext cx="6658494"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Post-treatment PSA nadir and Long Term Survival with Doublet Therapy</a:t>
            </a:r>
          </a:p>
        </p:txBody>
      </p:sp>
      <p:sp>
        <p:nvSpPr>
          <p:cNvPr id="6" name="Right Arrow 5"/>
          <p:cNvSpPr/>
          <p:nvPr/>
        </p:nvSpPr>
        <p:spPr>
          <a:xfrm>
            <a:off x="6226233" y="1180407"/>
            <a:ext cx="1172094"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3142211" y="2784764"/>
            <a:ext cx="353292" cy="357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8583" y="3831994"/>
            <a:ext cx="6269943" cy="2893002"/>
          </a:xfrm>
          <a:prstGeom prst="rect">
            <a:avLst/>
          </a:prstGeom>
        </p:spPr>
      </p:pic>
      <p:pic>
        <p:nvPicPr>
          <p:cNvPr id="9" name="Picture 8"/>
          <p:cNvPicPr>
            <a:picLocks noChangeAspect="1"/>
          </p:cNvPicPr>
          <p:nvPr/>
        </p:nvPicPr>
        <p:blipFill>
          <a:blip r:embed="rId6"/>
          <a:stretch>
            <a:fillRect/>
          </a:stretch>
        </p:blipFill>
        <p:spPr>
          <a:xfrm>
            <a:off x="5270269" y="3190875"/>
            <a:ext cx="1197206" cy="767440"/>
          </a:xfrm>
          <a:prstGeom prst="rect">
            <a:avLst/>
          </a:prstGeom>
        </p:spPr>
      </p:pic>
      <p:sp>
        <p:nvSpPr>
          <p:cNvPr id="10" name="TextBox 9"/>
          <p:cNvSpPr txBox="1"/>
          <p:nvPr/>
        </p:nvSpPr>
        <p:spPr>
          <a:xfrm>
            <a:off x="6916188" y="6417425"/>
            <a:ext cx="4563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Armstrong AJ et al JAMA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Netw</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Open 2025</a:t>
            </a:r>
          </a:p>
        </p:txBody>
      </p:sp>
    </p:spTree>
    <p:extLst>
      <p:ext uri="{BB962C8B-B14F-4D97-AF65-F5344CB8AC3E}">
        <p14:creationId xmlns:p14="http://schemas.microsoft.com/office/powerpoint/2010/main" val="151758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361637-8F72-4C4A-B573-65676DDA4025}"/>
              </a:ext>
            </a:extLst>
          </p:cNvPr>
          <p:cNvPicPr>
            <a:picLocks noChangeAspect="1"/>
          </p:cNvPicPr>
          <p:nvPr/>
        </p:nvPicPr>
        <p:blipFill>
          <a:blip r:embed="rId3"/>
          <a:srcRect/>
          <a:stretch/>
        </p:blipFill>
        <p:spPr>
          <a:xfrm>
            <a:off x="6096000" y="2069687"/>
            <a:ext cx="4973053" cy="3121831"/>
          </a:xfrm>
          <a:prstGeom prst="rect">
            <a:avLst/>
          </a:prstGeom>
        </p:spPr>
      </p:pic>
      <p:sp>
        <p:nvSpPr>
          <p:cNvPr id="2" name="Title 1"/>
          <p:cNvSpPr>
            <a:spLocks noGrp="1"/>
          </p:cNvSpPr>
          <p:nvPr>
            <p:ph type="title"/>
          </p:nvPr>
        </p:nvSpPr>
        <p:spPr>
          <a:xfrm>
            <a:off x="838200" y="100849"/>
            <a:ext cx="10515600" cy="1325563"/>
          </a:xfrm>
        </p:spPr>
        <p:txBody>
          <a:bodyPr/>
          <a:lstStyle/>
          <a:p>
            <a:r>
              <a:rPr lang="en-US" dirty="0"/>
              <a:t>TITAN: Primary Endpoints</a:t>
            </a:r>
          </a:p>
        </p:txBody>
      </p:sp>
      <p:sp>
        <p:nvSpPr>
          <p:cNvPr id="20" name="TextBox 19">
            <a:extLst>
              <a:ext uri="{FF2B5EF4-FFF2-40B4-BE49-F238E27FC236}">
                <a16:creationId xmlns:a16="http://schemas.microsoft.com/office/drawing/2014/main" id="{A20BED3E-A02B-497C-BAB4-A2C8B0349AEB}"/>
              </a:ext>
            </a:extLst>
          </p:cNvPr>
          <p:cNvSpPr txBox="1"/>
          <p:nvPr/>
        </p:nvSpPr>
        <p:spPr>
          <a:xfrm>
            <a:off x="5197211" y="5476126"/>
            <a:ext cx="60708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ADT = androgen deprivation therapy; CI = confidence interval; HR = hazard ratio; NE = not estimated; OS = overall survival; rPFS = radiographic progression-free survival.	</a:t>
            </a:r>
          </a:p>
        </p:txBody>
      </p:sp>
      <p:sp>
        <p:nvSpPr>
          <p:cNvPr id="12" name="TextBox 11">
            <a:extLst>
              <a:ext uri="{FF2B5EF4-FFF2-40B4-BE49-F238E27FC236}">
                <a16:creationId xmlns:a16="http://schemas.microsoft.com/office/drawing/2014/main" id="{217E0B4C-C45D-4F1A-A399-D3CABC06EEE9}"/>
              </a:ext>
            </a:extLst>
          </p:cNvPr>
          <p:cNvSpPr txBox="1"/>
          <p:nvPr/>
        </p:nvSpPr>
        <p:spPr>
          <a:xfrm>
            <a:off x="417768" y="6148990"/>
            <a:ext cx="9153935" cy="21544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Chi KN, Agarwal N, Bjartell A, et al. Apalutamide for metastatic, castration-sensitive prostate cancer.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mn-cs"/>
              </a:rPr>
              <a:t>N Engl J Med</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2019;381(1):13-24</a:t>
            </a:r>
          </a:p>
        </p:txBody>
      </p:sp>
      <p:pic>
        <p:nvPicPr>
          <p:cNvPr id="9" name="Picture 8">
            <a:extLst>
              <a:ext uri="{FF2B5EF4-FFF2-40B4-BE49-F238E27FC236}">
                <a16:creationId xmlns:a16="http://schemas.microsoft.com/office/drawing/2014/main" id="{A1F3DE17-828A-4D93-ACA7-3765B85E7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03" y="1930799"/>
            <a:ext cx="5122482" cy="3399605"/>
          </a:xfrm>
          <a:prstGeom prst="rect">
            <a:avLst/>
          </a:prstGeom>
        </p:spPr>
      </p:pic>
      <p:sp>
        <p:nvSpPr>
          <p:cNvPr id="14" name="TextBox 13">
            <a:extLst>
              <a:ext uri="{FF2B5EF4-FFF2-40B4-BE49-F238E27FC236}">
                <a16:creationId xmlns:a16="http://schemas.microsoft.com/office/drawing/2014/main" id="{E82EB42C-B053-440E-922A-724FB330843B}"/>
              </a:ext>
            </a:extLst>
          </p:cNvPr>
          <p:cNvSpPr txBox="1"/>
          <p:nvPr/>
        </p:nvSpPr>
        <p:spPr>
          <a:xfrm>
            <a:off x="1312269" y="1226358"/>
            <a:ext cx="46780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1E49"/>
                </a:solidFill>
                <a:effectLst/>
                <a:uLnTx/>
                <a:uFillTx/>
                <a:latin typeface="Myriad Pro" panose="020B0503030403020204" pitchFamily="34" charset="0"/>
                <a:ea typeface="+mn-ea"/>
                <a:cs typeface="+mn-cs"/>
              </a:rPr>
              <a:t>rPFS: 52% risk reduction with apalutamide</a:t>
            </a:r>
            <a:endParaRPr kumimoji="0" lang="en-US" sz="1600" b="0" i="0" u="none" strike="noStrike" kern="1200" cap="none" spc="0" normalizeH="0" baseline="0" noProof="0" dirty="0">
              <a:ln>
                <a:noFill/>
              </a:ln>
              <a:solidFill>
                <a:srgbClr val="D91E49"/>
              </a:solidFill>
              <a:effectLst/>
              <a:uLnTx/>
              <a:uFillTx/>
              <a:latin typeface="Myriad Pro" panose="020B0503030403020204" pitchFamily="34" charset="0"/>
              <a:ea typeface="+mn-ea"/>
              <a:cs typeface="+mn-cs"/>
            </a:endParaRPr>
          </a:p>
        </p:txBody>
      </p:sp>
      <p:sp>
        <p:nvSpPr>
          <p:cNvPr id="16" name="TextBox 15">
            <a:extLst>
              <a:ext uri="{FF2B5EF4-FFF2-40B4-BE49-F238E27FC236}">
                <a16:creationId xmlns:a16="http://schemas.microsoft.com/office/drawing/2014/main" id="{61A65243-F333-486B-9EF5-23C57F9CFA44}"/>
              </a:ext>
            </a:extLst>
          </p:cNvPr>
          <p:cNvSpPr txBox="1"/>
          <p:nvPr/>
        </p:nvSpPr>
        <p:spPr>
          <a:xfrm>
            <a:off x="6759627" y="1226357"/>
            <a:ext cx="46780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1E49"/>
                </a:solidFill>
                <a:effectLst/>
                <a:uLnTx/>
                <a:uFillTx/>
                <a:latin typeface="Myriad Pro" panose="020B0503030403020204" pitchFamily="34" charset="0"/>
                <a:ea typeface="+mn-ea"/>
                <a:cs typeface="+mn-cs"/>
              </a:rPr>
              <a:t>OS: 33% risk reduction with apalutamide</a:t>
            </a:r>
            <a:endParaRPr kumimoji="0" lang="en-US" sz="1600" b="0" i="0" u="none" strike="noStrike" kern="1200" cap="none" spc="0" normalizeH="0" baseline="0" noProof="0" dirty="0">
              <a:ln>
                <a:noFill/>
              </a:ln>
              <a:solidFill>
                <a:srgbClr val="D91E49"/>
              </a:solidFill>
              <a:effectLst/>
              <a:uLnTx/>
              <a:uFillTx/>
              <a:latin typeface="Myriad Pro" panose="020B0503030403020204" pitchFamily="34" charset="0"/>
              <a:ea typeface="+mn-ea"/>
              <a:cs typeface="+mn-cs"/>
            </a:endParaRPr>
          </a:p>
        </p:txBody>
      </p:sp>
      <p:sp>
        <p:nvSpPr>
          <p:cNvPr id="13" name="TextBox 12">
            <a:extLst>
              <a:ext uri="{FF2B5EF4-FFF2-40B4-BE49-F238E27FC236}">
                <a16:creationId xmlns:a16="http://schemas.microsoft.com/office/drawing/2014/main" id="{5620F4B8-7E57-42B2-8850-97C2F2DD8F33}"/>
              </a:ext>
            </a:extLst>
          </p:cNvPr>
          <p:cNvSpPr txBox="1"/>
          <p:nvPr/>
        </p:nvSpPr>
        <p:spPr>
          <a:xfrm>
            <a:off x="4774158" y="1638106"/>
            <a:ext cx="1431433" cy="101566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CC7CA6"/>
                </a:solidFill>
                <a:effectLst/>
                <a:uLnTx/>
                <a:uFillTx/>
                <a:latin typeface="Myriad Pro" panose="020B0503030403020204" pitchFamily="34" charset="0"/>
                <a:ea typeface="+mn-ea"/>
                <a:cs typeface="+mn-cs"/>
              </a:rPr>
              <a:t>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CC7CA6"/>
                </a:solidFill>
                <a:effectLst/>
                <a:uLnTx/>
                <a:uFillTx/>
                <a:latin typeface="Myriad Pro" panose="020B0503030403020204" pitchFamily="34" charset="0"/>
                <a:ea typeface="+mn-ea"/>
                <a:cs typeface="+mn-cs"/>
              </a:rPr>
              <a:t>Relative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CC7CA6"/>
                </a:solidFill>
                <a:effectLst/>
                <a:uLnTx/>
                <a:uFillTx/>
                <a:latin typeface="Myriad Pro" panose="020B0503030403020204" pitchFamily="34" charset="0"/>
                <a:ea typeface="+mn-ea"/>
                <a:cs typeface="+mn-cs"/>
              </a:rPr>
              <a:t>reduction</a:t>
            </a:r>
          </a:p>
        </p:txBody>
      </p:sp>
      <p:sp>
        <p:nvSpPr>
          <p:cNvPr id="15" name="TextBox 14">
            <a:extLst>
              <a:ext uri="{FF2B5EF4-FFF2-40B4-BE49-F238E27FC236}">
                <a16:creationId xmlns:a16="http://schemas.microsoft.com/office/drawing/2014/main" id="{073BADD7-0535-4BBF-BF23-156933C65FB5}"/>
              </a:ext>
            </a:extLst>
          </p:cNvPr>
          <p:cNvSpPr txBox="1"/>
          <p:nvPr/>
        </p:nvSpPr>
        <p:spPr>
          <a:xfrm>
            <a:off x="9852635" y="3220425"/>
            <a:ext cx="1424965" cy="101566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CC7CA6"/>
                </a:solidFill>
                <a:effectLst/>
                <a:uLnTx/>
                <a:uFillTx/>
                <a:latin typeface="Myriad Pro" panose="020B0503030403020204" pitchFamily="34" charset="0"/>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CC7CA6"/>
                </a:solidFill>
                <a:effectLst/>
                <a:uLnTx/>
                <a:uFillTx/>
                <a:latin typeface="Myriad Pro" panose="020B0503030403020204" pitchFamily="34" charset="0"/>
                <a:ea typeface="+mn-ea"/>
                <a:cs typeface="+mn-cs"/>
              </a:rPr>
              <a:t>Relative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solidFill>
                  <a:srgbClr val="CC7CA6"/>
                </a:solidFill>
                <a:effectLst/>
                <a:uLnTx/>
                <a:uFillTx/>
                <a:latin typeface="Myriad Pro" panose="020B0503030403020204" pitchFamily="34" charset="0"/>
                <a:ea typeface="+mn-ea"/>
                <a:cs typeface="+mn-cs"/>
              </a:rPr>
              <a:t>reduction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0" y="100849"/>
            <a:ext cx="11982378" cy="6757151"/>
          </a:xfrm>
          <a:prstGeom prst="rect">
            <a:avLst/>
          </a:prstGeom>
        </p:spPr>
      </p:pic>
      <p:sp>
        <p:nvSpPr>
          <p:cNvPr id="4" name="TextBox 3"/>
          <p:cNvSpPr txBox="1"/>
          <p:nvPr/>
        </p:nvSpPr>
        <p:spPr>
          <a:xfrm>
            <a:off x="10296939" y="0"/>
            <a:ext cx="1895061" cy="4273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5125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79C1-5994-4EA5-A61A-9444FDBF565C}"/>
              </a:ext>
            </a:extLst>
          </p:cNvPr>
          <p:cNvSpPr>
            <a:spLocks noGrp="1"/>
          </p:cNvSpPr>
          <p:nvPr>
            <p:ph type="title"/>
          </p:nvPr>
        </p:nvSpPr>
        <p:spPr>
          <a:xfrm>
            <a:off x="417285" y="365125"/>
            <a:ext cx="10515600" cy="1325563"/>
          </a:xfrm>
        </p:spPr>
        <p:txBody>
          <a:bodyPr/>
          <a:lstStyle/>
          <a:p>
            <a:r>
              <a:rPr lang="en-US" b="1" dirty="0"/>
              <a:t>Assessing risk: PSA decline</a:t>
            </a:r>
          </a:p>
        </p:txBody>
      </p:sp>
      <p:pic>
        <p:nvPicPr>
          <p:cNvPr id="7170" name="Picture 2">
            <a:extLst>
              <a:ext uri="{FF2B5EF4-FFF2-40B4-BE49-F238E27FC236}">
                <a16:creationId xmlns:a16="http://schemas.microsoft.com/office/drawing/2014/main" id="{1E3B4C7F-6EC6-4CD5-BA7B-FC90DEA2B9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97730" y="698501"/>
            <a:ext cx="5246632" cy="47758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5B3D6A-EA6A-4B7B-B8C7-AABD526A518C}"/>
              </a:ext>
            </a:extLst>
          </p:cNvPr>
          <p:cNvSpPr txBox="1"/>
          <p:nvPr/>
        </p:nvSpPr>
        <p:spPr>
          <a:xfrm>
            <a:off x="6723062" y="5546135"/>
            <a:ext cx="53213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TITAN (apalutamide)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Deep PSA decline (&gt;90% decline or &lt;0.2ng/mL) at 3 months</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47638" y="1690688"/>
            <a:ext cx="6510528" cy="2424199"/>
          </a:xfrm>
          <a:prstGeom prst="rect">
            <a:avLst/>
          </a:prstGeom>
        </p:spPr>
      </p:pic>
      <p:pic>
        <p:nvPicPr>
          <p:cNvPr id="7" name="Picture 6"/>
          <p:cNvPicPr>
            <a:picLocks noChangeAspect="1"/>
          </p:cNvPicPr>
          <p:nvPr/>
        </p:nvPicPr>
        <p:blipFill>
          <a:blip r:embed="rId7"/>
          <a:stretch>
            <a:fillRect/>
          </a:stretch>
        </p:blipFill>
        <p:spPr>
          <a:xfrm>
            <a:off x="952500" y="4202781"/>
            <a:ext cx="5143500" cy="2543175"/>
          </a:xfrm>
          <a:prstGeom prst="rect">
            <a:avLst/>
          </a:prstGeom>
        </p:spPr>
      </p:pic>
      <p:sp>
        <p:nvSpPr>
          <p:cNvPr id="8" name="TextBox 7"/>
          <p:cNvSpPr txBox="1"/>
          <p:nvPr/>
        </p:nvSpPr>
        <p:spPr>
          <a:xfrm>
            <a:off x="8246812" y="6241792"/>
            <a:ext cx="381304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Merseburger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AS et al BJUI Int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Chowdhury S et al Ann Oncol 2023</a:t>
            </a:r>
          </a:p>
        </p:txBody>
      </p:sp>
    </p:spTree>
    <p:extLst>
      <p:ext uri="{BB962C8B-B14F-4D97-AF65-F5344CB8AC3E}">
        <p14:creationId xmlns:p14="http://schemas.microsoft.com/office/powerpoint/2010/main" val="4037115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Abiraterone vs. Enzalutamide vs. Apalutamide vs Darolutamide</a:t>
            </a:r>
          </a:p>
        </p:txBody>
      </p:sp>
      <p:sp>
        <p:nvSpPr>
          <p:cNvPr id="3" name="Text Placeholder 2"/>
          <p:cNvSpPr>
            <a:spLocks noGrp="1"/>
          </p:cNvSpPr>
          <p:nvPr>
            <p:ph type="body" idx="1"/>
          </p:nvPr>
        </p:nvSpPr>
        <p:spPr/>
        <p:txBody>
          <a:bodyPr/>
          <a:lstStyle/>
          <a:p>
            <a:r>
              <a:rPr lang="en-US" dirty="0"/>
              <a:t>Abiraterone acetate</a:t>
            </a:r>
          </a:p>
        </p:txBody>
      </p:sp>
      <p:sp>
        <p:nvSpPr>
          <p:cNvPr id="4" name="Content Placeholder 3"/>
          <p:cNvSpPr>
            <a:spLocks noGrp="1"/>
          </p:cNvSpPr>
          <p:nvPr>
            <p:ph sz="half" idx="2"/>
          </p:nvPr>
        </p:nvSpPr>
        <p:spPr/>
        <p:txBody>
          <a:bodyPr>
            <a:normAutofit fontScale="92500" lnSpcReduction="20000"/>
          </a:bodyPr>
          <a:lstStyle/>
          <a:p>
            <a:r>
              <a:rPr lang="en-US" dirty="0"/>
              <a:t>Requires prednisone</a:t>
            </a:r>
          </a:p>
          <a:p>
            <a:r>
              <a:rPr lang="en-US" dirty="0"/>
              <a:t>Mineralocorticoid excess</a:t>
            </a:r>
          </a:p>
          <a:p>
            <a:r>
              <a:rPr lang="en-US" dirty="0"/>
              <a:t>Liver and electrolyte monitoring required</a:t>
            </a:r>
          </a:p>
          <a:p>
            <a:r>
              <a:rPr lang="en-US" dirty="0"/>
              <a:t>BP monitoring required</a:t>
            </a:r>
          </a:p>
          <a:p>
            <a:r>
              <a:rPr lang="en-US" dirty="0"/>
              <a:t>Some CV risk (</a:t>
            </a:r>
            <a:r>
              <a:rPr lang="en-US" dirty="0" err="1"/>
              <a:t>afib</a:t>
            </a:r>
            <a:r>
              <a:rPr lang="en-US" dirty="0"/>
              <a:t>, others)</a:t>
            </a:r>
          </a:p>
          <a:p>
            <a:r>
              <a:rPr lang="en-US" dirty="0"/>
              <a:t>Bone density monitoring recommended (fracture risk)</a:t>
            </a:r>
          </a:p>
          <a:p>
            <a:r>
              <a:rPr lang="en-US" dirty="0"/>
              <a:t>Exercise recommended (fatigue, muscle loss)</a:t>
            </a:r>
          </a:p>
          <a:p>
            <a:r>
              <a:rPr lang="en-US" dirty="0"/>
              <a:t>Beneficial in high and low volume/risk patients</a:t>
            </a:r>
          </a:p>
          <a:p>
            <a:r>
              <a:rPr lang="en-US" dirty="0"/>
              <a:t>Can be safely given with RT</a:t>
            </a:r>
          </a:p>
        </p:txBody>
      </p:sp>
      <p:sp>
        <p:nvSpPr>
          <p:cNvPr id="5" name="Text Placeholder 4"/>
          <p:cNvSpPr>
            <a:spLocks noGrp="1"/>
          </p:cNvSpPr>
          <p:nvPr>
            <p:ph type="body" sz="quarter" idx="3"/>
          </p:nvPr>
        </p:nvSpPr>
        <p:spPr>
          <a:xfrm>
            <a:off x="6193397" y="1535113"/>
            <a:ext cx="5768618" cy="639763"/>
          </a:xfrm>
        </p:spPr>
        <p:txBody>
          <a:bodyPr>
            <a:normAutofit/>
          </a:bodyPr>
          <a:lstStyle/>
          <a:p>
            <a:r>
              <a:rPr lang="en-US" dirty="0"/>
              <a:t>Enzalutamide, Apalutamide, Darolutamide</a:t>
            </a:r>
          </a:p>
        </p:txBody>
      </p:sp>
      <p:sp>
        <p:nvSpPr>
          <p:cNvPr id="6" name="Content Placeholder 5"/>
          <p:cNvSpPr>
            <a:spLocks noGrp="1"/>
          </p:cNvSpPr>
          <p:nvPr>
            <p:ph sz="quarter" idx="4"/>
          </p:nvPr>
        </p:nvSpPr>
        <p:spPr>
          <a:xfrm>
            <a:off x="6169047" y="2174875"/>
            <a:ext cx="4041775" cy="4606925"/>
          </a:xfrm>
        </p:spPr>
        <p:txBody>
          <a:bodyPr>
            <a:normAutofit fontScale="70000" lnSpcReduction="20000"/>
          </a:bodyPr>
          <a:lstStyle/>
          <a:p>
            <a:r>
              <a:rPr lang="en-US" dirty="0"/>
              <a:t>No prednisone requirement</a:t>
            </a:r>
          </a:p>
          <a:p>
            <a:r>
              <a:rPr lang="en-US" dirty="0"/>
              <a:t>No mineralocorticoid excess</a:t>
            </a:r>
          </a:p>
          <a:p>
            <a:r>
              <a:rPr lang="en-US" dirty="0"/>
              <a:t>No liver/electrolyte monitoring required</a:t>
            </a:r>
          </a:p>
          <a:p>
            <a:r>
              <a:rPr lang="en-US" dirty="0"/>
              <a:t>BP monitoring required</a:t>
            </a:r>
          </a:p>
          <a:p>
            <a:r>
              <a:rPr lang="en-US" dirty="0"/>
              <a:t>Fatigue, fracture risk</a:t>
            </a:r>
          </a:p>
          <a:p>
            <a:r>
              <a:rPr lang="en-US" dirty="0"/>
              <a:t>Bone density monitoring recommended (fracture risk)</a:t>
            </a:r>
          </a:p>
          <a:p>
            <a:r>
              <a:rPr lang="en-US" dirty="0"/>
              <a:t>Exercise recommended (fatigue, muscle loss)</a:t>
            </a:r>
          </a:p>
          <a:p>
            <a:r>
              <a:rPr lang="en-US" dirty="0"/>
              <a:t>Minimal seizure risk &lt;1%, but careful in patients with h/o seizures, strokes</a:t>
            </a:r>
          </a:p>
          <a:p>
            <a:r>
              <a:rPr lang="en-US" dirty="0"/>
              <a:t>Apalutamide rash in ~30% can be significant (not enzalutamide)</a:t>
            </a:r>
          </a:p>
          <a:p>
            <a:r>
              <a:rPr lang="en-US" dirty="0"/>
              <a:t>Beneficial in high and low volume/risk patients</a:t>
            </a:r>
          </a:p>
          <a:p>
            <a:r>
              <a:rPr lang="en-US" dirty="0"/>
              <a:t>Can be safely given with RT</a:t>
            </a:r>
          </a:p>
          <a:p>
            <a:endParaRPr lang="en-US" dirty="0"/>
          </a:p>
        </p:txBody>
      </p:sp>
    </p:spTree>
    <p:extLst>
      <p:ext uri="{BB962C8B-B14F-4D97-AF65-F5344CB8AC3E}">
        <p14:creationId xmlns:p14="http://schemas.microsoft.com/office/powerpoint/2010/main" val="2678816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1231"/>
            <a:ext cx="11976652" cy="6786769"/>
          </a:xfrm>
          <a:prstGeom prst="rect">
            <a:avLst/>
          </a:prstGeom>
        </p:spPr>
      </p:pic>
      <p:sp>
        <p:nvSpPr>
          <p:cNvPr id="3" name="TextBox 2"/>
          <p:cNvSpPr txBox="1"/>
          <p:nvPr/>
        </p:nvSpPr>
        <p:spPr>
          <a:xfrm>
            <a:off x="10296939" y="0"/>
            <a:ext cx="189506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076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4101"/>
            <a:ext cx="12056165" cy="6782961"/>
          </a:xfrm>
          <a:prstGeom prst="rect">
            <a:avLst/>
          </a:prstGeom>
        </p:spPr>
      </p:pic>
      <p:sp>
        <p:nvSpPr>
          <p:cNvPr id="4" name="TextBox 3"/>
          <p:cNvSpPr txBox="1"/>
          <p:nvPr/>
        </p:nvSpPr>
        <p:spPr>
          <a:xfrm>
            <a:off x="10296939" y="0"/>
            <a:ext cx="189506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ACB2B5C-D8C2-681C-827F-39A4ED08384B}"/>
              </a:ext>
            </a:extLst>
          </p:cNvPr>
          <p:cNvSpPr txBox="1"/>
          <p:nvPr/>
        </p:nvSpPr>
        <p:spPr>
          <a:xfrm>
            <a:off x="579133" y="2686573"/>
            <a:ext cx="2131017" cy="46425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bicalutamide vs ADT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enzalutamide</a:t>
            </a:r>
          </a:p>
        </p:txBody>
      </p:sp>
    </p:spTree>
    <p:extLst>
      <p:ext uri="{BB962C8B-B14F-4D97-AF65-F5344CB8AC3E}">
        <p14:creationId xmlns:p14="http://schemas.microsoft.com/office/powerpoint/2010/main" val="1259865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55031"/>
            <a:ext cx="11986591" cy="6718876"/>
          </a:xfrm>
          <a:prstGeom prst="rect">
            <a:avLst/>
          </a:prstGeom>
        </p:spPr>
      </p:pic>
      <p:sp>
        <p:nvSpPr>
          <p:cNvPr id="3" name="TextBox 2"/>
          <p:cNvSpPr txBox="1"/>
          <p:nvPr/>
        </p:nvSpPr>
        <p:spPr>
          <a:xfrm>
            <a:off x="10296939" y="0"/>
            <a:ext cx="189506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714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0E79-C937-445A-9602-80F6818A9506}"/>
              </a:ext>
            </a:extLst>
          </p:cNvPr>
          <p:cNvSpPr>
            <a:spLocks noGrp="1"/>
          </p:cNvSpPr>
          <p:nvPr>
            <p:ph type="title"/>
          </p:nvPr>
        </p:nvSpPr>
        <p:spPr>
          <a:xfrm>
            <a:off x="361860" y="132515"/>
            <a:ext cx="10752667" cy="828675"/>
          </a:xfrm>
        </p:spPr>
        <p:txBody>
          <a:bodyPr/>
          <a:lstStyle/>
          <a:p>
            <a:r>
              <a:rPr lang="en-US" dirty="0"/>
              <a:t>Making the Decision: </a:t>
            </a:r>
            <a:r>
              <a:rPr lang="en-US" dirty="0" err="1"/>
              <a:t>mHSPC</a:t>
            </a:r>
            <a:endParaRPr lang="en-US" dirty="0"/>
          </a:p>
        </p:txBody>
      </p:sp>
      <p:sp>
        <p:nvSpPr>
          <p:cNvPr id="3" name="Text Placeholder 2">
            <a:extLst>
              <a:ext uri="{FF2B5EF4-FFF2-40B4-BE49-F238E27FC236}">
                <a16:creationId xmlns:a16="http://schemas.microsoft.com/office/drawing/2014/main" id="{330B65F6-ECAC-48A3-AB15-6CBC816ED9A8}"/>
              </a:ext>
            </a:extLst>
          </p:cNvPr>
          <p:cNvSpPr>
            <a:spLocks noGrp="1"/>
          </p:cNvSpPr>
          <p:nvPr>
            <p:ph type="body" sz="quarter" idx="14"/>
          </p:nvPr>
        </p:nvSpPr>
        <p:spPr>
          <a:xfrm>
            <a:off x="0" y="6579668"/>
            <a:ext cx="12191999" cy="278332"/>
          </a:xfrm>
        </p:spPr>
        <p:txBody>
          <a:bodyPr/>
          <a:lstStyle/>
          <a:p>
            <a:r>
              <a:rPr lang="en-US" dirty="0" err="1"/>
              <a:t>Dzimitrowicz</a:t>
            </a:r>
            <a:r>
              <a:rPr lang="en-US" dirty="0"/>
              <a:t> HE, Armstrong AJ. J Clin Oncol. 2022; 40:807-810</a:t>
            </a:r>
          </a:p>
        </p:txBody>
      </p:sp>
      <p:pic>
        <p:nvPicPr>
          <p:cNvPr id="4" name="Content Placeholder 4">
            <a:extLst>
              <a:ext uri="{FF2B5EF4-FFF2-40B4-BE49-F238E27FC236}">
                <a16:creationId xmlns:a16="http://schemas.microsoft.com/office/drawing/2014/main" id="{FD526F6E-930D-4CEA-A978-9CF8C5A85D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45834" y="1323019"/>
            <a:ext cx="10313469" cy="4973872"/>
          </a:xfrm>
          <a:prstGeom prst="rect">
            <a:avLst/>
          </a:prstGeom>
        </p:spPr>
      </p:pic>
    </p:spTree>
    <p:extLst>
      <p:ext uri="{BB962C8B-B14F-4D97-AF65-F5344CB8AC3E}">
        <p14:creationId xmlns:p14="http://schemas.microsoft.com/office/powerpoint/2010/main" val="3996809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304"/>
            <a:ext cx="10515600" cy="1325563"/>
          </a:xfrm>
        </p:spPr>
        <p:txBody>
          <a:bodyPr/>
          <a:lstStyle/>
          <a:p>
            <a:r>
              <a:rPr lang="en-US" dirty="0"/>
              <a:t>Conclusions</a:t>
            </a:r>
          </a:p>
        </p:txBody>
      </p:sp>
      <p:sp>
        <p:nvSpPr>
          <p:cNvPr id="3" name="Content Placeholder 2"/>
          <p:cNvSpPr>
            <a:spLocks noGrp="1"/>
          </p:cNvSpPr>
          <p:nvPr>
            <p:ph idx="1"/>
          </p:nvPr>
        </p:nvSpPr>
        <p:spPr>
          <a:xfrm>
            <a:off x="838200" y="1271320"/>
            <a:ext cx="10515600" cy="5586679"/>
          </a:xfrm>
        </p:spPr>
        <p:txBody>
          <a:bodyPr>
            <a:normAutofit fontScale="92500" lnSpcReduction="10000"/>
          </a:bodyPr>
          <a:lstStyle/>
          <a:p>
            <a:pPr>
              <a:lnSpc>
                <a:spcPct val="110000"/>
              </a:lnSpc>
            </a:pPr>
            <a:r>
              <a:rPr lang="en-US" dirty="0"/>
              <a:t>The standard of care for low volume </a:t>
            </a:r>
            <a:r>
              <a:rPr lang="en-US" dirty="0" err="1"/>
              <a:t>mHSPC</a:t>
            </a:r>
            <a:r>
              <a:rPr lang="en-US" dirty="0"/>
              <a:t> based on conventional imaging is doublet ADT/ARPI (LEVEL 1 EVIDENCE, SURVIVAL BENEFIT)</a:t>
            </a:r>
          </a:p>
          <a:p>
            <a:pPr lvl="1">
              <a:lnSpc>
                <a:spcPct val="110000"/>
              </a:lnSpc>
            </a:pPr>
            <a:r>
              <a:rPr lang="en-US" dirty="0"/>
              <a:t>Radiation to the primary for those with synchronous metastases</a:t>
            </a:r>
          </a:p>
          <a:p>
            <a:pPr lvl="1">
              <a:lnSpc>
                <a:spcPct val="110000"/>
              </a:lnSpc>
            </a:pPr>
            <a:r>
              <a:rPr lang="en-US" dirty="0"/>
              <a:t>Radiation to metastatic sites may be beneficial but is presently under study!</a:t>
            </a:r>
          </a:p>
          <a:p>
            <a:pPr lvl="1">
              <a:lnSpc>
                <a:spcPct val="110000"/>
              </a:lnSpc>
            </a:pPr>
            <a:r>
              <a:rPr lang="en-US" dirty="0">
                <a:solidFill>
                  <a:srgbClr val="C00000"/>
                </a:solidFill>
              </a:rPr>
              <a:t>STAMPEDE 2 </a:t>
            </a:r>
            <a:r>
              <a:rPr lang="en-US" dirty="0"/>
              <a:t>Treatment Arm S: Stereotactic Ablative Body Radiotherapy (SABR), a type of radiotherapy to up to 5 PSMA PET + sites</a:t>
            </a:r>
          </a:p>
          <a:p>
            <a:pPr lvl="1">
              <a:lnSpc>
                <a:spcPct val="110000"/>
              </a:lnSpc>
            </a:pPr>
            <a:r>
              <a:rPr lang="en-US" dirty="0">
                <a:solidFill>
                  <a:srgbClr val="C00000"/>
                </a:solidFill>
              </a:rPr>
              <a:t>Emerging/ongoing trials of ARPI/PARPIs </a:t>
            </a:r>
            <a:r>
              <a:rPr lang="en-US" dirty="0"/>
              <a:t>(AMPLITUDE, TALAPRO-3, EVOPAR-02), Lu177-PSMA-617 (</a:t>
            </a:r>
            <a:r>
              <a:rPr lang="en-US" dirty="0" err="1"/>
              <a:t>PSMAddition</a:t>
            </a:r>
            <a:r>
              <a:rPr lang="en-US" dirty="0"/>
              <a:t>), </a:t>
            </a:r>
            <a:r>
              <a:rPr lang="en-US" dirty="0" err="1"/>
              <a:t>AKTi</a:t>
            </a:r>
            <a:r>
              <a:rPr lang="en-US" dirty="0"/>
              <a:t> (</a:t>
            </a:r>
            <a:r>
              <a:rPr lang="en-US" dirty="0" err="1"/>
              <a:t>capivasertib</a:t>
            </a:r>
            <a:r>
              <a:rPr lang="en-US" dirty="0"/>
              <a:t> in Capitello-281)</a:t>
            </a:r>
          </a:p>
          <a:p>
            <a:pPr>
              <a:lnSpc>
                <a:spcPct val="110000"/>
              </a:lnSpc>
            </a:pPr>
            <a:r>
              <a:rPr lang="en-US" dirty="0"/>
              <a:t>Many patients would love to have a treatment holiday or to stop therapy altogether if remission is achieved in this setting</a:t>
            </a:r>
          </a:p>
          <a:p>
            <a:pPr lvl="1">
              <a:lnSpc>
                <a:spcPct val="110000"/>
              </a:lnSpc>
            </a:pPr>
            <a:r>
              <a:rPr lang="en-US" dirty="0"/>
              <a:t>EMBARK, EXTEND trials establish this proof of concept</a:t>
            </a:r>
          </a:p>
          <a:p>
            <a:pPr lvl="1">
              <a:lnSpc>
                <a:spcPct val="110000"/>
              </a:lnSpc>
            </a:pPr>
            <a:r>
              <a:rPr lang="en-US" dirty="0"/>
              <a:t>New trials are needed to test MDT in the setting of brief ADT/ARPI use in this </a:t>
            </a:r>
            <a:r>
              <a:rPr lang="en-US" dirty="0" err="1"/>
              <a:t>oligomet</a:t>
            </a:r>
            <a:r>
              <a:rPr lang="en-US" dirty="0"/>
              <a:t> HSPC setting with the goal of maintaining survival but extending treatment free intervals!</a:t>
            </a:r>
          </a:p>
        </p:txBody>
      </p:sp>
      <p:pic>
        <p:nvPicPr>
          <p:cNvPr id="4" name="Picture 3"/>
          <p:cNvPicPr>
            <a:picLocks noChangeAspect="1"/>
          </p:cNvPicPr>
          <p:nvPr/>
        </p:nvPicPr>
        <p:blipFill>
          <a:blip r:embed="rId2"/>
          <a:stretch>
            <a:fillRect/>
          </a:stretch>
        </p:blipFill>
        <p:spPr>
          <a:xfrm>
            <a:off x="9015702" y="109304"/>
            <a:ext cx="2899208" cy="918679"/>
          </a:xfrm>
          <a:prstGeom prst="rect">
            <a:avLst/>
          </a:prstGeom>
        </p:spPr>
      </p:pic>
    </p:spTree>
    <p:extLst>
      <p:ext uri="{BB962C8B-B14F-4D97-AF65-F5344CB8AC3E}">
        <p14:creationId xmlns:p14="http://schemas.microsoft.com/office/powerpoint/2010/main" val="2783490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BeiGene</a:t>
            </a:r>
            <a:r>
              <a:rPr lang="en-US" sz="1850" b="0" dirty="0"/>
              <a:t> Ltd, Black Diamond Therapeutics Inc, Blueprint Medicines, Boehringer Ingelheim Pharmaceuticals Inc, Bristol Myers Squibb, Clovis Oncology, </a:t>
            </a:r>
            <a:r>
              <a:rPr lang="en-US" sz="1850" b="0" dirty="0" err="1"/>
              <a:t>Coherus</a:t>
            </a:r>
            <a:r>
              <a:rPr lang="en-US" sz="1850" b="0" dirty="0"/>
              <a:t> </a:t>
            </a:r>
            <a:r>
              <a:rPr lang="en-US" sz="1850" b="0" dirty="0" err="1"/>
              <a:t>BioSciences</a:t>
            </a:r>
            <a:r>
              <a:rPr lang="en-US" sz="1850" b="0" dirty="0"/>
              <a:t>, CTI BioPharma, a Sobi Company, Daiichi Sankyo Inc, Eisai Inc, Elevation Oncology Inc, Exact Sciences Corporation, Exelixis Inc, Genentech, a member of the Roche Group, Genmab US Inc, Geron Corporation, Gilead Sciences Inc, GSK, Hologic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Pfizer Inc, Pharmacyclics LLC, an AbbVie Company, Puma Biotechnology Inc, Regeneron Pharmaceuticals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F478-BE55-7432-6456-7825A7ECB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2D355-9821-7BE7-A30E-3E26869EC2F6}"/>
              </a:ext>
            </a:extLst>
          </p:cNvPr>
          <p:cNvSpPr>
            <a:spLocks noGrp="1"/>
          </p:cNvSpPr>
          <p:nvPr>
            <p:ph type="title"/>
          </p:nvPr>
        </p:nvSpPr>
        <p:spPr>
          <a:xfrm>
            <a:off x="914400" y="3077846"/>
            <a:ext cx="10363200" cy="702307"/>
          </a:xfrm>
        </p:spPr>
        <p:txBody>
          <a:bodyPr/>
          <a:lstStyle/>
          <a:p>
            <a:r>
              <a:rPr lang="en-US" dirty="0"/>
              <a:t>Faculty Case Presentations</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72508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EFD52-05B3-D591-765B-114BF3504058}"/>
              </a:ext>
            </a:extLst>
          </p:cNvPr>
          <p:cNvPicPr>
            <a:picLocks noChangeAspect="1"/>
          </p:cNvPicPr>
          <p:nvPr/>
        </p:nvPicPr>
        <p:blipFill>
          <a:blip r:embed="rId3" cstate="print">
            <a:extLst>
              <a:ext uri="{28A0092B-C50C-407E-A947-70E740481C1C}">
                <a14:useLocalDpi xmlns:a14="http://schemas.microsoft.com/office/drawing/2010/main" val="0"/>
              </a:ext>
            </a:extLst>
          </a:blip>
          <a:srcRect l="13944" t="8592" r="3681" b="13429"/>
          <a:stretch/>
        </p:blipFill>
        <p:spPr>
          <a:xfrm>
            <a:off x="617321" y="1649893"/>
            <a:ext cx="5052605" cy="4661453"/>
          </a:xfrm>
          <a:prstGeom prst="rect">
            <a:avLst/>
          </a:prstGeom>
        </p:spPr>
      </p:pic>
      <p:sp>
        <p:nvSpPr>
          <p:cNvPr id="3" name="Title 2">
            <a:extLst>
              <a:ext uri="{FF2B5EF4-FFF2-40B4-BE49-F238E27FC236}">
                <a16:creationId xmlns:a16="http://schemas.microsoft.com/office/drawing/2014/main" id="{A786608C-674A-05E4-AF94-8A1D84255F91}"/>
              </a:ext>
            </a:extLst>
          </p:cNvPr>
          <p:cNvSpPr>
            <a:spLocks noGrp="1"/>
          </p:cNvSpPr>
          <p:nvPr>
            <p:ph type="title"/>
          </p:nvPr>
        </p:nvSpPr>
        <p:spPr/>
        <p:txBody>
          <a:bodyPr>
            <a:normAutofit/>
          </a:bodyPr>
          <a:lstStyle/>
          <a:p>
            <a:pPr algn="ctr"/>
            <a:r>
              <a:rPr lang="en-US" sz="3600" dirty="0">
                <a:solidFill>
                  <a:schemeClr val="tx1"/>
                </a:solidFill>
              </a:rPr>
              <a:t>Case Presentation </a:t>
            </a:r>
            <a:r>
              <a:rPr lang="en-US" dirty="0"/>
              <a:t>– Dr Agarwal: </a:t>
            </a:r>
            <a:r>
              <a:rPr lang="en-US" sz="3600" dirty="0">
                <a:solidFill>
                  <a:schemeClr val="tx1"/>
                </a:solidFill>
              </a:rPr>
              <a:t>ADT + Apalutamide in </a:t>
            </a:r>
            <a:r>
              <a:rPr lang="en-US" sz="3600" dirty="0" err="1">
                <a:solidFill>
                  <a:schemeClr val="tx1"/>
                </a:solidFill>
              </a:rPr>
              <a:t>mHSPC</a:t>
            </a:r>
            <a:endParaRPr lang="en-US" sz="3600" dirty="0">
              <a:solidFill>
                <a:schemeClr val="tx1"/>
              </a:solidFill>
            </a:endParaRPr>
          </a:p>
        </p:txBody>
      </p:sp>
      <p:pic>
        <p:nvPicPr>
          <p:cNvPr id="5" name="Picture 4">
            <a:extLst>
              <a:ext uri="{FF2B5EF4-FFF2-40B4-BE49-F238E27FC236}">
                <a16:creationId xmlns:a16="http://schemas.microsoft.com/office/drawing/2014/main" id="{703578F1-523F-9E18-20EF-40B3A480FD37}"/>
              </a:ext>
            </a:extLst>
          </p:cNvPr>
          <p:cNvPicPr>
            <a:picLocks noChangeAspect="1"/>
          </p:cNvPicPr>
          <p:nvPr/>
        </p:nvPicPr>
        <p:blipFill>
          <a:blip r:embed="rId4"/>
          <a:stretch>
            <a:fillRect/>
          </a:stretch>
        </p:blipFill>
        <p:spPr>
          <a:xfrm>
            <a:off x="6364009" y="1467640"/>
            <a:ext cx="5142840" cy="4085547"/>
          </a:xfrm>
          <a:prstGeom prst="rect">
            <a:avLst/>
          </a:prstGeom>
        </p:spPr>
      </p:pic>
      <p:cxnSp>
        <p:nvCxnSpPr>
          <p:cNvPr id="7" name="Straight Arrow Connector 6">
            <a:extLst>
              <a:ext uri="{FF2B5EF4-FFF2-40B4-BE49-F238E27FC236}">
                <a16:creationId xmlns:a16="http://schemas.microsoft.com/office/drawing/2014/main" id="{5F3D61A8-02DA-259F-33B3-3890C19AC726}"/>
              </a:ext>
            </a:extLst>
          </p:cNvPr>
          <p:cNvCxnSpPr>
            <a:cxnSpLocks/>
          </p:cNvCxnSpPr>
          <p:nvPr/>
        </p:nvCxnSpPr>
        <p:spPr>
          <a:xfrm flipH="1">
            <a:off x="10350354" y="1573831"/>
            <a:ext cx="768722" cy="50683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5A295C01-3D83-C0B8-5935-B30A1D813CCC}"/>
              </a:ext>
            </a:extLst>
          </p:cNvPr>
          <p:cNvCxnSpPr>
            <a:cxnSpLocks/>
          </p:cNvCxnSpPr>
          <p:nvPr/>
        </p:nvCxnSpPr>
        <p:spPr>
          <a:xfrm flipH="1">
            <a:off x="10350354" y="2168237"/>
            <a:ext cx="768722" cy="50683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2B4320A4-16C1-0705-F903-9B881E67F6DD}"/>
              </a:ext>
            </a:extLst>
          </p:cNvPr>
          <p:cNvCxnSpPr>
            <a:cxnSpLocks/>
          </p:cNvCxnSpPr>
          <p:nvPr/>
        </p:nvCxnSpPr>
        <p:spPr>
          <a:xfrm>
            <a:off x="6974037" y="1565849"/>
            <a:ext cx="768096" cy="50683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95008FDD-2BF3-9DAB-828E-CA9720C503C3}"/>
              </a:ext>
            </a:extLst>
          </p:cNvPr>
          <p:cNvCxnSpPr>
            <a:cxnSpLocks/>
          </p:cNvCxnSpPr>
          <p:nvPr/>
        </p:nvCxnSpPr>
        <p:spPr>
          <a:xfrm>
            <a:off x="6547656" y="2309583"/>
            <a:ext cx="768096" cy="50683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5" name="Rectangle 14">
            <a:extLst>
              <a:ext uri="{FF2B5EF4-FFF2-40B4-BE49-F238E27FC236}">
                <a16:creationId xmlns:a16="http://schemas.microsoft.com/office/drawing/2014/main" id="{5F84842F-8574-E55E-47A9-BB14E07D889B}"/>
              </a:ext>
            </a:extLst>
          </p:cNvPr>
          <p:cNvSpPr/>
          <p:nvPr/>
        </p:nvSpPr>
        <p:spPr>
          <a:xfrm>
            <a:off x="6359233" y="985898"/>
            <a:ext cx="5147616" cy="421877"/>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Bone scan showing high-volume disease</a:t>
            </a:r>
          </a:p>
        </p:txBody>
      </p:sp>
      <p:grpSp>
        <p:nvGrpSpPr>
          <p:cNvPr id="16" name="Group 15">
            <a:extLst>
              <a:ext uri="{FF2B5EF4-FFF2-40B4-BE49-F238E27FC236}">
                <a16:creationId xmlns:a16="http://schemas.microsoft.com/office/drawing/2014/main" id="{A3440E86-CD0F-615E-BC9F-C09ACE47A0FC}"/>
              </a:ext>
            </a:extLst>
          </p:cNvPr>
          <p:cNvGrpSpPr/>
          <p:nvPr/>
        </p:nvGrpSpPr>
        <p:grpSpPr>
          <a:xfrm>
            <a:off x="209349" y="5553187"/>
            <a:ext cx="11670632" cy="819616"/>
            <a:chOff x="125128" y="4918740"/>
            <a:chExt cx="11670632" cy="819616"/>
          </a:xfrm>
        </p:grpSpPr>
        <p:pic>
          <p:nvPicPr>
            <p:cNvPr id="17" name="Picture 16">
              <a:extLst>
                <a:ext uri="{FF2B5EF4-FFF2-40B4-BE49-F238E27FC236}">
                  <a16:creationId xmlns:a16="http://schemas.microsoft.com/office/drawing/2014/main" id="{D7E87E4B-0E22-BAA4-855B-63B8DB29D142}"/>
                </a:ext>
              </a:extLst>
            </p:cNvPr>
            <p:cNvPicPr>
              <a:picLocks noChangeAspect="1"/>
            </p:cNvPicPr>
            <p:nvPr/>
          </p:nvPicPr>
          <p:blipFill>
            <a:blip r:embed="rId5"/>
            <a:stretch>
              <a:fillRect/>
            </a:stretch>
          </p:blipFill>
          <p:spPr>
            <a:xfrm>
              <a:off x="125128" y="4918740"/>
              <a:ext cx="11670632" cy="819616"/>
            </a:xfrm>
            <a:prstGeom prst="rect">
              <a:avLst/>
            </a:prstGeom>
          </p:spPr>
        </p:pic>
        <p:sp>
          <p:nvSpPr>
            <p:cNvPr id="18" name="Rectangle 17">
              <a:extLst>
                <a:ext uri="{FF2B5EF4-FFF2-40B4-BE49-F238E27FC236}">
                  <a16:creationId xmlns:a16="http://schemas.microsoft.com/office/drawing/2014/main" id="{99A3853C-7BED-FA5B-DE14-0340DADB4278}"/>
                </a:ext>
              </a:extLst>
            </p:cNvPr>
            <p:cNvSpPr/>
            <p:nvPr/>
          </p:nvSpPr>
          <p:spPr>
            <a:xfrm>
              <a:off x="3927107" y="5428648"/>
              <a:ext cx="1386038" cy="2117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84F242C3-C9D4-A686-6577-2752DF4BC3CE}"/>
              </a:ext>
            </a:extLst>
          </p:cNvPr>
          <p:cNvSpPr txBox="1"/>
          <p:nvPr/>
        </p:nvSpPr>
        <p:spPr>
          <a:xfrm>
            <a:off x="1574991" y="1010014"/>
            <a:ext cx="2838450" cy="523220"/>
          </a:xfrm>
          <a:prstGeom prst="rect">
            <a:avLst/>
          </a:prstGeom>
          <a:noFill/>
          <a:ln w="1905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June 2021</a:t>
            </a:r>
          </a:p>
        </p:txBody>
      </p:sp>
    </p:spTree>
    <p:extLst>
      <p:ext uri="{BB962C8B-B14F-4D97-AF65-F5344CB8AC3E}">
        <p14:creationId xmlns:p14="http://schemas.microsoft.com/office/powerpoint/2010/main" val="10593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human body">
            <a:extLst>
              <a:ext uri="{FF2B5EF4-FFF2-40B4-BE49-F238E27FC236}">
                <a16:creationId xmlns:a16="http://schemas.microsoft.com/office/drawing/2014/main" id="{CDA92439-A03E-890D-0E40-B0810A38E4BB}"/>
              </a:ext>
            </a:extLst>
          </p:cNvPr>
          <p:cNvPicPr>
            <a:picLocks noChangeAspect="1"/>
          </p:cNvPicPr>
          <p:nvPr/>
        </p:nvPicPr>
        <p:blipFill>
          <a:blip r:embed="rId2"/>
          <a:srcRect r="60248" b="2695"/>
          <a:stretch/>
        </p:blipFill>
        <p:spPr>
          <a:xfrm>
            <a:off x="4251385" y="1537209"/>
            <a:ext cx="2838450" cy="4863590"/>
          </a:xfrm>
          <a:prstGeom prst="rect">
            <a:avLst/>
          </a:prstGeom>
        </p:spPr>
      </p:pic>
      <p:pic>
        <p:nvPicPr>
          <p:cNvPr id="7" name="Picture 6" descr="A diagram of a human body&#10;&#10;Description automatically generated">
            <a:extLst>
              <a:ext uri="{FF2B5EF4-FFF2-40B4-BE49-F238E27FC236}">
                <a16:creationId xmlns:a16="http://schemas.microsoft.com/office/drawing/2014/main" id="{A116A861-78E2-AF9E-F340-DA4ADCC87422}"/>
              </a:ext>
            </a:extLst>
          </p:cNvPr>
          <p:cNvPicPr>
            <a:picLocks noChangeAspect="1"/>
          </p:cNvPicPr>
          <p:nvPr/>
        </p:nvPicPr>
        <p:blipFill>
          <a:blip r:embed="rId2"/>
          <a:srcRect l="36316" t="3317" r="6224" b="70385"/>
          <a:stretch/>
        </p:blipFill>
        <p:spPr>
          <a:xfrm>
            <a:off x="7770694" y="1168428"/>
            <a:ext cx="4102929" cy="131445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0B370BB-6A47-562F-4C30-D62924224200}"/>
              </a:ext>
            </a:extLst>
          </p:cNvPr>
          <p:cNvPicPr>
            <a:picLocks noChangeAspect="1"/>
          </p:cNvPicPr>
          <p:nvPr/>
        </p:nvPicPr>
        <p:blipFill>
          <a:blip r:embed="rId3"/>
          <a:stretch>
            <a:fillRect/>
          </a:stretch>
        </p:blipFill>
        <p:spPr>
          <a:xfrm>
            <a:off x="6872799" y="3657600"/>
            <a:ext cx="5319201" cy="1796468"/>
          </a:xfrm>
          <a:prstGeom prst="rect">
            <a:avLst/>
          </a:prstGeom>
        </p:spPr>
      </p:pic>
      <p:pic>
        <p:nvPicPr>
          <p:cNvPr id="6" name="Picture 5">
            <a:extLst>
              <a:ext uri="{FF2B5EF4-FFF2-40B4-BE49-F238E27FC236}">
                <a16:creationId xmlns:a16="http://schemas.microsoft.com/office/drawing/2014/main" id="{E68DF8C1-497D-67FC-6F3E-42D6105BA5EA}"/>
              </a:ext>
            </a:extLst>
          </p:cNvPr>
          <p:cNvPicPr>
            <a:picLocks noChangeAspect="1"/>
          </p:cNvPicPr>
          <p:nvPr/>
        </p:nvPicPr>
        <p:blipFill>
          <a:blip r:embed="rId4"/>
          <a:srcRect l="1930"/>
          <a:stretch/>
        </p:blipFill>
        <p:spPr>
          <a:xfrm>
            <a:off x="199745" y="3325925"/>
            <a:ext cx="4102929" cy="2786438"/>
          </a:xfrm>
          <a:prstGeom prst="rect">
            <a:avLst/>
          </a:prstGeom>
        </p:spPr>
      </p:pic>
      <p:pic>
        <p:nvPicPr>
          <p:cNvPr id="16" name="Picture 15">
            <a:extLst>
              <a:ext uri="{FF2B5EF4-FFF2-40B4-BE49-F238E27FC236}">
                <a16:creationId xmlns:a16="http://schemas.microsoft.com/office/drawing/2014/main" id="{EDB3955C-B6C4-D0C0-5A91-2BCCDF4F0C74}"/>
              </a:ext>
            </a:extLst>
          </p:cNvPr>
          <p:cNvPicPr>
            <a:picLocks noChangeAspect="1"/>
          </p:cNvPicPr>
          <p:nvPr/>
        </p:nvPicPr>
        <p:blipFill>
          <a:blip r:embed="rId5" cstate="print">
            <a:extLst>
              <a:ext uri="{28A0092B-C50C-407E-A947-70E740481C1C}">
                <a14:useLocalDpi xmlns:a14="http://schemas.microsoft.com/office/drawing/2010/main" val="0"/>
              </a:ext>
            </a:extLst>
          </a:blip>
          <a:srcRect t="4643" r="56267" b="53556"/>
          <a:stretch/>
        </p:blipFill>
        <p:spPr>
          <a:xfrm>
            <a:off x="821938" y="1080766"/>
            <a:ext cx="2572116" cy="2076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3604DF0-A461-C8F7-E521-D8042E5346BC}"/>
              </a:ext>
            </a:extLst>
          </p:cNvPr>
          <p:cNvPicPr>
            <a:picLocks noChangeAspect="1"/>
          </p:cNvPicPr>
          <p:nvPr/>
        </p:nvPicPr>
        <p:blipFill>
          <a:blip r:embed="rId6"/>
          <a:srcRect t="50000"/>
          <a:stretch/>
        </p:blipFill>
        <p:spPr>
          <a:xfrm>
            <a:off x="9794918" y="3325925"/>
            <a:ext cx="2374900" cy="444500"/>
          </a:xfrm>
          <a:prstGeom prst="rect">
            <a:avLst/>
          </a:prstGeom>
        </p:spPr>
      </p:pic>
      <p:sp>
        <p:nvSpPr>
          <p:cNvPr id="4" name="TextBox 3">
            <a:extLst>
              <a:ext uri="{FF2B5EF4-FFF2-40B4-BE49-F238E27FC236}">
                <a16:creationId xmlns:a16="http://schemas.microsoft.com/office/drawing/2014/main" id="{E3F5F5EA-EF07-EA9E-F793-1BF750486539}"/>
              </a:ext>
            </a:extLst>
          </p:cNvPr>
          <p:cNvSpPr txBox="1"/>
          <p:nvPr/>
        </p:nvSpPr>
        <p:spPr>
          <a:xfrm>
            <a:off x="2615789" y="5130903"/>
            <a:ext cx="102376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DC2E2E-AB96-D3B9-69EF-A85A97C7AEF2}"/>
              </a:ext>
            </a:extLst>
          </p:cNvPr>
          <p:cNvSpPr txBox="1"/>
          <p:nvPr/>
        </p:nvSpPr>
        <p:spPr>
          <a:xfrm>
            <a:off x="4251385" y="1008594"/>
            <a:ext cx="2838450" cy="707886"/>
          </a:xfrm>
          <a:prstGeom prst="rect">
            <a:avLst/>
          </a:prstGeom>
          <a:noFill/>
          <a:ln w="19050">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June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the time of diagnosis</a:t>
            </a:r>
          </a:p>
        </p:txBody>
      </p:sp>
      <p:sp>
        <p:nvSpPr>
          <p:cNvPr id="14" name="Title 2">
            <a:extLst>
              <a:ext uri="{FF2B5EF4-FFF2-40B4-BE49-F238E27FC236}">
                <a16:creationId xmlns:a16="http://schemas.microsoft.com/office/drawing/2014/main" id="{182D3C3F-7506-F447-09DB-838FBFC553D2}"/>
              </a:ext>
            </a:extLst>
          </p:cNvPr>
          <p:cNvSpPr>
            <a:spLocks noGrp="1"/>
          </p:cNvSpPr>
          <p:nvPr>
            <p:ph type="title"/>
          </p:nvPr>
        </p:nvSpPr>
        <p:spPr>
          <a:xfrm>
            <a:off x="0" y="0"/>
            <a:ext cx="12192000" cy="883919"/>
          </a:xfrm>
        </p:spPr>
        <p:txBody>
          <a:bodyPr>
            <a:normAutofit fontScale="90000"/>
          </a:bodyPr>
          <a:lstStyle/>
          <a:p>
            <a:pPr algn="ctr"/>
            <a:r>
              <a:rPr lang="en-US" sz="3600" dirty="0">
                <a:solidFill>
                  <a:schemeClr val="tx1"/>
                </a:solidFill>
              </a:rPr>
              <a:t>Case Presentation </a:t>
            </a:r>
            <a:r>
              <a:rPr lang="en-US" dirty="0"/>
              <a:t>– Dr Agarwal: </a:t>
            </a:r>
            <a:r>
              <a:rPr lang="en-US" sz="3600" dirty="0">
                <a:solidFill>
                  <a:schemeClr val="tx1"/>
                </a:solidFill>
              </a:rPr>
              <a:t>ADT + Apalutamide in </a:t>
            </a:r>
            <a:r>
              <a:rPr lang="en-US" sz="3600" dirty="0" err="1">
                <a:solidFill>
                  <a:schemeClr val="tx1"/>
                </a:solidFill>
              </a:rPr>
              <a:t>mHSPC</a:t>
            </a:r>
            <a:r>
              <a:rPr lang="en-US" dirty="0"/>
              <a:t> (cont’d)</a:t>
            </a:r>
            <a:endParaRPr lang="en-US" sz="3600" dirty="0">
              <a:solidFill>
                <a:schemeClr val="tx1"/>
              </a:solidFill>
            </a:endParaRPr>
          </a:p>
        </p:txBody>
      </p:sp>
    </p:spTree>
    <p:extLst>
      <p:ext uri="{BB962C8B-B14F-4D97-AF65-F5344CB8AC3E}">
        <p14:creationId xmlns:p14="http://schemas.microsoft.com/office/powerpoint/2010/main" val="287341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AAC5F2-3732-D23B-BA2B-FB9972282052}"/>
              </a:ext>
            </a:extLst>
          </p:cNvPr>
          <p:cNvSpPr/>
          <p:nvPr/>
        </p:nvSpPr>
        <p:spPr>
          <a:xfrm>
            <a:off x="1246411" y="1210149"/>
            <a:ext cx="9440561" cy="11202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July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Patient started on ADT + Apalutamide</a:t>
            </a:r>
          </a:p>
        </p:txBody>
      </p:sp>
      <p:pic>
        <p:nvPicPr>
          <p:cNvPr id="5" name="Picture 4">
            <a:extLst>
              <a:ext uri="{FF2B5EF4-FFF2-40B4-BE49-F238E27FC236}">
                <a16:creationId xmlns:a16="http://schemas.microsoft.com/office/drawing/2014/main" id="{828F4F38-6F1B-6681-C1B0-073EACC71567}"/>
              </a:ext>
            </a:extLst>
          </p:cNvPr>
          <p:cNvPicPr>
            <a:picLocks noChangeAspect="1"/>
          </p:cNvPicPr>
          <p:nvPr/>
        </p:nvPicPr>
        <p:blipFill>
          <a:blip r:embed="rId2"/>
          <a:stretch>
            <a:fillRect/>
          </a:stretch>
        </p:blipFill>
        <p:spPr>
          <a:xfrm>
            <a:off x="123248" y="2830801"/>
            <a:ext cx="6210006" cy="2881889"/>
          </a:xfrm>
          <a:prstGeom prst="rect">
            <a:avLst/>
          </a:prstGeom>
        </p:spPr>
      </p:pic>
      <p:pic>
        <p:nvPicPr>
          <p:cNvPr id="7" name="Picture 6">
            <a:extLst>
              <a:ext uri="{FF2B5EF4-FFF2-40B4-BE49-F238E27FC236}">
                <a16:creationId xmlns:a16="http://schemas.microsoft.com/office/drawing/2014/main" id="{1743BD29-B1EA-DBCF-6230-107F38DAA9A8}"/>
              </a:ext>
            </a:extLst>
          </p:cNvPr>
          <p:cNvPicPr>
            <a:picLocks noChangeAspect="1"/>
          </p:cNvPicPr>
          <p:nvPr/>
        </p:nvPicPr>
        <p:blipFill>
          <a:blip r:embed="rId3"/>
          <a:stretch>
            <a:fillRect/>
          </a:stretch>
        </p:blipFill>
        <p:spPr>
          <a:xfrm>
            <a:off x="6604000" y="2773959"/>
            <a:ext cx="5464752" cy="3093367"/>
          </a:xfrm>
          <a:prstGeom prst="rect">
            <a:avLst/>
          </a:prstGeom>
        </p:spPr>
      </p:pic>
      <p:sp>
        <p:nvSpPr>
          <p:cNvPr id="3" name="TextBox 2">
            <a:extLst>
              <a:ext uri="{FF2B5EF4-FFF2-40B4-BE49-F238E27FC236}">
                <a16:creationId xmlns:a16="http://schemas.microsoft.com/office/drawing/2014/main" id="{684F929E-2200-6765-A5AA-CB731A3FFCA6}"/>
              </a:ext>
            </a:extLst>
          </p:cNvPr>
          <p:cNvSpPr txBox="1"/>
          <p:nvPr/>
        </p:nvSpPr>
        <p:spPr>
          <a:xfrm>
            <a:off x="1505028" y="4601452"/>
            <a:ext cx="4461663"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4B20FDE-B62B-7C7A-FDA8-579D388E597A}"/>
              </a:ext>
            </a:extLst>
          </p:cNvPr>
          <p:cNvSpPr txBox="1"/>
          <p:nvPr/>
        </p:nvSpPr>
        <p:spPr>
          <a:xfrm>
            <a:off x="840011" y="5497994"/>
            <a:ext cx="4438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72183A-71FE-86B6-8CEA-A4C86692A2F1}"/>
              </a:ext>
            </a:extLst>
          </p:cNvPr>
          <p:cNvSpPr txBox="1"/>
          <p:nvPr/>
        </p:nvSpPr>
        <p:spPr>
          <a:xfrm>
            <a:off x="2045778" y="2789706"/>
            <a:ext cx="428747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2223292-2931-709D-A722-6B28F260064E}"/>
              </a:ext>
            </a:extLst>
          </p:cNvPr>
          <p:cNvSpPr txBox="1"/>
          <p:nvPr/>
        </p:nvSpPr>
        <p:spPr>
          <a:xfrm>
            <a:off x="8491205" y="2581941"/>
            <a:ext cx="3602182"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64D3708-EC31-B3AF-2158-6983955B097D}"/>
              </a:ext>
            </a:extLst>
          </p:cNvPr>
          <p:cNvSpPr txBox="1"/>
          <p:nvPr/>
        </p:nvSpPr>
        <p:spPr>
          <a:xfrm>
            <a:off x="6668655" y="4597396"/>
            <a:ext cx="532014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5F16D2A-6EB5-D9C0-3E2E-B72F5B82CD3F}"/>
              </a:ext>
            </a:extLst>
          </p:cNvPr>
          <p:cNvSpPr txBox="1"/>
          <p:nvPr/>
        </p:nvSpPr>
        <p:spPr>
          <a:xfrm>
            <a:off x="5006109" y="4611483"/>
            <a:ext cx="1219202"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First PSA after treatment start date</a:t>
            </a:r>
          </a:p>
        </p:txBody>
      </p:sp>
      <p:sp>
        <p:nvSpPr>
          <p:cNvPr id="14" name="TextBox 13">
            <a:extLst>
              <a:ext uri="{FF2B5EF4-FFF2-40B4-BE49-F238E27FC236}">
                <a16:creationId xmlns:a16="http://schemas.microsoft.com/office/drawing/2014/main" id="{A2EAF051-B834-95CE-A173-D96C942A8FC4}"/>
              </a:ext>
            </a:extLst>
          </p:cNvPr>
          <p:cNvSpPr txBox="1"/>
          <p:nvPr/>
        </p:nvSpPr>
        <p:spPr>
          <a:xfrm>
            <a:off x="1505028" y="4609169"/>
            <a:ext cx="1349007"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Achieved undetectable PSA in &lt;6 months</a:t>
            </a:r>
          </a:p>
        </p:txBody>
      </p:sp>
      <p:sp>
        <p:nvSpPr>
          <p:cNvPr id="17" name="Rectangle 16">
            <a:extLst>
              <a:ext uri="{FF2B5EF4-FFF2-40B4-BE49-F238E27FC236}">
                <a16:creationId xmlns:a16="http://schemas.microsoft.com/office/drawing/2014/main" id="{FE9FDD4B-6ED3-DDE2-21BD-EB0D44F29A1E}"/>
              </a:ext>
            </a:extLst>
          </p:cNvPr>
          <p:cNvSpPr/>
          <p:nvPr/>
        </p:nvSpPr>
        <p:spPr>
          <a:xfrm>
            <a:off x="1505028" y="3943836"/>
            <a:ext cx="9681132" cy="1554158"/>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May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patient achieved an undetectable PSA and is still on the same treatment</a:t>
            </a:r>
          </a:p>
        </p:txBody>
      </p:sp>
      <p:sp>
        <p:nvSpPr>
          <p:cNvPr id="16" name="Title 2">
            <a:extLst>
              <a:ext uri="{FF2B5EF4-FFF2-40B4-BE49-F238E27FC236}">
                <a16:creationId xmlns:a16="http://schemas.microsoft.com/office/drawing/2014/main" id="{8487987B-EF6C-A8AD-009C-F6890B772EC2}"/>
              </a:ext>
            </a:extLst>
          </p:cNvPr>
          <p:cNvSpPr>
            <a:spLocks noGrp="1"/>
          </p:cNvSpPr>
          <p:nvPr>
            <p:ph type="title"/>
          </p:nvPr>
        </p:nvSpPr>
        <p:spPr>
          <a:xfrm>
            <a:off x="0" y="0"/>
            <a:ext cx="12192000" cy="883919"/>
          </a:xfrm>
        </p:spPr>
        <p:txBody>
          <a:bodyPr>
            <a:normAutofit fontScale="90000"/>
          </a:bodyPr>
          <a:lstStyle/>
          <a:p>
            <a:pPr algn="ctr"/>
            <a:r>
              <a:rPr lang="en-US" sz="3600" dirty="0">
                <a:solidFill>
                  <a:schemeClr val="tx1"/>
                </a:solidFill>
              </a:rPr>
              <a:t>Case Presentation </a:t>
            </a:r>
            <a:r>
              <a:rPr lang="en-US" dirty="0"/>
              <a:t>– Dr Agarwal: </a:t>
            </a:r>
            <a:r>
              <a:rPr lang="en-US" sz="3600" dirty="0">
                <a:solidFill>
                  <a:schemeClr val="tx1"/>
                </a:solidFill>
              </a:rPr>
              <a:t>ADT + Apalutamide in </a:t>
            </a:r>
            <a:r>
              <a:rPr lang="en-US" sz="3600" dirty="0" err="1">
                <a:solidFill>
                  <a:schemeClr val="tx1"/>
                </a:solidFill>
              </a:rPr>
              <a:t>mHSPC</a:t>
            </a:r>
            <a:r>
              <a:rPr lang="en-US" dirty="0"/>
              <a:t> (cont’d)</a:t>
            </a:r>
            <a:endParaRPr lang="en-US" sz="3600" dirty="0">
              <a:solidFill>
                <a:schemeClr val="tx1"/>
              </a:solidFill>
            </a:endParaRPr>
          </a:p>
        </p:txBody>
      </p:sp>
    </p:spTree>
    <p:extLst>
      <p:ext uri="{BB962C8B-B14F-4D97-AF65-F5344CB8AC3E}">
        <p14:creationId xmlns:p14="http://schemas.microsoft.com/office/powerpoint/2010/main" val="31664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6" grpId="0" animBg="1"/>
      <p:bldP spid="9" grpId="0" animBg="1"/>
      <p:bldP spid="10" grpId="0" animBg="1"/>
      <p:bldP spid="11" grpId="0" animBg="1"/>
      <p:bldP spid="14" grpId="0" animBg="1"/>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97601-E346-5960-0B9C-87347B8217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9C6E2E-3925-4584-86E2-59EEBABAA8FD}"/>
              </a:ext>
            </a:extLst>
          </p:cNvPr>
          <p:cNvSpPr txBox="1"/>
          <p:nvPr/>
        </p:nvSpPr>
        <p:spPr>
          <a:xfrm>
            <a:off x="974109" y="1196752"/>
            <a:ext cx="10074891"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When combining an AR pathway inhibitor with ADT for a patient with mHSPC, do you have a preference for a specific agent? How do you choose among them for individual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Do recent findings suggesting that abiraterone may yield less benefit than enzalutamide or apalutamide for patients aged 75 years or older diminish your enthusiasm for that strategy in older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Would you ever consider a treatment break (similar to the EMBARK strategy in nmHSPC) for a patient such as this with metastatic disease but an undetectable PSA on 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ECED248-F00F-A537-D0EC-C41DDE359C3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774717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5A76-97BC-864C-435D-995DFF40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66439-2B60-6F4D-1A7D-DFF088D1B2FE}"/>
              </a:ext>
            </a:extLst>
          </p:cNvPr>
          <p:cNvSpPr>
            <a:spLocks noGrp="1"/>
          </p:cNvSpPr>
          <p:nvPr>
            <p:ph type="title"/>
          </p:nvPr>
        </p:nvSpPr>
        <p:spPr>
          <a:xfrm>
            <a:off x="308113" y="0"/>
            <a:ext cx="11144299" cy="1325563"/>
          </a:xfrm>
        </p:spPr>
        <p:txBody>
          <a:bodyPr/>
          <a:lstStyle/>
          <a:p>
            <a:r>
              <a:rPr lang="en-US" dirty="0"/>
              <a:t>Case Presentation – Dr Beltran: 55 </a:t>
            </a:r>
            <a:r>
              <a:rPr lang="en-US" dirty="0" err="1"/>
              <a:t>yo</a:t>
            </a:r>
            <a:r>
              <a:rPr lang="en-US" dirty="0"/>
              <a:t> gentleman</a:t>
            </a:r>
          </a:p>
        </p:txBody>
      </p:sp>
      <p:sp>
        <p:nvSpPr>
          <p:cNvPr id="4" name="Content Placeholder 2">
            <a:extLst>
              <a:ext uri="{FF2B5EF4-FFF2-40B4-BE49-F238E27FC236}">
                <a16:creationId xmlns:a16="http://schemas.microsoft.com/office/drawing/2014/main" id="{A5DE4713-CB94-AC15-C307-C82D4D0805D1}"/>
              </a:ext>
            </a:extLst>
          </p:cNvPr>
          <p:cNvSpPr txBox="1">
            <a:spLocks/>
          </p:cNvSpPr>
          <p:nvPr/>
        </p:nvSpPr>
        <p:spPr>
          <a:xfrm>
            <a:off x="739587" y="1160557"/>
            <a:ext cx="11057965" cy="5697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Presented to PCP and had his first screening PSA.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PSA 664 ng/dL </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Feels well overall. Reports frequency and 2-3 x nocturia, no back pain, fatigue,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wt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changes or other symptoms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Prostate biopsy: Gleason 4+4 prostate adenocarcinoma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PSMA PET : enlarged pelvic and retroperitoneal lymph nodes and high volume of bone metastases and multiple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subcm</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lung lesions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Started on degarelix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He is presenting to discuss additional treatment recommendations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His PSA is now 98 ng/mL with testosterone &lt;10 ng/dL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Otherwise healthy,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hx</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of hypertension controlled on amlodipine and HCTZ</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6069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04251-1D11-71C6-D5D9-5CE0A255C1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9E01C9-109B-BFCE-3C73-E2A3F6EB8D38}"/>
              </a:ext>
            </a:extLst>
          </p:cNvPr>
          <p:cNvSpPr txBox="1"/>
          <p:nvPr/>
        </p:nvSpPr>
        <p:spPr>
          <a:xfrm>
            <a:off x="974109" y="1196752"/>
            <a:ext cx="1007489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What would you most likely recommend for this patient at this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2D2DB9"/>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For which types of patients are you prioritizing the combination of ADT/docetaxel/darolutamide over available doublet options? Do you believe all patients with mHSPC who receive cytotoxic therapy should also receive secondary hormonal therapy? Is docetaxel/ADT still an acceptable strategy under any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rPr>
              <a:t>Would you attempt to combine any other secondary hormonal agents (enzalutamide, apalutamide or abiraterone) with docetaxel and ADT for a patient with mHSPC?</a:t>
            </a:r>
          </a:p>
        </p:txBody>
      </p:sp>
      <p:sp>
        <p:nvSpPr>
          <p:cNvPr id="2" name="Title 1">
            <a:extLst>
              <a:ext uri="{FF2B5EF4-FFF2-40B4-BE49-F238E27FC236}">
                <a16:creationId xmlns:a16="http://schemas.microsoft.com/office/drawing/2014/main" id="{CBF76DD5-72C9-74B6-51F6-2BA4B09F7E06}"/>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738949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4331-FB00-DDF3-1ECD-2BC2CC03125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564434-5BD6-9173-0A54-D8AC22EA48BF}"/>
              </a:ext>
            </a:extLst>
          </p:cNvPr>
          <p:cNvSpPr/>
          <p:nvPr/>
        </p:nvSpPr>
        <p:spPr bwMode="auto">
          <a:xfrm>
            <a:off x="767408" y="2996952"/>
            <a:ext cx="10801200" cy="93610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579AC00-10B5-2324-E3BA-5467F4D6B28A}"/>
              </a:ext>
            </a:extLst>
          </p:cNvPr>
          <p:cNvSpPr>
            <a:spLocks noGrp="1"/>
          </p:cNvSpPr>
          <p:nvPr>
            <p:ph type="title"/>
          </p:nvPr>
        </p:nvSpPr>
        <p:spPr/>
        <p:txBody>
          <a:bodyPr/>
          <a:lstStyle/>
          <a:p>
            <a:pPr>
              <a:spcBef>
                <a:spcPts val="1200"/>
              </a:spcBef>
            </a:pPr>
            <a:r>
              <a:rPr lang="en-US" dirty="0"/>
              <a:t>Agenda</a:t>
            </a:r>
            <a:endParaRPr lang="en-US" sz="2400" dirty="0"/>
          </a:p>
        </p:txBody>
      </p:sp>
      <p:sp>
        <p:nvSpPr>
          <p:cNvPr id="6" name="Content Placeholder 2">
            <a:extLst>
              <a:ext uri="{FF2B5EF4-FFF2-40B4-BE49-F238E27FC236}">
                <a16:creationId xmlns:a16="http://schemas.microsoft.com/office/drawing/2014/main" id="{C5AC02B1-61BD-A8A8-04E6-C69C2AB67950}"/>
              </a:ext>
            </a:extLst>
          </p:cNvPr>
          <p:cNvSpPr txBox="1">
            <a:spLocks/>
          </p:cNvSpPr>
          <p:nvPr/>
        </p:nvSpPr>
        <p:spPr bwMode="auto">
          <a:xfrm>
            <a:off x="1055440" y="1486422"/>
            <a:ext cx="9721080" cy="388515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0"/>
              </a:spcBef>
              <a:spcAft>
                <a:spcPts val="1600"/>
              </a:spcAft>
              <a:buNone/>
            </a:pPr>
            <a:r>
              <a:rPr lang="en-US" sz="2500" kern="0" dirty="0">
                <a:solidFill>
                  <a:srgbClr val="3133FF"/>
                </a:solidFill>
              </a:rPr>
              <a:t>MODULE 1: </a:t>
            </a:r>
            <a:r>
              <a:rPr lang="en-US" sz="2500" kern="0" dirty="0">
                <a:solidFill>
                  <a:schemeClr val="tx1"/>
                </a:solidFill>
              </a:rPr>
              <a:t>Evolving Management of Nonmetastatic Hormone-Sensitive Prostate Cancer (HSPC) — Dr Saad</a:t>
            </a:r>
          </a:p>
          <a:p>
            <a:pPr marL="98425" indent="0">
              <a:lnSpc>
                <a:spcPct val="100000"/>
              </a:lnSpc>
              <a:spcBef>
                <a:spcPts val="0"/>
              </a:spcBef>
              <a:spcAft>
                <a:spcPts val="1600"/>
              </a:spcAft>
              <a:buNone/>
            </a:pPr>
            <a:r>
              <a:rPr lang="en-US" sz="2500" kern="0" dirty="0">
                <a:solidFill>
                  <a:srgbClr val="3133FF"/>
                </a:solidFill>
              </a:rPr>
              <a:t>MODULE 2: </a:t>
            </a:r>
            <a:r>
              <a:rPr lang="en-US" sz="2500" kern="0" dirty="0">
                <a:solidFill>
                  <a:schemeClr val="tx1"/>
                </a:solidFill>
              </a:rPr>
              <a:t>Current Treatment for Metastatic HSPC — Dr Armstrong</a:t>
            </a:r>
          </a:p>
          <a:p>
            <a:pPr marL="98425" indent="0">
              <a:lnSpc>
                <a:spcPct val="100000"/>
              </a:lnSpc>
              <a:spcBef>
                <a:spcPts val="0"/>
              </a:spcBef>
              <a:spcAft>
                <a:spcPts val="1600"/>
              </a:spcAft>
              <a:buNone/>
            </a:pPr>
            <a:r>
              <a:rPr lang="en-US" sz="2500" kern="0" dirty="0">
                <a:solidFill>
                  <a:schemeClr val="bg1"/>
                </a:solidFill>
              </a:rPr>
              <a:t>MODULE 3: Role of PARP Inhibition in Metastatic Castration-Resistant Prostate Cancer (</a:t>
            </a:r>
            <a:r>
              <a:rPr lang="en-US" sz="2500" kern="0" dirty="0" err="1">
                <a:solidFill>
                  <a:schemeClr val="bg1"/>
                </a:solidFill>
              </a:rPr>
              <a:t>mCRPC</a:t>
            </a:r>
            <a:r>
              <a:rPr lang="en-US" sz="2500" kern="0" dirty="0">
                <a:solidFill>
                  <a:schemeClr val="bg1"/>
                </a:solidFill>
              </a:rPr>
              <a:t>) — Dr Agarwal</a:t>
            </a:r>
          </a:p>
          <a:p>
            <a:pPr marL="98425" indent="0">
              <a:lnSpc>
                <a:spcPct val="100000"/>
              </a:lnSpc>
              <a:spcBef>
                <a:spcPts val="0"/>
              </a:spcBef>
              <a:spcAft>
                <a:spcPts val="1600"/>
              </a:spcAft>
              <a:buNone/>
            </a:pPr>
            <a:r>
              <a:rPr lang="en-US" sz="2500" kern="0" dirty="0">
                <a:solidFill>
                  <a:srgbClr val="3233FF"/>
                </a:solidFill>
              </a:rPr>
              <a:t>MODULE 4: </a:t>
            </a:r>
            <a:r>
              <a:rPr lang="en-US" sz="2500" kern="0" dirty="0">
                <a:solidFill>
                  <a:schemeClr val="tx1"/>
                </a:solidFill>
              </a:rPr>
              <a:t>Current and Future Use of Radiopharmaceuticals for </a:t>
            </a:r>
            <a:r>
              <a:rPr lang="en-US" sz="2500" kern="0" dirty="0" err="1">
                <a:solidFill>
                  <a:schemeClr val="tx1"/>
                </a:solidFill>
              </a:rPr>
              <a:t>mCRPC</a:t>
            </a:r>
            <a:r>
              <a:rPr lang="en-US" sz="2500" kern="0" dirty="0">
                <a:solidFill>
                  <a:schemeClr val="tx1"/>
                </a:solidFill>
              </a:rPr>
              <a:t> — Dr McKay</a:t>
            </a:r>
          </a:p>
          <a:p>
            <a:pPr marL="98425" indent="0">
              <a:lnSpc>
                <a:spcPct val="100000"/>
              </a:lnSpc>
              <a:spcBef>
                <a:spcPts val="0"/>
              </a:spcBef>
              <a:spcAft>
                <a:spcPts val="1600"/>
              </a:spcAft>
              <a:buNone/>
            </a:pPr>
            <a:r>
              <a:rPr lang="en-US" sz="2500" kern="0" dirty="0">
                <a:solidFill>
                  <a:srgbClr val="3233FF"/>
                </a:solidFill>
              </a:rPr>
              <a:t>MODULE 5: </a:t>
            </a:r>
            <a:r>
              <a:rPr lang="en-US" sz="2500" kern="0" dirty="0">
                <a:solidFill>
                  <a:schemeClr val="tx1"/>
                </a:solidFill>
              </a:rPr>
              <a:t>Promising Novel Agents and Strategies Under Investigation for the Management of Prostate Cancer — Dr Beltran</a:t>
            </a:r>
          </a:p>
        </p:txBody>
      </p:sp>
    </p:spTree>
    <p:extLst>
      <p:ext uri="{BB962C8B-B14F-4D97-AF65-F5344CB8AC3E}">
        <p14:creationId xmlns:p14="http://schemas.microsoft.com/office/powerpoint/2010/main" val="288536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2F31-9844-7A53-184F-0790D4114B5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1E2463-3774-6257-CC3A-371FF817011B}"/>
              </a:ext>
            </a:extLst>
          </p:cNvPr>
          <p:cNvSpPr txBox="1"/>
          <p:nvPr/>
        </p:nvSpPr>
        <p:spPr>
          <a:xfrm>
            <a:off x="1315690" y="4360370"/>
            <a:ext cx="9560620" cy="181588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Neeraj Agarwal, MD, FASCO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Professor of Medicine (Medical Oncology)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Senior Director for Clinical Translation, Huntsman Cancer Institute (HCI)</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HCI Presidential Endowed Chair of Cancer Research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Center of Investigational Therapeutics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Genitourinary Oncology Program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Huntsman Cancer Institute, University of Utah (NCI-CCC)</a:t>
            </a:r>
          </a:p>
        </p:txBody>
      </p:sp>
      <p:sp>
        <p:nvSpPr>
          <p:cNvPr id="6" name="Title 1">
            <a:extLst>
              <a:ext uri="{FF2B5EF4-FFF2-40B4-BE49-F238E27FC236}">
                <a16:creationId xmlns:a16="http://schemas.microsoft.com/office/drawing/2014/main" id="{DFD73279-731A-A7FB-BDC5-0FBC19C40EB8}"/>
              </a:ext>
            </a:extLst>
          </p:cNvPr>
          <p:cNvSpPr txBox="1">
            <a:spLocks/>
          </p:cNvSpPr>
          <p:nvPr/>
        </p:nvSpPr>
        <p:spPr>
          <a:xfrm>
            <a:off x="557529" y="4090102"/>
            <a:ext cx="11430000" cy="7087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j-ea"/>
                <a:cs typeface="+mj-cs"/>
              </a:rPr>
              <a:t>The Role of PARP Inhibition in Metastatic Castration-Resistant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j-ea"/>
                <a:cs typeface="+mj-cs"/>
              </a:rPr>
              <a:t>Prostate Cancer	</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733" b="1" i="0" u="none" strike="noStrike" kern="1200" cap="none" spc="0" normalizeH="0" baseline="0" noProof="0" dirty="0">
                <a:ln>
                  <a:noFill/>
                </a:ln>
                <a:solidFill>
                  <a:prstClr val="black"/>
                </a:solidFill>
                <a:effectLst/>
                <a:uLnTx/>
                <a:uFillTx/>
                <a:latin typeface="Calibri" panose="020F0502020204030204"/>
                <a:ea typeface="+mj-ea"/>
                <a:cs typeface="+mj-cs"/>
              </a:rPr>
            </a:br>
            <a:endParaRPr kumimoji="0" lang="en-US" sz="3733"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 name="Picture 7">
            <a:extLst>
              <a:ext uri="{FF2B5EF4-FFF2-40B4-BE49-F238E27FC236}">
                <a16:creationId xmlns:a16="http://schemas.microsoft.com/office/drawing/2014/main" id="{52C68A9E-F179-067A-E5D7-E4CB92CABC31}"/>
              </a:ext>
            </a:extLst>
          </p:cNvPr>
          <p:cNvPicPr>
            <a:picLocks noChangeAspect="1"/>
          </p:cNvPicPr>
          <p:nvPr/>
        </p:nvPicPr>
        <p:blipFill>
          <a:blip r:embed="rId3"/>
          <a:stretch>
            <a:fillRect/>
          </a:stretch>
        </p:blipFill>
        <p:spPr>
          <a:xfrm>
            <a:off x="0" y="-19455"/>
            <a:ext cx="12192000" cy="3260504"/>
          </a:xfrm>
          <a:prstGeom prst="rect">
            <a:avLst/>
          </a:prstGeom>
        </p:spPr>
      </p:pic>
    </p:spTree>
    <p:extLst>
      <p:ext uri="{BB962C8B-B14F-4D97-AF65-F5344CB8AC3E}">
        <p14:creationId xmlns:p14="http://schemas.microsoft.com/office/powerpoint/2010/main" val="7415799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426A-F13C-497E-8AC3-7033716984E8}"/>
              </a:ext>
            </a:extLst>
          </p:cNvPr>
          <p:cNvSpPr>
            <a:spLocks noGrp="1"/>
          </p:cNvSpPr>
          <p:nvPr>
            <p:ph type="title"/>
          </p:nvPr>
        </p:nvSpPr>
        <p:spPr/>
        <p:txBody>
          <a:bodyPr/>
          <a:lstStyle/>
          <a:p>
            <a:r>
              <a:rPr lang="en-US" dirty="0"/>
              <a:t>Germline HRR mutations in metastatic prostate cancer</a:t>
            </a:r>
          </a:p>
        </p:txBody>
      </p:sp>
      <p:pic>
        <p:nvPicPr>
          <p:cNvPr id="6" name="Picture 5">
            <a:extLst>
              <a:ext uri="{FF2B5EF4-FFF2-40B4-BE49-F238E27FC236}">
                <a16:creationId xmlns:a16="http://schemas.microsoft.com/office/drawing/2014/main" id="{C44232C2-428F-4275-BFA4-1BEBC400D242}"/>
              </a:ext>
            </a:extLst>
          </p:cNvPr>
          <p:cNvPicPr>
            <a:picLocks noChangeAspect="1"/>
          </p:cNvPicPr>
          <p:nvPr/>
        </p:nvPicPr>
        <p:blipFill>
          <a:blip r:embed="rId3"/>
          <a:stretch>
            <a:fillRect/>
          </a:stretch>
        </p:blipFill>
        <p:spPr>
          <a:xfrm>
            <a:off x="0" y="1574800"/>
            <a:ext cx="5715000" cy="4191000"/>
          </a:xfrm>
          <a:prstGeom prst="rect">
            <a:avLst/>
          </a:prstGeom>
        </p:spPr>
      </p:pic>
      <p:pic>
        <p:nvPicPr>
          <p:cNvPr id="10" name="Picture 9" descr="Chart, pie chart&#10;&#10;Description automatically generated">
            <a:extLst>
              <a:ext uri="{FF2B5EF4-FFF2-40B4-BE49-F238E27FC236}">
                <a16:creationId xmlns:a16="http://schemas.microsoft.com/office/drawing/2014/main" id="{E2460AD9-6295-4780-AB18-9E6DD98D9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97" y="1453434"/>
            <a:ext cx="5868504" cy="4312366"/>
          </a:xfrm>
          <a:prstGeom prst="rect">
            <a:avLst/>
          </a:prstGeom>
        </p:spPr>
      </p:pic>
      <p:sp>
        <p:nvSpPr>
          <p:cNvPr id="13" name="TextBox 12">
            <a:extLst>
              <a:ext uri="{FF2B5EF4-FFF2-40B4-BE49-F238E27FC236}">
                <a16:creationId xmlns:a16="http://schemas.microsoft.com/office/drawing/2014/main" id="{AAE78FFA-6BC7-4BBE-99F6-6C6D539D236B}"/>
              </a:ext>
            </a:extLst>
          </p:cNvPr>
          <p:cNvSpPr txBox="1"/>
          <p:nvPr/>
        </p:nvSpPr>
        <p:spPr>
          <a:xfrm>
            <a:off x="9484360" y="6006919"/>
            <a:ext cx="4622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Pritchard et al. NEJM 2016</a:t>
            </a:r>
          </a:p>
        </p:txBody>
      </p:sp>
    </p:spTree>
    <p:extLst>
      <p:ext uri="{BB962C8B-B14F-4D97-AF65-F5344CB8AC3E}">
        <p14:creationId xmlns:p14="http://schemas.microsoft.com/office/powerpoint/2010/main" val="1951215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40905" cy="1501346"/>
          </a:xfrm>
        </p:spPr>
        <p:txBody>
          <a:bodyPr/>
          <a:lstStyle/>
          <a:p>
            <a:pPr marL="98425" indent="0">
              <a:buNone/>
            </a:pPr>
            <a:r>
              <a:rPr lang="en-US" sz="2500" b="0" dirty="0"/>
              <a:t>This activity is supported by educational grants from Astellas and Pfizer Inc, Bayer HealthCare Pharmaceuticals, and Johnson &amp; Johnson.</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7487C0-3337-76AA-2348-1AB944C1816F}"/>
              </a:ext>
            </a:extLst>
          </p:cNvPr>
          <p:cNvSpPr>
            <a:spLocks noGrp="1"/>
          </p:cNvSpPr>
          <p:nvPr>
            <p:ph type="title"/>
          </p:nvPr>
        </p:nvSpPr>
        <p:spPr/>
        <p:txBody>
          <a:bodyPr>
            <a:normAutofit/>
          </a:bodyPr>
          <a:lstStyle/>
          <a:p>
            <a:r>
              <a:rPr lang="en-US" sz="3200" dirty="0"/>
              <a:t>Indications for and practical implementation of genetic testing </a:t>
            </a:r>
          </a:p>
        </p:txBody>
      </p:sp>
      <p:pic>
        <p:nvPicPr>
          <p:cNvPr id="5" name="Picture 4">
            <a:extLst>
              <a:ext uri="{FF2B5EF4-FFF2-40B4-BE49-F238E27FC236}">
                <a16:creationId xmlns:a16="http://schemas.microsoft.com/office/drawing/2014/main" id="{6A35598B-A0D3-A6F2-CED6-2AD74E807651}"/>
              </a:ext>
            </a:extLst>
          </p:cNvPr>
          <p:cNvPicPr>
            <a:picLocks noChangeAspect="1"/>
          </p:cNvPicPr>
          <p:nvPr/>
        </p:nvPicPr>
        <p:blipFill>
          <a:blip r:embed="rId2"/>
          <a:stretch>
            <a:fillRect/>
          </a:stretch>
        </p:blipFill>
        <p:spPr>
          <a:xfrm>
            <a:off x="1570181" y="3926775"/>
            <a:ext cx="8515927" cy="2422995"/>
          </a:xfrm>
          <a:prstGeom prst="rect">
            <a:avLst/>
          </a:prstGeom>
        </p:spPr>
      </p:pic>
      <p:sp>
        <p:nvSpPr>
          <p:cNvPr id="6" name="TextBox 5">
            <a:extLst>
              <a:ext uri="{FF2B5EF4-FFF2-40B4-BE49-F238E27FC236}">
                <a16:creationId xmlns:a16="http://schemas.microsoft.com/office/drawing/2014/main" id="{DD973382-A53F-B343-E900-FA4725BBB3EC}"/>
              </a:ext>
            </a:extLst>
          </p:cNvPr>
          <p:cNvSpPr txBox="1"/>
          <p:nvPr/>
        </p:nvSpPr>
        <p:spPr>
          <a:xfrm>
            <a:off x="10184735" y="6072771"/>
            <a:ext cx="13805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Yu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JCO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pic>
        <p:nvPicPr>
          <p:cNvPr id="7" name="Picture 6">
            <a:extLst>
              <a:ext uri="{FF2B5EF4-FFF2-40B4-BE49-F238E27FC236}">
                <a16:creationId xmlns:a16="http://schemas.microsoft.com/office/drawing/2014/main" id="{0123B52A-CC15-B826-EBF5-0F4A84D2A02D}"/>
              </a:ext>
            </a:extLst>
          </p:cNvPr>
          <p:cNvPicPr>
            <a:picLocks noChangeAspect="1"/>
          </p:cNvPicPr>
          <p:nvPr/>
        </p:nvPicPr>
        <p:blipFill>
          <a:blip r:embed="rId3"/>
          <a:stretch>
            <a:fillRect/>
          </a:stretch>
        </p:blipFill>
        <p:spPr>
          <a:xfrm>
            <a:off x="434649" y="950944"/>
            <a:ext cx="5567884" cy="2882690"/>
          </a:xfrm>
          <a:prstGeom prst="rect">
            <a:avLst/>
          </a:prstGeom>
        </p:spPr>
      </p:pic>
      <p:sp>
        <p:nvSpPr>
          <p:cNvPr id="8" name="Rectangle 7">
            <a:extLst>
              <a:ext uri="{FF2B5EF4-FFF2-40B4-BE49-F238E27FC236}">
                <a16:creationId xmlns:a16="http://schemas.microsoft.com/office/drawing/2014/main" id="{4E219ADC-A62E-1C0A-834C-5E9D365AA892}"/>
              </a:ext>
            </a:extLst>
          </p:cNvPr>
          <p:cNvSpPr/>
          <p:nvPr/>
        </p:nvSpPr>
        <p:spPr>
          <a:xfrm>
            <a:off x="434649" y="3425799"/>
            <a:ext cx="4016191" cy="2706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79EA3E1-CF04-9C22-C35F-424DB32C2C4E}"/>
              </a:ext>
            </a:extLst>
          </p:cNvPr>
          <p:cNvGrpSpPr/>
          <p:nvPr/>
        </p:nvGrpSpPr>
        <p:grpSpPr>
          <a:xfrm>
            <a:off x="6518767" y="992873"/>
            <a:ext cx="5673233" cy="2784564"/>
            <a:chOff x="6518767" y="1085237"/>
            <a:chExt cx="5673233" cy="2784564"/>
          </a:xfrm>
        </p:grpSpPr>
        <p:pic>
          <p:nvPicPr>
            <p:cNvPr id="10" name="Picture 9">
              <a:extLst>
                <a:ext uri="{FF2B5EF4-FFF2-40B4-BE49-F238E27FC236}">
                  <a16:creationId xmlns:a16="http://schemas.microsoft.com/office/drawing/2014/main" id="{E3975633-9E02-9423-ECC7-785F27AAC186}"/>
                </a:ext>
              </a:extLst>
            </p:cNvPr>
            <p:cNvPicPr>
              <a:picLocks noChangeAspect="1"/>
            </p:cNvPicPr>
            <p:nvPr/>
          </p:nvPicPr>
          <p:blipFill>
            <a:blip r:embed="rId4"/>
            <a:stretch>
              <a:fillRect/>
            </a:stretch>
          </p:blipFill>
          <p:spPr>
            <a:xfrm>
              <a:off x="6518767" y="1085237"/>
              <a:ext cx="5673233" cy="2682915"/>
            </a:xfrm>
            <a:prstGeom prst="rect">
              <a:avLst/>
            </a:prstGeom>
          </p:spPr>
        </p:pic>
        <p:sp>
          <p:nvSpPr>
            <p:cNvPr id="11" name="TextBox 10">
              <a:extLst>
                <a:ext uri="{FF2B5EF4-FFF2-40B4-BE49-F238E27FC236}">
                  <a16:creationId xmlns:a16="http://schemas.microsoft.com/office/drawing/2014/main" id="{9031D5D9-80B1-640E-7431-387AB135960D}"/>
                </a:ext>
              </a:extLst>
            </p:cNvPr>
            <p:cNvSpPr txBox="1"/>
            <p:nvPr/>
          </p:nvSpPr>
          <p:spPr>
            <a:xfrm>
              <a:off x="6518767" y="3500469"/>
              <a:ext cx="197303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A1E4B941-496E-F952-49E4-2D40AA4737DA}"/>
              </a:ext>
            </a:extLst>
          </p:cNvPr>
          <p:cNvSpPr/>
          <p:nvPr/>
        </p:nvSpPr>
        <p:spPr>
          <a:xfrm>
            <a:off x="7365219" y="2121377"/>
            <a:ext cx="918170" cy="11935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A428726-E0B6-F11E-A6FC-186A27A59D85}"/>
              </a:ext>
            </a:extLst>
          </p:cNvPr>
          <p:cNvSpPr/>
          <p:nvPr/>
        </p:nvSpPr>
        <p:spPr>
          <a:xfrm>
            <a:off x="5735794" y="4553527"/>
            <a:ext cx="4350314" cy="1311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1BD477F-2867-D585-B9C2-1C3A8335C85D}"/>
              </a:ext>
            </a:extLst>
          </p:cNvPr>
          <p:cNvCxnSpPr>
            <a:cxnSpLocks/>
          </p:cNvCxnSpPr>
          <p:nvPr/>
        </p:nvCxnSpPr>
        <p:spPr>
          <a:xfrm>
            <a:off x="5887095" y="4672240"/>
            <a:ext cx="6316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00000"/>
              </a:lnSpc>
              <a:spcBef>
                <a:spcPts val="0"/>
              </a:spcBef>
              <a:defRPr/>
            </a:pPr>
            <a:r>
              <a:rPr lang="en-US" b="0" dirty="0">
                <a:latin typeface="DIN 2014"/>
              </a:rPr>
              <a:t>The rationale for combining PARPi with ARPI </a:t>
            </a:r>
          </a:p>
        </p:txBody>
      </p:sp>
      <p:grpSp>
        <p:nvGrpSpPr>
          <p:cNvPr id="3" name="Group 2">
            <a:extLst>
              <a:ext uri="{FF2B5EF4-FFF2-40B4-BE49-F238E27FC236}">
                <a16:creationId xmlns:a16="http://schemas.microsoft.com/office/drawing/2014/main" id="{DF07DE23-9401-DF89-84A4-FF3C9B5389F9}"/>
              </a:ext>
            </a:extLst>
          </p:cNvPr>
          <p:cNvGrpSpPr/>
          <p:nvPr/>
        </p:nvGrpSpPr>
        <p:grpSpPr>
          <a:xfrm>
            <a:off x="459946" y="1642838"/>
            <a:ext cx="5471128" cy="4297618"/>
            <a:chOff x="1611998" y="2391301"/>
            <a:chExt cx="4666867" cy="3858499"/>
          </a:xfrm>
        </p:grpSpPr>
        <p:sp>
          <p:nvSpPr>
            <p:cNvPr id="373" name="Rectangle 372">
              <a:extLst>
                <a:ext uri="{FF2B5EF4-FFF2-40B4-BE49-F238E27FC236}">
                  <a16:creationId xmlns:a16="http://schemas.microsoft.com/office/drawing/2014/main" id="{0F3372E9-8846-4FEC-BEE3-A61DF615D390}"/>
                </a:ext>
              </a:extLst>
            </p:cNvPr>
            <p:cNvSpPr/>
            <p:nvPr/>
          </p:nvSpPr>
          <p:spPr>
            <a:xfrm>
              <a:off x="1611998" y="2391301"/>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ARPIs induce a phenotype resembling HRR deficiency</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4" name="Rectangle 373">
              <a:extLst>
                <a:ext uri="{FF2B5EF4-FFF2-40B4-BE49-F238E27FC236}">
                  <a16:creationId xmlns:a16="http://schemas.microsoft.com/office/drawing/2014/main" id="{7426848A-6F1F-4C3A-9723-26C4DED40F4D}"/>
                </a:ext>
              </a:extLst>
            </p:cNvPr>
            <p:cNvSpPr/>
            <p:nvPr/>
          </p:nvSpPr>
          <p:spPr>
            <a:xfrm>
              <a:off x="4065574" y="2428310"/>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Suppressed AR function causes an upregulation of PARP</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5" name="Rectangle 374">
              <a:extLst>
                <a:ext uri="{FF2B5EF4-FFF2-40B4-BE49-F238E27FC236}">
                  <a16:creationId xmlns:a16="http://schemas.microsoft.com/office/drawing/2014/main" id="{D6F93DAB-9F95-4AA9-9D1A-5EB3B8DAF02C}"/>
                </a:ext>
              </a:extLst>
            </p:cNvPr>
            <p:cNvSpPr/>
            <p:nvPr/>
          </p:nvSpPr>
          <p:spPr>
            <a:xfrm>
              <a:off x="1619127" y="4715599"/>
              <a:ext cx="2220419"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PARP augments AR activity</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6" name="Rectangle 375">
              <a:extLst>
                <a:ext uri="{FF2B5EF4-FFF2-40B4-BE49-F238E27FC236}">
                  <a16:creationId xmlns:a16="http://schemas.microsoft.com/office/drawing/2014/main" id="{5723D984-83BB-4FBD-BE2E-528B17D4DF10}"/>
                </a:ext>
              </a:extLst>
            </p:cNvPr>
            <p:cNvSpPr/>
            <p:nvPr/>
          </p:nvSpPr>
          <p:spPr>
            <a:xfrm>
              <a:off x="4065574" y="4715599"/>
              <a:ext cx="2213291"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DIN 2014"/>
                  <a:ea typeface="+mn-ea"/>
                  <a:cs typeface="+mn-cs"/>
                </a:rPr>
                <a:t>PARP inhibitors may attenuate resistance to ARPIs</a:t>
              </a:r>
              <a:endParaRPr kumimoji="0" lang="en-US" sz="1800" b="0" i="0" u="none" strike="noStrike" kern="0" cap="none" spc="0" normalizeH="0" baseline="30000" noProof="0" dirty="0">
                <a:ln>
                  <a:noFill/>
                </a:ln>
                <a:solidFill>
                  <a:prstClr val="white"/>
                </a:solidFill>
                <a:effectLst/>
                <a:uLnTx/>
                <a:uFillTx/>
                <a:latin typeface="DIN 2014"/>
                <a:ea typeface="+mn-ea"/>
                <a:cs typeface="+mn-cs"/>
              </a:endParaRPr>
            </a:p>
          </p:txBody>
        </p:sp>
        <p:sp>
          <p:nvSpPr>
            <p:cNvPr id="5" name="TextBox 4">
              <a:extLst>
                <a:ext uri="{FF2B5EF4-FFF2-40B4-BE49-F238E27FC236}">
                  <a16:creationId xmlns:a16="http://schemas.microsoft.com/office/drawing/2014/main" id="{F7D72706-ED07-42CF-A94F-B4DB10D26988}"/>
                </a:ext>
              </a:extLst>
            </p:cNvPr>
            <p:cNvSpPr txBox="1"/>
            <p:nvPr/>
          </p:nvSpPr>
          <p:spPr bwMode="gray">
            <a:xfrm>
              <a:off x="1860227" y="3840948"/>
              <a:ext cx="4258479" cy="582843"/>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ARPIs prime tumor cells</a:t>
              </a:r>
              <a:b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b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for PARP inhibition </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18" name="TextBox 17">
              <a:extLst>
                <a:ext uri="{FF2B5EF4-FFF2-40B4-BE49-F238E27FC236}">
                  <a16:creationId xmlns:a16="http://schemas.microsoft.com/office/drawing/2014/main" id="{2ADA30CD-5369-4A2A-8D95-53DB35E5F31D}"/>
                </a:ext>
              </a:extLst>
            </p:cNvPr>
            <p:cNvSpPr txBox="1"/>
            <p:nvPr/>
          </p:nvSpPr>
          <p:spPr bwMode="gray">
            <a:xfrm>
              <a:off x="2209641" y="5993450"/>
              <a:ext cx="3559652" cy="256350"/>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PARP inhibitors extend the benefits of ARPIs </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6" name="Left Brace 5">
              <a:extLst>
                <a:ext uri="{FF2B5EF4-FFF2-40B4-BE49-F238E27FC236}">
                  <a16:creationId xmlns:a16="http://schemas.microsoft.com/office/drawing/2014/main" id="{9E20E6BF-200E-4B37-AE0D-17C8A6C0A975}"/>
                </a:ext>
              </a:extLst>
            </p:cNvPr>
            <p:cNvSpPr/>
            <p:nvPr/>
          </p:nvSpPr>
          <p:spPr bwMode="gray">
            <a:xfrm rot="16200000">
              <a:off x="3837067" y="3738080"/>
              <a:ext cx="304800" cy="4156067"/>
            </a:xfrm>
            <a:prstGeom prst="leftBrace">
              <a:avLst>
                <a:gd name="adj1" fmla="val 78437"/>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DIN 2014"/>
                <a:ea typeface="+mn-ea"/>
                <a:cs typeface="+mn-cs"/>
              </a:endParaRPr>
            </a:p>
          </p:txBody>
        </p:sp>
        <p:sp>
          <p:nvSpPr>
            <p:cNvPr id="20" name="Left Brace 19">
              <a:extLst>
                <a:ext uri="{FF2B5EF4-FFF2-40B4-BE49-F238E27FC236}">
                  <a16:creationId xmlns:a16="http://schemas.microsoft.com/office/drawing/2014/main" id="{B2E2DD0D-82E4-4DD1-91D6-9BA6B5D11AAD}"/>
                </a:ext>
              </a:extLst>
            </p:cNvPr>
            <p:cNvSpPr/>
            <p:nvPr/>
          </p:nvSpPr>
          <p:spPr bwMode="gray">
            <a:xfrm rot="16200000">
              <a:off x="3811465" y="1572442"/>
              <a:ext cx="304800" cy="4207274"/>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DIN 2014"/>
                <a:ea typeface="+mn-ea"/>
                <a:cs typeface="+mn-cs"/>
              </a:endParaRPr>
            </a:p>
          </p:txBody>
        </p:sp>
      </p:grpSp>
      <p:sp>
        <p:nvSpPr>
          <p:cNvPr id="7" name="TextBox 6">
            <a:extLst>
              <a:ext uri="{FF2B5EF4-FFF2-40B4-BE49-F238E27FC236}">
                <a16:creationId xmlns:a16="http://schemas.microsoft.com/office/drawing/2014/main" id="{AA6071C0-4CC1-4BA1-3D96-33EC82202C79}"/>
              </a:ext>
            </a:extLst>
          </p:cNvPr>
          <p:cNvSpPr txBox="1"/>
          <p:nvPr/>
        </p:nvSpPr>
        <p:spPr>
          <a:xfrm>
            <a:off x="459945" y="1051651"/>
            <a:ext cx="11627667" cy="46819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57200"/>
              </a:solidFill>
              <a:effectLst/>
              <a:uLnTx/>
              <a:uFillTx/>
              <a:latin typeface="DIN 2014"/>
              <a:ea typeface="+mn-ea"/>
              <a:cs typeface="+mn-cs"/>
            </a:endParaRPr>
          </a:p>
        </p:txBody>
      </p:sp>
      <p:sp>
        <p:nvSpPr>
          <p:cNvPr id="13" name="Rectangle 1">
            <a:extLst>
              <a:ext uri="{FF2B5EF4-FFF2-40B4-BE49-F238E27FC236}">
                <a16:creationId xmlns:a16="http://schemas.microsoft.com/office/drawing/2014/main" id="{3D591D39-67C8-4EF4-95F7-6361D0E1F378}"/>
              </a:ext>
            </a:extLst>
          </p:cNvPr>
          <p:cNvSpPr>
            <a:spLocks noChangeArrowheads="1"/>
          </p:cNvSpPr>
          <p:nvPr/>
        </p:nvSpPr>
        <p:spPr bwMode="auto">
          <a:xfrm>
            <a:off x="5050006" y="5682706"/>
            <a:ext cx="7437269" cy="64633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B616B"/>
              </a:solidFill>
              <a:effectLst/>
              <a:uLnTx/>
              <a:uFillTx/>
              <a:latin typeface="Calibri" panose="020F0502020204030204"/>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Adapted from Bin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Gui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PNAS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 June,  DOI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https://doi.org/10.1073/pnas.1908547116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1400" b="1" i="0" u="none" strike="noStrike" kern="1200" cap="none" spc="0" normalizeH="0" baseline="0" noProof="0" dirty="0">
                <a:ln>
                  <a:noFill/>
                </a:ln>
                <a:solidFill>
                  <a:srgbClr val="242424"/>
                </a:solidFill>
                <a:effectLst/>
                <a:uLnTx/>
                <a:uFillTx/>
                <a:latin typeface="Calibri" panose="020F0502020204030204"/>
                <a:ea typeface="+mn-ea"/>
                <a:cs typeface="+mn-cs"/>
              </a:rPr>
              <a:t>Agarwal N</a:t>
            </a:r>
            <a:r>
              <a:rPr kumimoji="0" lang="en-US" sz="1400" b="0" i="0" u="none" strike="noStrike" kern="1200" cap="none" spc="0" normalizeH="0" baseline="0" noProof="0" dirty="0">
                <a:ln>
                  <a:noFill/>
                </a:ln>
                <a:solidFill>
                  <a:srgbClr val="242424"/>
                </a:solidFill>
                <a:effectLst/>
                <a:uLnTx/>
                <a:uFillTx/>
                <a:latin typeface="Calibri" panose="020F0502020204030204"/>
                <a:ea typeface="+mn-ea"/>
                <a:cs typeface="+mn-cs"/>
              </a:rPr>
              <a:t>, et al European Journal of Cancer, 2023.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a:extLst>
              <a:ext uri="{FF2B5EF4-FFF2-40B4-BE49-F238E27FC236}">
                <a16:creationId xmlns:a16="http://schemas.microsoft.com/office/drawing/2014/main" id="{18A380E9-EA8E-4632-9D0A-29F448646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709" y="1051651"/>
            <a:ext cx="6078291" cy="4603281"/>
          </a:xfrm>
          <a:prstGeom prst="rect">
            <a:avLst/>
          </a:prstGeom>
        </p:spPr>
      </p:pic>
    </p:spTree>
    <p:custDataLst>
      <p:tags r:id="rId1"/>
    </p:custDataLst>
    <p:extLst>
      <p:ext uri="{BB962C8B-B14F-4D97-AF65-F5344CB8AC3E}">
        <p14:creationId xmlns:p14="http://schemas.microsoft.com/office/powerpoint/2010/main" val="2016295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5FD0086-509B-48F8-AC67-B2191A3DA565}"/>
              </a:ext>
            </a:extLst>
          </p:cNvPr>
          <p:cNvSpPr>
            <a:spLocks noGrp="1"/>
          </p:cNvSpPr>
          <p:nvPr>
            <p:ph type="title"/>
          </p:nvPr>
        </p:nvSpPr>
        <p:spPr>
          <a:xfrm>
            <a:off x="0" y="1"/>
            <a:ext cx="12192000" cy="873759"/>
          </a:xfrm>
        </p:spPr>
        <p:txBody>
          <a:bodyPr/>
          <a:lstStyle/>
          <a:p>
            <a:r>
              <a:rPr lang="en-US" dirty="0"/>
              <a:t>Phase 3 PARPi + ARPI Trials Design</a:t>
            </a:r>
          </a:p>
        </p:txBody>
      </p:sp>
      <p:sp>
        <p:nvSpPr>
          <p:cNvPr id="4" name="Slide Number Placeholder 3">
            <a:extLst>
              <a:ext uri="{FF2B5EF4-FFF2-40B4-BE49-F238E27FC236}">
                <a16:creationId xmlns:a16="http://schemas.microsoft.com/office/drawing/2014/main" id="{561DEA73-76A6-D982-A30F-37156475FC30}"/>
              </a:ext>
            </a:extLst>
          </p:cNvPr>
          <p:cNvSpPr>
            <a:spLocks/>
          </p:cNvSpPr>
          <p:nvPr/>
        </p:nvSpPr>
        <p:spPr>
          <a:xfrm>
            <a:off x="7934510" y="5893476"/>
            <a:ext cx="2129853" cy="283487"/>
          </a:xfrm>
          <a:prstGeom prst="rect">
            <a:avLst/>
          </a:prstGeom>
        </p:spPr>
        <p:txBody>
          <a:bodyPr/>
          <a:lstStyle/>
          <a:p>
            <a:pPr marL="0" marR="0" lvl="0" indent="0" algn="l" defTabSz="704088" rtl="0" eaLnBrk="1" fontAlgn="auto" latinLnBrk="0" hangingPunct="1">
              <a:lnSpc>
                <a:spcPct val="100000"/>
              </a:lnSpc>
              <a:spcBef>
                <a:spcPts val="0"/>
              </a:spcBef>
              <a:spcAft>
                <a:spcPts val="600"/>
              </a:spcAft>
              <a:buClrTx/>
              <a:buSzTx/>
              <a:buFontTx/>
              <a:buNone/>
              <a:tabLst/>
              <a:defRPr/>
            </a:pPr>
            <a:fld id="{3C0BBE5E-8DF2-4E42-80A3-157BCE5E8B54}" type="slidenum">
              <a:rPr kumimoji="0" lang="en-US" sz="1386"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704088" rtl="0" eaLnBrk="1" fontAlgn="auto" latinLnBrk="0" hangingPunct="1">
                <a:lnSpc>
                  <a:spcPct val="100000"/>
                </a:lnSpc>
                <a:spcBef>
                  <a:spcPts val="0"/>
                </a:spcBef>
                <a:spcAft>
                  <a:spcPts val="600"/>
                </a:spcAft>
                <a:buClrTx/>
                <a:buSzTx/>
                <a:buFontTx/>
                <a:buNone/>
                <a:tabLst/>
                <a:defRPr/>
              </a:pPr>
              <a:t>92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F8B506C-A44D-615D-60C5-2D046B8C044E}"/>
              </a:ext>
            </a:extLst>
          </p:cNvPr>
          <p:cNvPicPr>
            <a:picLocks noChangeAspect="1"/>
          </p:cNvPicPr>
          <p:nvPr/>
        </p:nvPicPr>
        <p:blipFill>
          <a:blip r:embed="rId3"/>
          <a:stretch>
            <a:fillRect/>
          </a:stretch>
        </p:blipFill>
        <p:spPr>
          <a:xfrm>
            <a:off x="71487" y="970383"/>
            <a:ext cx="6137709" cy="2619754"/>
          </a:xfrm>
          <a:prstGeom prst="rect">
            <a:avLst/>
          </a:prstGeom>
        </p:spPr>
      </p:pic>
      <p:pic>
        <p:nvPicPr>
          <p:cNvPr id="6" name="Picture 5">
            <a:extLst>
              <a:ext uri="{FF2B5EF4-FFF2-40B4-BE49-F238E27FC236}">
                <a16:creationId xmlns:a16="http://schemas.microsoft.com/office/drawing/2014/main" id="{262B95FA-513D-BA8D-97BC-29FD0FA28089}"/>
              </a:ext>
            </a:extLst>
          </p:cNvPr>
          <p:cNvPicPr>
            <a:picLocks noChangeAspect="1"/>
          </p:cNvPicPr>
          <p:nvPr/>
        </p:nvPicPr>
        <p:blipFill>
          <a:blip r:embed="rId4"/>
          <a:stretch>
            <a:fillRect/>
          </a:stretch>
        </p:blipFill>
        <p:spPr>
          <a:xfrm>
            <a:off x="6383836" y="970383"/>
            <a:ext cx="5808164" cy="2624938"/>
          </a:xfrm>
          <a:prstGeom prst="rect">
            <a:avLst/>
          </a:prstGeom>
        </p:spPr>
      </p:pic>
      <p:pic>
        <p:nvPicPr>
          <p:cNvPr id="7" name="Picture 6">
            <a:extLst>
              <a:ext uri="{FF2B5EF4-FFF2-40B4-BE49-F238E27FC236}">
                <a16:creationId xmlns:a16="http://schemas.microsoft.com/office/drawing/2014/main" id="{3E8F6C6E-C725-EF80-169B-B5D35D3210C9}"/>
              </a:ext>
            </a:extLst>
          </p:cNvPr>
          <p:cNvPicPr>
            <a:picLocks noChangeAspect="1"/>
          </p:cNvPicPr>
          <p:nvPr/>
        </p:nvPicPr>
        <p:blipFill>
          <a:blip r:embed="rId5"/>
          <a:stretch>
            <a:fillRect/>
          </a:stretch>
        </p:blipFill>
        <p:spPr>
          <a:xfrm>
            <a:off x="2840840" y="3686760"/>
            <a:ext cx="6510320" cy="2675318"/>
          </a:xfrm>
          <a:prstGeom prst="rect">
            <a:avLst/>
          </a:prstGeom>
        </p:spPr>
      </p:pic>
      <p:sp>
        <p:nvSpPr>
          <p:cNvPr id="3" name="TextBox 2">
            <a:extLst>
              <a:ext uri="{FF2B5EF4-FFF2-40B4-BE49-F238E27FC236}">
                <a16:creationId xmlns:a16="http://schemas.microsoft.com/office/drawing/2014/main" id="{06BAF8E5-B7BE-9A16-0124-8361E975F691}"/>
              </a:ext>
            </a:extLst>
          </p:cNvPr>
          <p:cNvSpPr txBox="1"/>
          <p:nvPr/>
        </p:nvSpPr>
        <p:spPr>
          <a:xfrm>
            <a:off x="-5513" y="3590137"/>
            <a:ext cx="290813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Clarke, NW.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al.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NEJM Evidence,</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2022</a:t>
            </a:r>
          </a:p>
        </p:txBody>
      </p:sp>
      <p:sp>
        <p:nvSpPr>
          <p:cNvPr id="9" name="TextBox 8">
            <a:extLst>
              <a:ext uri="{FF2B5EF4-FFF2-40B4-BE49-F238E27FC236}">
                <a16:creationId xmlns:a16="http://schemas.microsoft.com/office/drawing/2014/main" id="{97165011-1B61-0A31-7E6A-E0CC866DA39C}"/>
              </a:ext>
            </a:extLst>
          </p:cNvPr>
          <p:cNvSpPr txBox="1"/>
          <p:nvPr/>
        </p:nvSpPr>
        <p:spPr>
          <a:xfrm>
            <a:off x="9287918" y="6120096"/>
            <a:ext cx="310490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Agarwal, N.</a:t>
            </a:r>
            <a:r>
              <a:rPr kumimoji="0" lang="en-US" sz="1100" b="0" i="1" u="none" strike="noStrike" kern="1200" cap="none" spc="0" normalizeH="0" baseline="0" noProof="0" dirty="0">
                <a:ln>
                  <a:noFill/>
                </a:ln>
                <a:solidFill>
                  <a:srgbClr val="242424"/>
                </a:solidFill>
                <a:effectLst/>
                <a:uLnTx/>
                <a:uFillTx/>
                <a:latin typeface="Calibri" panose="020F0502020204030204"/>
                <a:ea typeface="+mn-ea"/>
                <a:cs typeface="+mn-cs"/>
              </a:rPr>
              <a:t> et al.</a:t>
            </a: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 </a:t>
            </a:r>
            <a:r>
              <a:rPr kumimoji="0" lang="en-US" sz="1100" b="1" i="1" u="none" strike="noStrike" kern="1200" cap="none" spc="0" normalizeH="0" baseline="0" noProof="0" dirty="0">
                <a:ln>
                  <a:noFill/>
                </a:ln>
                <a:solidFill>
                  <a:srgbClr val="242424"/>
                </a:solidFill>
                <a:effectLst/>
                <a:uLnTx/>
                <a:uFillTx/>
                <a:latin typeface="Calibri" panose="020F0502020204030204"/>
                <a:ea typeface="+mn-ea"/>
                <a:cs typeface="+mn-cs"/>
              </a:rPr>
              <a:t>Lancet</a:t>
            </a:r>
            <a:r>
              <a:rPr kumimoji="0" lang="en-US" sz="1100" b="1" i="0" u="none" strike="noStrike" kern="1200" cap="none" spc="0" normalizeH="0" baseline="0" noProof="0" dirty="0">
                <a:ln>
                  <a:noFill/>
                </a:ln>
                <a:solidFill>
                  <a:srgbClr val="242424"/>
                </a:solidFill>
                <a:effectLst/>
                <a:uLnTx/>
                <a:uFillTx/>
                <a:latin typeface="Calibri" panose="020F0502020204030204"/>
                <a:ea typeface="+mn-ea"/>
                <a:cs typeface="+mn-cs"/>
              </a:rPr>
              <a:t>,</a:t>
            </a:r>
            <a:r>
              <a:rPr kumimoji="0" lang="en-US" sz="1100" b="0" i="0" u="none" strike="noStrike" kern="1200" cap="none" spc="0" normalizeH="0" baseline="0" noProof="0" dirty="0">
                <a:ln>
                  <a:noFill/>
                </a:ln>
                <a:solidFill>
                  <a:srgbClr val="242424"/>
                </a:solidFill>
                <a:effectLst/>
                <a:uLnTx/>
                <a:uFillTx/>
                <a:latin typeface="Calibri" panose="020F0502020204030204"/>
                <a:ea typeface="+mn-ea"/>
                <a:cs typeface="+mn-cs"/>
              </a:rPr>
              <a:t> 2023.</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287450-FD9E-FFBC-B933-7B532F77458C}"/>
              </a:ext>
            </a:extLst>
          </p:cNvPr>
          <p:cNvSpPr txBox="1"/>
          <p:nvPr/>
        </p:nvSpPr>
        <p:spPr>
          <a:xfrm>
            <a:off x="10697964" y="3590137"/>
            <a:ext cx="210254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Chi, KN. </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JCO</a:t>
            </a:r>
            <a:r>
              <a:rPr kumimoji="0" lang="en-US" sz="11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095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5</a:t>
            </a:r>
          </a:p>
        </p:txBody>
      </p:sp>
      <p:grpSp>
        <p:nvGrpSpPr>
          <p:cNvPr id="4" name="Group 3">
            <a:extLst>
              <a:ext uri="{FF2B5EF4-FFF2-40B4-BE49-F238E27FC236}">
                <a16:creationId xmlns:a16="http://schemas.microsoft.com/office/drawing/2014/main" id="{8A6D48C2-EA02-7F86-9E33-90542D205576}"/>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7EC1CF1-A508-7077-6F59-A39CA1A81F40}"/>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975478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primary endpoint: rPFS by investigator-assessment</a:t>
            </a:r>
          </a:p>
        </p:txBody>
      </p:sp>
      <p:grpSp>
        <p:nvGrpSpPr>
          <p:cNvPr id="4" name="Group 3">
            <a:extLst>
              <a:ext uri="{FF2B5EF4-FFF2-40B4-BE49-F238E27FC236}">
                <a16:creationId xmlns:a16="http://schemas.microsoft.com/office/drawing/2014/main" id="{17DFD540-30BF-5B3C-61B0-DAD009AF6FE2}"/>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0EE2E84-B91B-B241-7AAC-8597285E8E2F}"/>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68745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PROpel: OS at final pre-specified analysis (DCO3)</a:t>
            </a:r>
          </a:p>
        </p:txBody>
      </p:sp>
      <p:grpSp>
        <p:nvGrpSpPr>
          <p:cNvPr id="4" name="Group 3">
            <a:extLst>
              <a:ext uri="{FF2B5EF4-FFF2-40B4-BE49-F238E27FC236}">
                <a16:creationId xmlns:a16="http://schemas.microsoft.com/office/drawing/2014/main" id="{977B404D-E2AF-D974-EA02-F34BC7BD1434}"/>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0BB1C0E-416D-3475-195B-796A9F94F31A}"/>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49271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PROpel: OS in HRRm and non-HRRm subgroups (DCO3)</a:t>
            </a:r>
          </a:p>
        </p:txBody>
      </p:sp>
      <p:grpSp>
        <p:nvGrpSpPr>
          <p:cNvPr id="4" name="Group 3">
            <a:extLst>
              <a:ext uri="{FF2B5EF4-FFF2-40B4-BE49-F238E27FC236}">
                <a16:creationId xmlns:a16="http://schemas.microsoft.com/office/drawing/2014/main" id="{5375EDCA-9FC0-20A8-68E1-DFC4AD2687C8}"/>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D8A6ADA0-FB19-BC7E-BF3B-5D6898361DB0}"/>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72840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3</a:t>
            </a:r>
          </a:p>
        </p:txBody>
      </p:sp>
      <p:grpSp>
        <p:nvGrpSpPr>
          <p:cNvPr id="6" name="Group 5">
            <a:extLst>
              <a:ext uri="{FF2B5EF4-FFF2-40B4-BE49-F238E27FC236}">
                <a16:creationId xmlns:a16="http://schemas.microsoft.com/office/drawing/2014/main" id="{847E92B9-94BE-F717-1E5F-4E6D5AA9324B}"/>
              </a:ext>
            </a:extLst>
          </p:cNvPr>
          <p:cNvGrpSpPr/>
          <p:nvPr/>
        </p:nvGrpSpPr>
        <p:grpSpPr>
          <a:xfrm>
            <a:off x="389862" y="0"/>
            <a:ext cx="11413764" cy="6420242"/>
            <a:chOff x="389862" y="0"/>
            <a:chExt cx="11413764" cy="6420242"/>
          </a:xfrm>
        </p:grpSpPr>
        <p:grpSp>
          <p:nvGrpSpPr>
            <p:cNvPr id="4" name="Group 3">
              <a:extLst>
                <a:ext uri="{FF2B5EF4-FFF2-40B4-BE49-F238E27FC236}">
                  <a16:creationId xmlns:a16="http://schemas.microsoft.com/office/drawing/2014/main" id="{643FFEC0-02EC-AC90-7D6C-E791CF81E3F8}"/>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DDB982C-7ED3-3DE1-A080-1D41EE919199}"/>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7FB0054-7963-5D2F-C99A-C0E151D1A76C}"/>
                </a:ext>
              </a:extLst>
            </p:cNvPr>
            <p:cNvSpPr/>
            <p:nvPr/>
          </p:nvSpPr>
          <p:spPr>
            <a:xfrm>
              <a:off x="11409528" y="191068"/>
              <a:ext cx="163773" cy="259308"/>
            </a:xfrm>
            <a:prstGeom prst="rect">
              <a:avLst/>
            </a:prstGeom>
            <a:solidFill>
              <a:srgbClr val="002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631177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BRCA1/2-mutated: Primary Endpoint&lt;br /&gt;NIRA + AAP Significantly Reduced the Risk of Progression or Death by 47%</a:t>
            </a:r>
          </a:p>
        </p:txBody>
      </p:sp>
      <p:sp>
        <p:nvSpPr>
          <p:cNvPr id="4" name="Rectangle 3">
            <a:extLst>
              <a:ext uri="{FF2B5EF4-FFF2-40B4-BE49-F238E27FC236}">
                <a16:creationId xmlns:a16="http://schemas.microsoft.com/office/drawing/2014/main" id="{63118BB0-B68E-63D6-7677-65B9A8232D62}"/>
              </a:ext>
            </a:extLst>
          </p:cNvPr>
          <p:cNvSpPr/>
          <p:nvPr/>
        </p:nvSpPr>
        <p:spPr>
          <a:xfrm>
            <a:off x="11360426" y="168965"/>
            <a:ext cx="228600" cy="238539"/>
          </a:xfrm>
          <a:prstGeom prst="rect">
            <a:avLst/>
          </a:prstGeom>
          <a:solidFill>
            <a:srgbClr val="002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9DFFAF51-59EF-94D5-8AC0-D2DFE64FF618}"/>
              </a:ext>
            </a:extLst>
          </p:cNvPr>
          <p:cNvGrpSpPr/>
          <p:nvPr/>
        </p:nvGrpSpPr>
        <p:grpSpPr>
          <a:xfrm>
            <a:off x="389862" y="0"/>
            <a:ext cx="11413764" cy="6420242"/>
            <a:chOff x="389862" y="0"/>
            <a:chExt cx="11413764" cy="6420242"/>
          </a:xfrm>
        </p:grpSpPr>
        <p:grpSp>
          <p:nvGrpSpPr>
            <p:cNvPr id="5" name="Group 4">
              <a:extLst>
                <a:ext uri="{FF2B5EF4-FFF2-40B4-BE49-F238E27FC236}">
                  <a16:creationId xmlns:a16="http://schemas.microsoft.com/office/drawing/2014/main" id="{ED285248-430E-E0D8-8D09-3FA492519A6E}"/>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E37BB85-ECDA-F645-6F87-7CE985DF23C3}"/>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D249FB25-3AE8-137C-7FC9-AE43193F5694}"/>
                </a:ext>
              </a:extLst>
            </p:cNvPr>
            <p:cNvSpPr/>
            <p:nvPr/>
          </p:nvSpPr>
          <p:spPr>
            <a:xfrm>
              <a:off x="11409528" y="191068"/>
              <a:ext cx="163773" cy="259308"/>
            </a:xfrm>
            <a:prstGeom prst="rect">
              <a:avLst/>
            </a:prstGeom>
            <a:solidFill>
              <a:srgbClr val="002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65251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All HRR BM+: Primary Endpoint&lt;br /&gt;NIRA + AAP Significantly Reduced the Risk of Progression or Death by 27%</a:t>
            </a:r>
          </a:p>
        </p:txBody>
      </p:sp>
      <p:sp>
        <p:nvSpPr>
          <p:cNvPr id="4" name="Rectangle 3">
            <a:extLst>
              <a:ext uri="{FF2B5EF4-FFF2-40B4-BE49-F238E27FC236}">
                <a16:creationId xmlns:a16="http://schemas.microsoft.com/office/drawing/2014/main" id="{0538F0A2-14DD-3543-0AD6-4612F214D70B}"/>
              </a:ext>
            </a:extLst>
          </p:cNvPr>
          <p:cNvSpPr/>
          <p:nvPr/>
        </p:nvSpPr>
        <p:spPr>
          <a:xfrm>
            <a:off x="11360426" y="168965"/>
            <a:ext cx="228600" cy="238539"/>
          </a:xfrm>
          <a:prstGeom prst="rect">
            <a:avLst/>
          </a:prstGeom>
          <a:solidFill>
            <a:srgbClr val="002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01CEF0E-67DC-7635-9D00-E6EAF77E18BC}"/>
              </a:ext>
            </a:extLst>
          </p:cNvPr>
          <p:cNvGrpSpPr/>
          <p:nvPr/>
        </p:nvGrpSpPr>
        <p:grpSpPr>
          <a:xfrm>
            <a:off x="389862" y="0"/>
            <a:ext cx="11413764" cy="6420242"/>
            <a:chOff x="389862" y="0"/>
            <a:chExt cx="11413764" cy="6420242"/>
          </a:xfrm>
        </p:grpSpPr>
        <p:grpSp>
          <p:nvGrpSpPr>
            <p:cNvPr id="5" name="Group 4">
              <a:extLst>
                <a:ext uri="{FF2B5EF4-FFF2-40B4-BE49-F238E27FC236}">
                  <a16:creationId xmlns:a16="http://schemas.microsoft.com/office/drawing/2014/main" id="{BFEF7B1D-0FEF-8A35-F430-5AE6AE3E4991}"/>
                </a:ext>
              </a:extLst>
            </p:cNvPr>
            <p:cNvGrpSpPr/>
            <p:nvPr/>
          </p:nvGrpSpPr>
          <p:grpSpPr>
            <a:xfrm>
              <a:off x="389862" y="0"/>
              <a:ext cx="11413764" cy="6420242"/>
              <a:chOff x="389862" y="0"/>
              <a:chExt cx="11413764" cy="6420242"/>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2A17B641-1297-033C-1E10-F7E2EAC629EA}"/>
                  </a:ext>
                </a:extLst>
              </p:cNvPr>
              <p:cNvSpPr/>
              <p:nvPr/>
            </p:nvSpPr>
            <p:spPr>
              <a:xfrm>
                <a:off x="3359217" y="6169794"/>
                <a:ext cx="3676850"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ABAA95D5-77AF-7B33-3DFC-E7CA58B48E7D}"/>
                </a:ext>
              </a:extLst>
            </p:cNvPr>
            <p:cNvSpPr/>
            <p:nvPr/>
          </p:nvSpPr>
          <p:spPr>
            <a:xfrm>
              <a:off x="11409528" y="191068"/>
              <a:ext cx="163773" cy="259308"/>
            </a:xfrm>
            <a:prstGeom prst="rect">
              <a:avLst/>
            </a:prstGeom>
            <a:solidFill>
              <a:srgbClr val="002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5132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cine - inside pages">
  <a:themeElements>
    <a:clrScheme name="DukeDOM">
      <a:dk1>
        <a:srgbClr val="000000"/>
      </a:dk1>
      <a:lt1>
        <a:srgbClr val="FFFFFF"/>
      </a:lt1>
      <a:dk2>
        <a:srgbClr val="44546A"/>
      </a:dk2>
      <a:lt2>
        <a:srgbClr val="E7E6E6"/>
      </a:lt2>
      <a:accent1>
        <a:srgbClr val="103E75"/>
      </a:accent1>
      <a:accent2>
        <a:srgbClr val="67BDA7"/>
      </a:accent2>
      <a:accent3>
        <a:srgbClr val="01122B"/>
      </a:accent3>
      <a:accent4>
        <a:srgbClr val="DC4D3A"/>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E talk Labriola" id="{8BE0466A-CF1A-9C42-B844-3E2334B4C7E2}" vid="{89310B0D-3573-1645-974B-9953D757CD4E}"/>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USE-Office Theme">
  <a:themeElements>
    <a:clrScheme name="Custom 12">
      <a:dk1>
        <a:sysClr val="windowText" lastClr="000000"/>
      </a:dk1>
      <a:lt1>
        <a:sysClr val="window" lastClr="FFFFFF"/>
      </a:lt1>
      <a:dk2>
        <a:srgbClr val="44546A"/>
      </a:dk2>
      <a:lt2>
        <a:srgbClr val="D8D8D8"/>
      </a:lt2>
      <a:accent1>
        <a:srgbClr val="582F76"/>
      </a:accent1>
      <a:accent2>
        <a:srgbClr val="669F30"/>
      </a:accent2>
      <a:accent3>
        <a:srgbClr val="8F6CA2"/>
      </a:accent3>
      <a:accent4>
        <a:srgbClr val="706F6F"/>
      </a:accent4>
      <a:accent5>
        <a:srgbClr val="F9B11E"/>
      </a:accent5>
      <a:accent6>
        <a:srgbClr val="0069B4"/>
      </a:accent6>
      <a:hlink>
        <a:srgbClr val="0070C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nchorCtr="0"/>
      <a:lstStyle>
        <a:defPPr algn="ctr">
          <a:defRPr sz="1400" dirty="0" err="1" smtClean="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19.xml><?xml version="1.0" encoding="utf-8"?>
<a:theme xmlns:a="http://schemas.openxmlformats.org/drawingml/2006/main" name="UCSD Health Office Theme">
  <a:themeElements>
    <a:clrScheme name="UCSD Health Colors">
      <a:dk1>
        <a:srgbClr val="2C2C2D"/>
      </a:dk1>
      <a:lt1>
        <a:sysClr val="window" lastClr="FFFFFF"/>
      </a:lt1>
      <a:dk2>
        <a:srgbClr val="13294B"/>
      </a:dk2>
      <a:lt2>
        <a:srgbClr val="FFFFFF"/>
      </a:lt2>
      <a:accent1>
        <a:srgbClr val="007DBA"/>
      </a:accent1>
      <a:accent2>
        <a:srgbClr val="003865"/>
      </a:accent2>
      <a:accent3>
        <a:srgbClr val="008755"/>
      </a:accent3>
      <a:accent4>
        <a:srgbClr val="84BD00"/>
      </a:accent4>
      <a:accent5>
        <a:srgbClr val="FFCD00"/>
      </a:accent5>
      <a:accent6>
        <a:srgbClr val="ED8B00"/>
      </a:accent6>
      <a:hlink>
        <a:srgbClr val="007DBA"/>
      </a:hlink>
      <a:folHlink>
        <a:srgbClr val="954F72"/>
      </a:folHlink>
    </a:clrScheme>
    <a:fontScheme name="UCSD Health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UCSD Health Template_16x9.potx" id="{FE865EDC-5AFD-4995-BC8B-63F98E42D914}" vid="{6F2DD288-58B0-40F3-9CC7-9EA345E5173D}"/>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IVOT">
  <a:themeElements>
    <a:clrScheme name="3841 PIVOT">
      <a:dk1>
        <a:srgbClr val="162940"/>
      </a:dk1>
      <a:lt1>
        <a:srgbClr val="FFFFFF"/>
      </a:lt1>
      <a:dk2>
        <a:srgbClr val="162940"/>
      </a:dk2>
      <a:lt2>
        <a:srgbClr val="E8E8E8"/>
      </a:lt2>
      <a:accent1>
        <a:srgbClr val="407BC5"/>
      </a:accent1>
      <a:accent2>
        <a:srgbClr val="94DAF9"/>
      </a:accent2>
      <a:accent3>
        <a:srgbClr val="DE3675"/>
      </a:accent3>
      <a:accent4>
        <a:srgbClr val="EEC7CB"/>
      </a:accent4>
      <a:accent5>
        <a:srgbClr val="162940"/>
      </a:accent5>
      <a:accent6>
        <a:srgbClr val="000000"/>
      </a:accent6>
      <a:hlink>
        <a:srgbClr val="BEE8FB"/>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VOT" id="{2001D173-719D-41BE-99E0-5E6D6768046C}" vid="{BE7659ED-6356-4645-B44B-E186233EC6A2}"/>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64536</TotalTime>
  <Words>15801</Words>
  <Application>Microsoft Macintosh PowerPoint</Application>
  <PresentationFormat>Widescreen</PresentationFormat>
  <Paragraphs>2470</Paragraphs>
  <Slides>188</Slides>
  <Notes>82</Notes>
  <HiddenSlides>0</HiddenSlides>
  <MMClips>0</MMClips>
  <ScaleCrop>false</ScaleCrop>
  <HeadingPairs>
    <vt:vector size="8" baseType="variant">
      <vt:variant>
        <vt:lpstr>Fonts Used</vt:lpstr>
      </vt:variant>
      <vt:variant>
        <vt:i4>30</vt:i4>
      </vt:variant>
      <vt:variant>
        <vt:lpstr>Theme</vt:lpstr>
      </vt:variant>
      <vt:variant>
        <vt:i4>20</vt:i4>
      </vt:variant>
      <vt:variant>
        <vt:lpstr>Embedded OLE Servers</vt:lpstr>
      </vt:variant>
      <vt:variant>
        <vt:i4>1</vt:i4>
      </vt:variant>
      <vt:variant>
        <vt:lpstr>Slide Titles</vt:lpstr>
      </vt:variant>
      <vt:variant>
        <vt:i4>188</vt:i4>
      </vt:variant>
    </vt:vector>
  </HeadingPairs>
  <TitlesOfParts>
    <vt:vector size="239" baseType="lpstr">
      <vt:lpstr>ＭＳ Ｐゴシック</vt:lpstr>
      <vt:lpstr>Aptos</vt:lpstr>
      <vt:lpstr>Aptos Display</vt:lpstr>
      <vt:lpstr>Arial</vt:lpstr>
      <vt:lpstr>Arial Narrow</vt:lpstr>
      <vt:lpstr>Calibri</vt:lpstr>
      <vt:lpstr>Calibri Light</vt:lpstr>
      <vt:lpstr>Corbel</vt:lpstr>
      <vt:lpstr>Courier New</vt:lpstr>
      <vt:lpstr>DIN 2014</vt:lpstr>
      <vt:lpstr>HelveticaNeue-Roman</vt:lpstr>
      <vt:lpstr>Johnson Text</vt:lpstr>
      <vt:lpstr>Montserrat SemiBold</vt:lpstr>
      <vt:lpstr>Myriad Pro</vt:lpstr>
      <vt:lpstr>Noto Sans Symbols</vt:lpstr>
      <vt:lpstr>Open Sans</vt:lpstr>
      <vt:lpstr>Proxima Nova Rg</vt:lpstr>
      <vt:lpstr>PT Sans</vt:lpstr>
      <vt:lpstr>PT Sans Narrow</vt:lpstr>
      <vt:lpstr>Roboto</vt:lpstr>
      <vt:lpstr>Roboto Mono Web</vt:lpstr>
      <vt:lpstr>Symbol</vt:lpstr>
      <vt:lpstr>System Font Regular</vt:lpstr>
      <vt:lpstr>Times</vt:lpstr>
      <vt:lpstr>Times New Roman</vt:lpstr>
      <vt:lpstr>Titillium Web</vt:lpstr>
      <vt:lpstr>Trebuchet MS</vt:lpstr>
      <vt:lpstr>Verdana</vt:lpstr>
      <vt:lpstr>Wingdings</vt:lpstr>
      <vt:lpstr>ヒラギノ角ゴ Pro W3</vt:lpstr>
      <vt:lpstr>1_Default Design</vt:lpstr>
      <vt:lpstr>5_Default Design</vt:lpstr>
      <vt:lpstr>7_Default Design</vt:lpstr>
      <vt:lpstr>4_Default Design</vt:lpstr>
      <vt:lpstr>PIVOT</vt:lpstr>
      <vt:lpstr>2_Default Design</vt:lpstr>
      <vt:lpstr>6_Default Design</vt:lpstr>
      <vt:lpstr>3_Office Theme</vt:lpstr>
      <vt:lpstr>Office Theme</vt:lpstr>
      <vt:lpstr>Medicine - inside pages</vt:lpstr>
      <vt:lpstr>6_Office Theme</vt:lpstr>
      <vt:lpstr>USE-Office Theme</vt:lpstr>
      <vt:lpstr>4_Office Theme</vt:lpstr>
      <vt:lpstr>7_Office Theme</vt:lpstr>
      <vt:lpstr>NORMAL SLIDES</vt:lpstr>
      <vt:lpstr>Agarwal.HCI</vt:lpstr>
      <vt:lpstr>1_Office Theme</vt:lpstr>
      <vt:lpstr>1_Agarwal.HCI</vt:lpstr>
      <vt:lpstr>UCSD Health Office Theme</vt:lpstr>
      <vt:lpstr>2_Office Theme</vt:lpstr>
      <vt:lpstr>think-cell Slide</vt:lpstr>
      <vt:lpstr>Data + Perspectives: Clinical Investigators Discuss the Current and Future Clinical Care of Patients with Prostate Cancer</vt:lpstr>
      <vt:lpstr>Faculty</vt:lpstr>
      <vt:lpstr>Dr Agarwal — Disclosures Faculty</vt:lpstr>
      <vt:lpstr>Dr Armstrong — Disclosures Faculty</vt:lpstr>
      <vt:lpstr>Dr Beltran — Disclosures Faculty</vt:lpstr>
      <vt:lpstr>Dr Saad — Disclosures Faculty</vt:lpstr>
      <vt:lpstr>Dr McKay — Disclosures Moderator</vt:lpstr>
      <vt:lpstr>Dr Love — Disclosures</vt:lpstr>
      <vt:lpstr>Commercial Support</vt:lpstr>
      <vt:lpstr>PowerPoint Presentation</vt:lpstr>
      <vt:lpstr>PowerPoint Presentation</vt:lpstr>
      <vt:lpstr>Clinicians in the Meeting Room</vt:lpstr>
      <vt:lpstr>Clinicians Attending via Zoom</vt:lpstr>
      <vt:lpstr>About the Enduring Program</vt:lpstr>
      <vt:lpstr>Data + Perspectives: Clinical Investigators Discuss the Current and Future Clinical Care of Patients with Prostate Cancer</vt:lpstr>
      <vt:lpstr>Agenda</vt:lpstr>
      <vt:lpstr>Agenda</vt:lpstr>
      <vt:lpstr>  Optimizing care in high risk nmHSPC</vt:lpstr>
      <vt:lpstr>Spectrum of prostate cancer </vt:lpstr>
      <vt:lpstr>Intensifying ADT in high risk prostate cancer  </vt:lpstr>
      <vt:lpstr>PowerPoint Presentation</vt:lpstr>
      <vt:lpstr>RESULTS </vt:lpstr>
      <vt:lpstr>ATLAS</vt:lpstr>
      <vt:lpstr>PowerPoint Presentation</vt:lpstr>
      <vt:lpstr>DASL HiCaP</vt:lpstr>
      <vt:lpstr>PROTEUS: ADT Intensification in Surgery </vt:lpstr>
      <vt:lpstr>Biochemical recurrence     </vt:lpstr>
      <vt:lpstr>PowerPoint Presentation</vt:lpstr>
      <vt:lpstr>PowerPoint Presentation</vt:lpstr>
      <vt:lpstr>Systemic treatment options for prostate cancer</vt:lpstr>
      <vt:lpstr>PowerPoint Presentation</vt:lpstr>
      <vt:lpstr>Primary endpoint — MFS for enzalutamide combination vs. leuprolide acetate</vt:lpstr>
      <vt:lpstr>Subgroup analysis of MFS for enzalutamide combination vs. leuprolide acetate</vt:lpstr>
      <vt:lpstr>Key secondary endpoint — Time to PSA progression for enzalutamide combination vs. leuprolide acetate</vt:lpstr>
      <vt:lpstr>Key secondary endpoint — Time to first use of new antineoplastic therapy for enzalutamide combination vs. leuprolide acetate</vt:lpstr>
      <vt:lpstr>Key secondary endpoint — Interim OS for enzalutamide combination vs. leuprolide acetate</vt:lpstr>
      <vt:lpstr>Safety </vt:lpstr>
      <vt:lpstr> </vt:lpstr>
      <vt:lpstr>Intermittent vs Continuous?</vt:lpstr>
      <vt:lpstr>PowerPoint Presentation</vt:lpstr>
      <vt:lpstr>Secondary endpoint  Undetectable PSA and Duration of suspension </vt:lpstr>
      <vt:lpstr>Can enzalutamide be an effective alternative to ADT? </vt:lpstr>
      <vt:lpstr>Key secondary endpoint — MFS for enzalutamide monotherapy vs. leuprolide acetate</vt:lpstr>
      <vt:lpstr>Key secondary endpoint — Interim OS of enzalutamide monotherapy vs. leuprolide acetate</vt:lpstr>
      <vt:lpstr>Sexual Quality of Life </vt:lpstr>
      <vt:lpstr>PowerPoint Presentation</vt:lpstr>
      <vt:lpstr>PRESTO (AFT-19): PSA-PFS</vt:lpstr>
      <vt:lpstr>Subgroup analysis </vt:lpstr>
      <vt:lpstr>DASL HiCaP</vt:lpstr>
      <vt:lpstr>ARASTEP</vt:lpstr>
      <vt:lpstr>Conclusion</vt:lpstr>
      <vt:lpstr>Faculty Case Presentations</vt:lpstr>
      <vt:lpstr>Case Presentation – Dr Armstrong: nmHSPC, enzalutamide monotherapy</vt:lpstr>
      <vt:lpstr>Case Presentation – Dr Armstrong: nmHSPC, enzalutamide monotherapy (cont’d)</vt:lpstr>
      <vt:lpstr>PowerPoint Presentation</vt:lpstr>
      <vt:lpstr>Case Presentation – Dr McKay: nmHSPC </vt:lpstr>
      <vt:lpstr>Case Presentation – Dr McKay: nmHSPC (cont’d)</vt:lpstr>
      <vt:lpstr>PowerPoint Presentation</vt:lpstr>
      <vt:lpstr>PowerPoint Presentation</vt:lpstr>
      <vt:lpstr>Agenda</vt:lpstr>
      <vt:lpstr>PowerPoint Presentation</vt:lpstr>
      <vt:lpstr>PowerPoint Presentation</vt:lpstr>
      <vt:lpstr>mHSPC Therapies with Proven Survival Benefit</vt:lpstr>
      <vt:lpstr>PowerPoint Presentation</vt:lpstr>
      <vt:lpstr>ARASENS by Volume</vt:lpstr>
      <vt:lpstr>Triplet Therapy: High Volume De Novo mHSPC</vt:lpstr>
      <vt:lpstr>ARANOTE Study Design</vt:lpstr>
      <vt:lpstr>ARANOTE Primary Endpoint: rPFS*</vt:lpstr>
      <vt:lpstr>ARANOTE rPFS: Subgroup Analyses</vt:lpstr>
      <vt:lpstr>Overall survival with Enzalutamide (ARCHES): updated Tuesday!</vt:lpstr>
      <vt:lpstr>Pre-treatment PSA and Long Term Survival with Doublet Therapy</vt:lpstr>
      <vt:lpstr>TITAN: Primary Endpoints</vt:lpstr>
      <vt:lpstr>Assessing risk: PSA decline</vt:lpstr>
      <vt:lpstr>Abiraterone vs. Enzalutamide vs. Apalutamide vs Darolutamide</vt:lpstr>
      <vt:lpstr>PowerPoint Presentation</vt:lpstr>
      <vt:lpstr>PowerPoint Presentation</vt:lpstr>
      <vt:lpstr>PowerPoint Presentation</vt:lpstr>
      <vt:lpstr>Making the Decision: mHSPC</vt:lpstr>
      <vt:lpstr>Conclusions</vt:lpstr>
      <vt:lpstr>Faculty Case Presentations</vt:lpstr>
      <vt:lpstr>Case Presentation – Dr Agarwal: ADT + Apalutamide in mHSPC</vt:lpstr>
      <vt:lpstr>Case Presentation – Dr Agarwal: ADT + Apalutamide in mHSPC (cont’d)</vt:lpstr>
      <vt:lpstr>Case Presentation – Dr Agarwal: ADT + Apalutamide in mHSPC (cont’d)</vt:lpstr>
      <vt:lpstr>PowerPoint Presentation</vt:lpstr>
      <vt:lpstr>Case Presentation – Dr Beltran: 55 yo gentleman</vt:lpstr>
      <vt:lpstr>PowerPoint Presentation</vt:lpstr>
      <vt:lpstr>Agenda</vt:lpstr>
      <vt:lpstr>PowerPoint Presentation</vt:lpstr>
      <vt:lpstr>Germline HRR mutations in metastatic prostate cancer</vt:lpstr>
      <vt:lpstr>Indications for and practical implementation of genetic testing </vt:lpstr>
      <vt:lpstr>The rationale for combining PARPi with ARPI </vt:lpstr>
      <vt:lpstr>Phase 3 PARPi + ARPI Trials Design</vt:lpstr>
      <vt:lpstr>Slide 5</vt:lpstr>
      <vt:lpstr>PROpel primary endpoint: rPFS by investigator-assessment</vt:lpstr>
      <vt:lpstr>PROpel: OS at final pre-specified analysis (DCO3)</vt:lpstr>
      <vt:lpstr>PROpel: OS in HRRm and non-HRRm subgroups (DCO3)</vt:lpstr>
      <vt:lpstr>Slide 3</vt:lpstr>
      <vt:lpstr>MAGNITUDE BRCA1/2-mutated: Primary Endpoint&lt;br /&gt;NIRA + AAP Significantly Reduced the Risk of Progression or Death by 47%</vt:lpstr>
      <vt:lpstr>MAGNITUDE All HRR BM+: Primary Endpoint&lt;br /&gt;NIRA + AAP Significantly Reduced the Risk of Progression or Death by 27%</vt:lpstr>
      <vt:lpstr>MAGNITUDE All HRR BM+: Overall Survival &lt;br /&gt;First Interim Analysis With Median Follow-up of 18.6 Months</vt:lpstr>
      <vt:lpstr>PowerPoint Presentation</vt:lpstr>
      <vt:lpstr>PowerPoint Presentation</vt:lpstr>
      <vt:lpstr>PowerPoint Presentation</vt:lpstr>
      <vt:lpstr>PowerPoint Presentation</vt:lpstr>
      <vt:lpstr>PowerPoint Presentation</vt:lpstr>
      <vt:lpstr>PowerPoint Presentation</vt:lpstr>
      <vt:lpstr>FDA’s Oncologic Drugs Advisory Group Unanimously Voted Against Broad Label Expansion for Talazoparib in Combination with Enzalutamide for Patients with mCRPC</vt:lpstr>
      <vt:lpstr>PowerPoint Presentation</vt:lpstr>
      <vt:lpstr>Abstract # 19&lt;br /&gt;BRCAAway: A Randomized Phase 2 Trial of Abiraterone, Olaparib, or Abiraterone + Olaparib in Patients with Metastatic Castration-Resistant Prostate Cancer (mCRPC) bearing Homologous Recombination-Repair Mutations (HRRm)</vt:lpstr>
      <vt:lpstr>Progression-Free Survival (PFS)</vt:lpstr>
      <vt:lpstr>Median PFS from Randomization to End of Crossover Treatment</vt:lpstr>
      <vt:lpstr>AMPLITUDE (Niraparib): Phase 3 Trial Design (mHSPC)</vt:lpstr>
      <vt:lpstr>TALAPRO-3 (Talazoparib): Phase 3 Trial Design (mHSPC)</vt:lpstr>
      <vt:lpstr>EvoPAR-Prostate01: Phase 3 Trial Design (mHSPC)</vt:lpstr>
      <vt:lpstr>My take on PARPi plus ARPI in mCRPC</vt:lpstr>
      <vt:lpstr>Faculty Case Presentations</vt:lpstr>
      <vt:lpstr>Case Presentation – Dr Beltran: 69 yo gentleman</vt:lpstr>
      <vt:lpstr>PowerPoint Presentation</vt:lpstr>
      <vt:lpstr>PowerPoint Presentation</vt:lpstr>
      <vt:lpstr>Case Presentation – Dr Saad: 72-year-old patient </vt:lpstr>
      <vt:lpstr>Case Presentation – Dr Saad: Patient with newly diagnosed mCRPC with a BRCA mutation </vt:lpstr>
      <vt:lpstr>PowerPoint Presentation</vt:lpstr>
      <vt:lpstr>Agenda</vt:lpstr>
      <vt:lpstr>Current and Future Use of Radiopharmaceuticals in mCRPC </vt:lpstr>
      <vt:lpstr>Radiopharmaceuticals </vt:lpstr>
      <vt:lpstr>Heterogeneity of Agents </vt:lpstr>
      <vt:lpstr>Mechanisms of Action of Radium-223 </vt:lpstr>
      <vt:lpstr>ALSYMPCA Trial</vt:lpstr>
      <vt:lpstr>ALSYMPCA Trial</vt:lpstr>
      <vt:lpstr>ALSYMPCA Secondary Endpoints </vt:lpstr>
      <vt:lpstr>REASSURE – Real World Observational Study Radium-223 </vt:lpstr>
      <vt:lpstr>Real World Radium-223 Outcomes </vt:lpstr>
      <vt:lpstr>PEACE III Design </vt:lpstr>
      <vt:lpstr>PEACE III Baseline Characteristics </vt:lpstr>
      <vt:lpstr>PEACE III Primary Endpoint rPFS </vt:lpstr>
      <vt:lpstr>PEACE III Overall Survival </vt:lpstr>
      <vt:lpstr>PEACE III Adverse Events </vt:lpstr>
      <vt:lpstr>Mechanisms of Action of 177Lu-PSMA-617 </vt:lpstr>
      <vt:lpstr>Phase III VISION: 177Lu-PSMA-617 + SoC vs SoC</vt:lpstr>
      <vt:lpstr>VISION: Safety</vt:lpstr>
      <vt:lpstr>PSMAFore </vt:lpstr>
      <vt:lpstr>ENZA-P</vt:lpstr>
      <vt:lpstr>ENZA-P</vt:lpstr>
      <vt:lpstr>SPLASH Study Design </vt:lpstr>
      <vt:lpstr>SPLASH – rPFS, ORR, PSA Response  </vt:lpstr>
      <vt:lpstr>UpFrontPSMA</vt:lpstr>
      <vt:lpstr>UpFrontPSMA</vt:lpstr>
      <vt:lpstr>Conclusions </vt:lpstr>
      <vt:lpstr>Faculty Case Presentations</vt:lpstr>
      <vt:lpstr>Case Presentation – Dr Agarwal: Enza + Radium-223 in mCRPC</vt:lpstr>
      <vt:lpstr>Case Presentation – Dr Agarwal: Enza + Radium-223 in mCRPC (cont’d)</vt:lpstr>
      <vt:lpstr>Case Presentation – Dr Agarwal: Enza + Radium-223 in mCRPC (cont’d)</vt:lpstr>
      <vt:lpstr>PowerPoint Presentation</vt:lpstr>
      <vt:lpstr>Case Presentation – Dr Saad: 70-year-old patient</vt:lpstr>
      <vt:lpstr>PowerPoint Presentation</vt:lpstr>
      <vt:lpstr>Agenda</vt:lpstr>
      <vt:lpstr>Promising Novel Agents and Strategies Under Investigation for the Management of Prostate Cancer</vt:lpstr>
      <vt:lpstr>New therapies across the disease continuum </vt:lpstr>
      <vt:lpstr>PowerPoint Presentation</vt:lpstr>
      <vt:lpstr>PowerPoint Presentation</vt:lpstr>
      <vt:lpstr>PowerPoint Presentation</vt:lpstr>
      <vt:lpstr>PowerPoint Presentation</vt:lpstr>
      <vt:lpstr>PowerPoint Presentation</vt:lpstr>
      <vt:lpstr>New therapies across the disease continuum </vt:lpstr>
      <vt:lpstr> In mHSPC, PI3K/AKT dysregulation by deficiency of PTEN</vt:lpstr>
      <vt:lpstr>The AR and PI3K/AKT pathways are reciprocally cross-regulated, so that inhibition of one leads to upregulation of the other</vt:lpstr>
      <vt:lpstr>In mCRPC, co-inhibition of AR and AKT in patients with PTEN-deficient tumours</vt:lpstr>
      <vt:lpstr>CAPItello-281</vt:lpstr>
      <vt:lpstr>In CAPItello-281, the IHC cut-off for tumour PTEN deficiency was ≥90% (VENTANA assay)</vt:lpstr>
      <vt:lpstr>PowerPoint Presentation</vt:lpstr>
      <vt:lpstr>New therapies across the disease continuum </vt:lpstr>
      <vt:lpstr>PowerPoint Presentation</vt:lpstr>
      <vt:lpstr>PowerPoint Presentation</vt:lpstr>
      <vt:lpstr>PowerPoint Presentation</vt:lpstr>
      <vt:lpstr>Mevrometostat + Enzalutamide Open-label, Dose Expansion Study</vt:lpstr>
      <vt:lpstr>Mevrometostat + Enzalutamide Open-label, Dose Expansion Study (cont)</vt:lpstr>
      <vt:lpstr>Mevrometostat + Enzalutamide Open-label, Dose Expansion Study (cont)</vt:lpstr>
      <vt:lpstr>Mevrometostat AE Data</vt:lpstr>
      <vt:lpstr>Mevrometostat + Enzalutamide Open-label, Dose Expansion Study (cont)</vt:lpstr>
      <vt:lpstr>Next steps  Mevrometostat + Enzalutamide </vt:lpstr>
      <vt:lpstr>Exciting new therapies with new mechanisms of action in late-stage clinical  development across the disease continuum </vt:lpstr>
      <vt:lpstr>Faculty Case Presentations</vt:lpstr>
      <vt:lpstr>Case Presentation – Dr Armstrong: mHSPC, low volume disease</vt:lpstr>
      <vt:lpstr>PowerPoint Presentation</vt:lpstr>
      <vt:lpstr>Case Presentation – Dr McKay: mCRPC  </vt:lpstr>
      <vt:lpstr>PowerPoint Presentation</vt:lpstr>
      <vt:lpstr>Consensus or Controversy? Clinical Investigators  Provide Perspectives on the Current and Future Care  of Patients with Chronic Lymphocytic Leukemia</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Kirsten Miller</cp:lastModifiedBy>
  <cp:revision>7785</cp:revision>
  <cp:lastPrinted>2020-08-04T16:05:31Z</cp:lastPrinted>
  <dcterms:created xsi:type="dcterms:W3CDTF">2013-03-19T19:50:02Z</dcterms:created>
  <dcterms:modified xsi:type="dcterms:W3CDTF">2025-05-31T20:50:45Z</dcterms:modified>
  <cp:category/>
</cp:coreProperties>
</file>